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64C"/>
    <a:srgbClr val="FFA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Lufthansa Head Light" panose="020B0404040000000004" pitchFamily="34" charset="0"/>
              </a:rPr>
              <a:t>LHIND Agile Portal</a:t>
            </a:r>
            <a:endParaRPr lang="de-DE" dirty="0">
              <a:latin typeface="Lufthansa Head Light" panose="020B0404040000000004" pitchFamily="34" charset="0"/>
            </a:endParaRPr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239715" y="2651371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96915" y="2638182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1239715" y="313726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6915" y="3124079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Review</a:t>
            </a:r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1239715" y="3623165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96915" y="3609976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Retrospektive</a:t>
            </a:r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239715" y="4109062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6915" y="4095873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7625861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17" name="Interaktive Schaltfläche: Start 16">
            <a:hlinkClick r:id="" action="ppaction://noaction" highlightClick="1"/>
          </p:cNvPr>
          <p:cNvSpPr/>
          <p:nvPr/>
        </p:nvSpPr>
        <p:spPr>
          <a:xfrm>
            <a:off x="8704385" y="5741377"/>
            <a:ext cx="993532" cy="386863"/>
          </a:xfrm>
          <a:prstGeom prst="actionButtonHome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Interaktive Schaltfläche: Zurückkehren 17">
            <a:hlinkClick r:id="" action="ppaction://noaction" highlightClick="1"/>
          </p:cNvPr>
          <p:cNvSpPr/>
          <p:nvPr/>
        </p:nvSpPr>
        <p:spPr>
          <a:xfrm rot="16200000">
            <a:off x="9998319" y="5440974"/>
            <a:ext cx="386863" cy="987667"/>
          </a:xfrm>
          <a:prstGeom prst="actionButtonReturn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Informationen 18">
            <a:hlinkClick r:id="" action="ppaction://noaction" highlightClick="1"/>
          </p:cNvPr>
          <p:cNvSpPr/>
          <p:nvPr/>
        </p:nvSpPr>
        <p:spPr>
          <a:xfrm>
            <a:off x="7625859" y="5741376"/>
            <a:ext cx="1078525" cy="386864"/>
          </a:xfrm>
          <a:prstGeom prst="actionButtonInformation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gende mit Linie 1 19"/>
          <p:cNvSpPr/>
          <p:nvPr/>
        </p:nvSpPr>
        <p:spPr>
          <a:xfrm>
            <a:off x="5846885" y="5134708"/>
            <a:ext cx="870439" cy="465992"/>
          </a:xfrm>
          <a:prstGeom prst="borderCallout1">
            <a:avLst>
              <a:gd name="adj1" fmla="val 52712"/>
              <a:gd name="adj2" fmla="val 102736"/>
              <a:gd name="adj3" fmla="val 163444"/>
              <a:gd name="adj4" fmla="val 216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140925" y="3719636"/>
            <a:ext cx="1028700" cy="1019907"/>
          </a:xfrm>
          <a:prstGeom prst="ellipse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r>
              <a:rPr lang="de-DE" dirty="0" smtClean="0"/>
              <a:t>: 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2396148" y="3910870"/>
            <a:ext cx="729272" cy="637442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15761" y="290085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70486" y="2900854"/>
            <a:ext cx="1630973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Teilnehmeranzahl:</a:t>
            </a:r>
          </a:p>
        </p:txBody>
      </p:sp>
      <p:sp>
        <p:nvSpPr>
          <p:cNvPr id="16" name="Rechteck 15"/>
          <p:cNvSpPr/>
          <p:nvPr/>
        </p:nvSpPr>
        <p:spPr>
          <a:xfrm>
            <a:off x="670267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230332" y="270360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r>
              <a:rPr lang="de-DE" dirty="0" smtClean="0"/>
              <a:t>/X</a:t>
            </a:r>
          </a:p>
        </p:txBody>
      </p:sp>
      <p:sp>
        <p:nvSpPr>
          <p:cNvPr id="19" name="Rechteck 18"/>
          <p:cNvSpPr/>
          <p:nvPr/>
        </p:nvSpPr>
        <p:spPr>
          <a:xfrm>
            <a:off x="6935666" y="2711633"/>
            <a:ext cx="1082920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Teilnehmer:</a:t>
            </a:r>
          </a:p>
        </p:txBody>
      </p:sp>
      <p:sp>
        <p:nvSpPr>
          <p:cNvPr id="20" name="Nach unten gekrümmter Pfeil 19"/>
          <p:cNvSpPr/>
          <p:nvPr/>
        </p:nvSpPr>
        <p:spPr>
          <a:xfrm>
            <a:off x="3169625" y="2711633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952709">
            <a:off x="3154239" y="3210817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6816968" y="3240699"/>
            <a:ext cx="2826728" cy="2711693"/>
          </a:xfrm>
          <a:prstGeom prst="donut">
            <a:avLst>
              <a:gd name="adj" fmla="val 8592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9161585" y="2725982"/>
            <a:ext cx="363415" cy="182808"/>
          </a:xfrm>
          <a:prstGeom prst="rightArrow">
            <a:avLst/>
          </a:prstGeom>
          <a:solidFill>
            <a:srgbClr val="05164C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97615" y="3864955"/>
            <a:ext cx="18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929446" y="3864955"/>
            <a:ext cx="18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plan?</a:t>
            </a:r>
          </a:p>
          <a:p>
            <a:pPr algn="ctr"/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Gerader Verbinder 27"/>
          <p:cNvCxnSpPr>
            <a:stCxn id="22" idx="0"/>
          </p:cNvCxnSpPr>
          <p:nvPr/>
        </p:nvCxnSpPr>
        <p:spPr>
          <a:xfrm flipH="1">
            <a:off x="8229600" y="3240699"/>
            <a:ext cx="732" cy="267432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2" idx="7"/>
          </p:cNvCxnSpPr>
          <p:nvPr/>
        </p:nvCxnSpPr>
        <p:spPr>
          <a:xfrm flipH="1">
            <a:off x="9065600" y="3637817"/>
            <a:ext cx="164131" cy="184975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2" idx="6"/>
          </p:cNvCxnSpPr>
          <p:nvPr/>
        </p:nvCxnSpPr>
        <p:spPr>
          <a:xfrm flipH="1" flipV="1">
            <a:off x="9447335" y="4594227"/>
            <a:ext cx="196361" cy="2319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feil nach rechts 45"/>
          <p:cNvSpPr/>
          <p:nvPr/>
        </p:nvSpPr>
        <p:spPr>
          <a:xfrm>
            <a:off x="5015645" y="3436298"/>
            <a:ext cx="677007" cy="369276"/>
          </a:xfrm>
          <a:prstGeom prst="rightArrow">
            <a:avLst/>
          </a:prstGeom>
          <a:solidFill>
            <a:srgbClr val="FFA809"/>
          </a:solidFill>
          <a:ln>
            <a:solidFill>
              <a:srgbClr val="FFA809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: </a:t>
            </a:r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pic>
        <p:nvPicPr>
          <p:cNvPr id="1026" name="Picture 2" descr="Bildergebnis für coffee break icon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27" y="5594526"/>
            <a:ext cx="562709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question mark icon fre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5695949"/>
            <a:ext cx="629559" cy="4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661746" y="3016250"/>
            <a:ext cx="1758462" cy="2537921"/>
            <a:chOff x="1661746" y="3016250"/>
            <a:chExt cx="1758462" cy="2537921"/>
          </a:xfrm>
        </p:grpSpPr>
        <p:sp>
          <p:nvSpPr>
            <p:cNvPr id="15" name="Abgerundetes Rechteck 1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917058" y="3384277"/>
            <a:ext cx="12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0</a:t>
            </a:r>
            <a:endParaRPr lang="de-DE" sz="9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44315" y="2532881"/>
            <a:ext cx="249117" cy="342900"/>
            <a:chOff x="1661746" y="3016250"/>
            <a:chExt cx="1758462" cy="2537921"/>
          </a:xfrm>
        </p:grpSpPr>
        <p:sp>
          <p:nvSpPr>
            <p:cNvPr id="22" name="Abgerundetes Rechteck 2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664954" y="2532881"/>
            <a:ext cx="249117" cy="342900"/>
            <a:chOff x="1661746" y="3016250"/>
            <a:chExt cx="1758462" cy="2537921"/>
          </a:xfrm>
        </p:grpSpPr>
        <p:sp>
          <p:nvSpPr>
            <p:cNvPr id="25" name="Abgerundetes Rechteck 2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85593" y="2533950"/>
            <a:ext cx="249117" cy="342900"/>
            <a:chOff x="1661746" y="3016250"/>
            <a:chExt cx="1758462" cy="2537921"/>
          </a:xfrm>
        </p:grpSpPr>
        <p:sp>
          <p:nvSpPr>
            <p:cNvPr id="31" name="Abgerundetes Rechteck 3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01704" y="2535126"/>
            <a:ext cx="249117" cy="342900"/>
            <a:chOff x="1661746" y="3016250"/>
            <a:chExt cx="1758462" cy="2537921"/>
          </a:xfrm>
        </p:grpSpPr>
        <p:sp>
          <p:nvSpPr>
            <p:cNvPr id="34" name="Abgerundetes Rechteck 3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620896" y="2535851"/>
            <a:ext cx="249117" cy="342900"/>
            <a:chOff x="1661746" y="3016250"/>
            <a:chExt cx="1758462" cy="2537921"/>
          </a:xfrm>
        </p:grpSpPr>
        <p:sp>
          <p:nvSpPr>
            <p:cNvPr id="37" name="Abgerundetes Rechteck 36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5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32479" y="2540968"/>
            <a:ext cx="249117" cy="342900"/>
            <a:chOff x="1661746" y="3016250"/>
            <a:chExt cx="1758462" cy="2537921"/>
          </a:xfrm>
        </p:grpSpPr>
        <p:sp>
          <p:nvSpPr>
            <p:cNvPr id="42" name="Abgerundetes Rechteck 4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/>
          <p:cNvGrpSpPr/>
          <p:nvPr/>
        </p:nvGrpSpPr>
        <p:grpSpPr>
          <a:xfrm>
            <a:off x="3251671" y="2532288"/>
            <a:ext cx="249117" cy="342900"/>
            <a:chOff x="1661746" y="3016250"/>
            <a:chExt cx="1758462" cy="2537921"/>
          </a:xfrm>
        </p:grpSpPr>
        <p:sp>
          <p:nvSpPr>
            <p:cNvPr id="50" name="Abgerundetes Rechteck 49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198856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pSp>
        <p:nvGrpSpPr>
          <p:cNvPr id="53" name="Gruppieren 52"/>
          <p:cNvGrpSpPr/>
          <p:nvPr/>
        </p:nvGrpSpPr>
        <p:grpSpPr>
          <a:xfrm>
            <a:off x="3562720" y="2535126"/>
            <a:ext cx="249117" cy="342900"/>
            <a:chOff x="1661746" y="3016250"/>
            <a:chExt cx="1758462" cy="2537921"/>
          </a:xfrm>
        </p:grpSpPr>
        <p:sp>
          <p:nvSpPr>
            <p:cNvPr id="54" name="Abgerundetes Rechteck 5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18048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3879884" y="262668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/>
          <p:cNvSpPr/>
          <p:nvPr/>
        </p:nvSpPr>
        <p:spPr>
          <a:xfrm rot="16200000">
            <a:off x="1069552" y="263045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in vier Richtungen 44"/>
          <p:cNvSpPr/>
          <p:nvPr/>
        </p:nvSpPr>
        <p:spPr>
          <a:xfrm rot="2742484">
            <a:off x="2343167" y="5351647"/>
            <a:ext cx="423864" cy="431425"/>
          </a:xfrm>
          <a:prstGeom prst="quadArrow">
            <a:avLst>
              <a:gd name="adj1" fmla="val 13812"/>
              <a:gd name="adj2" fmla="val 18643"/>
              <a:gd name="adj3" fmla="val 17507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4273664" y="2539184"/>
            <a:ext cx="249117" cy="342900"/>
            <a:chOff x="1661746" y="3016250"/>
            <a:chExt cx="1758462" cy="2537921"/>
          </a:xfrm>
        </p:grpSpPr>
        <p:sp>
          <p:nvSpPr>
            <p:cNvPr id="61" name="Abgerundetes Rechteck 6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4233401" y="2572019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16111" y="2541080"/>
            <a:ext cx="249117" cy="342900"/>
            <a:chOff x="1661746" y="3016250"/>
            <a:chExt cx="1758462" cy="2537921"/>
          </a:xfrm>
        </p:grpSpPr>
        <p:sp>
          <p:nvSpPr>
            <p:cNvPr id="65" name="Abgerundetes Rechteck 6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4540680" y="2565123"/>
            <a:ext cx="4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100</a:t>
            </a:r>
            <a:endParaRPr lang="de-DE" sz="1200" dirty="0"/>
          </a:p>
        </p:txBody>
      </p:sp>
      <p:sp>
        <p:nvSpPr>
          <p:cNvPr id="6" name="Freihandform 5"/>
          <p:cNvSpPr/>
          <p:nvPr/>
        </p:nvSpPr>
        <p:spPr>
          <a:xfrm>
            <a:off x="2294791" y="5865259"/>
            <a:ext cx="562709" cy="250156"/>
          </a:xfrm>
          <a:custGeom>
            <a:avLst/>
            <a:gdLst>
              <a:gd name="connsiteX0" fmla="*/ 131885 w 492369"/>
              <a:gd name="connsiteY0" fmla="*/ 10686 h 160155"/>
              <a:gd name="connsiteX1" fmla="*/ 184639 w 492369"/>
              <a:gd name="connsiteY1" fmla="*/ 63440 h 160155"/>
              <a:gd name="connsiteX2" fmla="*/ 237392 w 492369"/>
              <a:gd name="connsiteY2" fmla="*/ 81024 h 160155"/>
              <a:gd name="connsiteX3" fmla="*/ 263769 w 492369"/>
              <a:gd name="connsiteY3" fmla="*/ 98609 h 160155"/>
              <a:gd name="connsiteX4" fmla="*/ 290146 w 492369"/>
              <a:gd name="connsiteY4" fmla="*/ 107401 h 160155"/>
              <a:gd name="connsiteX5" fmla="*/ 360485 w 492369"/>
              <a:gd name="connsiteY5" fmla="*/ 133778 h 160155"/>
              <a:gd name="connsiteX6" fmla="*/ 448408 w 492369"/>
              <a:gd name="connsiteY6" fmla="*/ 124986 h 160155"/>
              <a:gd name="connsiteX7" fmla="*/ 457200 w 492369"/>
              <a:gd name="connsiteY7" fmla="*/ 98609 h 160155"/>
              <a:gd name="connsiteX8" fmla="*/ 492369 w 492369"/>
              <a:gd name="connsiteY8" fmla="*/ 45855 h 160155"/>
              <a:gd name="connsiteX9" fmla="*/ 483577 w 492369"/>
              <a:gd name="connsiteY9" fmla="*/ 1893 h 160155"/>
              <a:gd name="connsiteX10" fmla="*/ 369277 w 492369"/>
              <a:gd name="connsiteY10" fmla="*/ 19478 h 160155"/>
              <a:gd name="connsiteX11" fmla="*/ 316523 w 492369"/>
              <a:gd name="connsiteY11" fmla="*/ 54647 h 160155"/>
              <a:gd name="connsiteX12" fmla="*/ 290146 w 492369"/>
              <a:gd name="connsiteY12" fmla="*/ 72232 h 160155"/>
              <a:gd name="connsiteX13" fmla="*/ 263769 w 492369"/>
              <a:gd name="connsiteY13" fmla="*/ 81024 h 160155"/>
              <a:gd name="connsiteX14" fmla="*/ 237392 w 492369"/>
              <a:gd name="connsiteY14" fmla="*/ 98609 h 160155"/>
              <a:gd name="connsiteX15" fmla="*/ 211016 w 492369"/>
              <a:gd name="connsiteY15" fmla="*/ 107401 h 160155"/>
              <a:gd name="connsiteX16" fmla="*/ 158262 w 492369"/>
              <a:gd name="connsiteY16" fmla="*/ 142570 h 160155"/>
              <a:gd name="connsiteX17" fmla="*/ 105508 w 492369"/>
              <a:gd name="connsiteY17" fmla="*/ 160155 h 160155"/>
              <a:gd name="connsiteX18" fmla="*/ 35169 w 492369"/>
              <a:gd name="connsiteY18" fmla="*/ 151363 h 160155"/>
              <a:gd name="connsiteX19" fmla="*/ 0 w 492369"/>
              <a:gd name="connsiteY19" fmla="*/ 89817 h 160155"/>
              <a:gd name="connsiteX20" fmla="*/ 8792 w 492369"/>
              <a:gd name="connsiteY20" fmla="*/ 28270 h 160155"/>
              <a:gd name="connsiteX21" fmla="*/ 131885 w 492369"/>
              <a:gd name="connsiteY21" fmla="*/ 19478 h 160155"/>
              <a:gd name="connsiteX22" fmla="*/ 131885 w 492369"/>
              <a:gd name="connsiteY22" fmla="*/ 10686 h 16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2369" h="160155">
                <a:moveTo>
                  <a:pt x="131885" y="10686"/>
                </a:moveTo>
                <a:cubicBezTo>
                  <a:pt x="149470" y="28271"/>
                  <a:pt x="163947" y="49645"/>
                  <a:pt x="184639" y="63440"/>
                </a:cubicBezTo>
                <a:cubicBezTo>
                  <a:pt x="200061" y="73722"/>
                  <a:pt x="220454" y="73496"/>
                  <a:pt x="237392" y="81024"/>
                </a:cubicBezTo>
                <a:cubicBezTo>
                  <a:pt x="247048" y="85316"/>
                  <a:pt x="254317" y="93883"/>
                  <a:pt x="263769" y="98609"/>
                </a:cubicBezTo>
                <a:cubicBezTo>
                  <a:pt x="272058" y="102754"/>
                  <a:pt x="281627" y="103750"/>
                  <a:pt x="290146" y="107401"/>
                </a:cubicBezTo>
                <a:cubicBezTo>
                  <a:pt x="354516" y="134988"/>
                  <a:pt x="295644" y="117568"/>
                  <a:pt x="360485" y="133778"/>
                </a:cubicBezTo>
                <a:cubicBezTo>
                  <a:pt x="389793" y="130847"/>
                  <a:pt x="420727" y="135052"/>
                  <a:pt x="448408" y="124986"/>
                </a:cubicBezTo>
                <a:cubicBezTo>
                  <a:pt x="457118" y="121819"/>
                  <a:pt x="452699" y="106711"/>
                  <a:pt x="457200" y="98609"/>
                </a:cubicBezTo>
                <a:cubicBezTo>
                  <a:pt x="467463" y="80134"/>
                  <a:pt x="492369" y="45855"/>
                  <a:pt x="492369" y="45855"/>
                </a:cubicBezTo>
                <a:cubicBezTo>
                  <a:pt x="489438" y="31201"/>
                  <a:pt x="497452" y="7443"/>
                  <a:pt x="483577" y="1893"/>
                </a:cubicBezTo>
                <a:cubicBezTo>
                  <a:pt x="464104" y="-5896"/>
                  <a:pt x="397561" y="12407"/>
                  <a:pt x="369277" y="19478"/>
                </a:cubicBezTo>
                <a:lnTo>
                  <a:pt x="316523" y="54647"/>
                </a:lnTo>
                <a:cubicBezTo>
                  <a:pt x="307731" y="60509"/>
                  <a:pt x="300171" y="68890"/>
                  <a:pt x="290146" y="72232"/>
                </a:cubicBezTo>
                <a:lnTo>
                  <a:pt x="263769" y="81024"/>
                </a:lnTo>
                <a:cubicBezTo>
                  <a:pt x="254977" y="86886"/>
                  <a:pt x="246843" y="93883"/>
                  <a:pt x="237392" y="98609"/>
                </a:cubicBezTo>
                <a:cubicBezTo>
                  <a:pt x="229103" y="102754"/>
                  <a:pt x="219117" y="102900"/>
                  <a:pt x="211016" y="107401"/>
                </a:cubicBezTo>
                <a:cubicBezTo>
                  <a:pt x="192541" y="117665"/>
                  <a:pt x="178312" y="135887"/>
                  <a:pt x="158262" y="142570"/>
                </a:cubicBezTo>
                <a:lnTo>
                  <a:pt x="105508" y="160155"/>
                </a:lnTo>
                <a:cubicBezTo>
                  <a:pt x="82062" y="157224"/>
                  <a:pt x="57108" y="160138"/>
                  <a:pt x="35169" y="151363"/>
                </a:cubicBezTo>
                <a:cubicBezTo>
                  <a:pt x="27404" y="148257"/>
                  <a:pt x="1115" y="92046"/>
                  <a:pt x="0" y="89817"/>
                </a:cubicBezTo>
                <a:cubicBezTo>
                  <a:pt x="2931" y="69301"/>
                  <a:pt x="-1272" y="46386"/>
                  <a:pt x="8792" y="28270"/>
                </a:cubicBezTo>
                <a:cubicBezTo>
                  <a:pt x="28217" y="-6694"/>
                  <a:pt x="125504" y="18840"/>
                  <a:pt x="131885" y="19478"/>
                </a:cubicBezTo>
                <a:lnTo>
                  <a:pt x="131885" y="10686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Lufthansa Head Light</vt:lpstr>
      <vt:lpstr>Office</vt:lpstr>
      <vt:lpstr>LHIND Agile Portal</vt:lpstr>
      <vt:lpstr>Requirements</vt:lpstr>
      <vt:lpstr>Mockup mobile version</vt:lpstr>
      <vt:lpstr>Mockup mobile version: Daily Stand Up</vt:lpstr>
      <vt:lpstr>Mockup mobile version: Planning Poker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20</cp:revision>
  <dcterms:created xsi:type="dcterms:W3CDTF">2018-12-05T13:43:01Z</dcterms:created>
  <dcterms:modified xsi:type="dcterms:W3CDTF">2018-12-20T08:37:33Z</dcterms:modified>
</cp:coreProperties>
</file>