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319" r:id="rId2"/>
    <p:sldId id="320" r:id="rId3"/>
    <p:sldId id="321" r:id="rId4"/>
    <p:sldId id="322" r:id="rId5"/>
    <p:sldId id="272" r:id="rId6"/>
    <p:sldId id="276" r:id="rId7"/>
    <p:sldId id="278" r:id="rId8"/>
    <p:sldId id="281" r:id="rId9"/>
    <p:sldId id="283" r:id="rId10"/>
    <p:sldId id="279" r:id="rId11"/>
    <p:sldId id="324" r:id="rId12"/>
    <p:sldId id="277" r:id="rId13"/>
    <p:sldId id="274" r:id="rId14"/>
    <p:sldId id="275" r:id="rId15"/>
    <p:sldId id="284" r:id="rId16"/>
    <p:sldId id="323" r:id="rId17"/>
    <p:sldId id="294" r:id="rId18"/>
    <p:sldId id="295" r:id="rId19"/>
    <p:sldId id="296" r:id="rId20"/>
    <p:sldId id="306" r:id="rId21"/>
    <p:sldId id="262" r:id="rId22"/>
    <p:sldId id="285" r:id="rId23"/>
    <p:sldId id="307" r:id="rId24"/>
    <p:sldId id="286" r:id="rId25"/>
    <p:sldId id="308" r:id="rId26"/>
    <p:sldId id="287" r:id="rId27"/>
    <p:sldId id="288" r:id="rId28"/>
    <p:sldId id="309" r:id="rId29"/>
    <p:sldId id="289" r:id="rId30"/>
    <p:sldId id="290" r:id="rId31"/>
    <p:sldId id="291" r:id="rId32"/>
    <p:sldId id="292" r:id="rId33"/>
    <p:sldId id="310" r:id="rId34"/>
    <p:sldId id="263" r:id="rId35"/>
    <p:sldId id="297" r:id="rId36"/>
    <p:sldId id="298" r:id="rId37"/>
    <p:sldId id="300" r:id="rId38"/>
    <p:sldId id="311" r:id="rId39"/>
    <p:sldId id="312" r:id="rId40"/>
    <p:sldId id="303" r:id="rId41"/>
    <p:sldId id="313" r:id="rId42"/>
    <p:sldId id="314" r:id="rId43"/>
    <p:sldId id="316" r:id="rId44"/>
    <p:sldId id="315" r:id="rId45"/>
    <p:sldId id="318"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18" autoAdjust="0"/>
    <p:restoredTop sz="84335" autoAdjust="0"/>
  </p:normalViewPr>
  <p:slideViewPr>
    <p:cSldViewPr>
      <p:cViewPr varScale="1">
        <p:scale>
          <a:sx n="96" d="100"/>
          <a:sy n="96" d="100"/>
        </p:scale>
        <p:origin x="720" y="84"/>
      </p:cViewPr>
      <p:guideLst>
        <p:guide orient="horz" pos="2160"/>
        <p:guide pos="3840"/>
      </p:guideLst>
    </p:cSldViewPr>
  </p:slideViewPr>
  <p:outlineViewPr>
    <p:cViewPr>
      <p:scale>
        <a:sx n="33" d="100"/>
        <a:sy n="33" d="100"/>
      </p:scale>
      <p:origin x="0" y="-16488"/>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44ECF6-8F94-4205-A904-5D25C46BDEE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EF69C61A-8AD2-4669-A73B-0344B4220038}">
      <dgm:prSet phldrT="[文本]" custT="1"/>
      <dgm:spPr>
        <a:solidFill>
          <a:schemeClr val="accent3">
            <a:lumMod val="50000"/>
          </a:schemeClr>
        </a:solidFill>
        <a:ln>
          <a:solidFill>
            <a:schemeClr val="accent3">
              <a:lumMod val="50000"/>
            </a:schemeClr>
          </a:solidFill>
        </a:ln>
      </dgm:spPr>
      <dgm:t>
        <a:bodyPr/>
        <a:lstStyle/>
        <a:p>
          <a:r>
            <a:rPr lang="en-US" altLang="zh-CN" sz="1800" dirty="0">
              <a:latin typeface="+mj-ea"/>
              <a:ea typeface="+mj-ea"/>
            </a:rPr>
            <a:t>1</a:t>
          </a:r>
          <a:endParaRPr lang="zh-CN" altLang="en-US" sz="1800" dirty="0">
            <a:latin typeface="+mj-ea"/>
            <a:ea typeface="+mj-ea"/>
          </a:endParaRPr>
        </a:p>
      </dgm:t>
    </dgm:pt>
    <dgm:pt modelId="{6D9E0DB8-1CB8-4C8A-AC58-2B578615F8CF}" type="parTrans" cxnId="{054EAE80-5D18-46BF-A71F-D517C1DF3D1C}">
      <dgm:prSet/>
      <dgm:spPr/>
      <dgm:t>
        <a:bodyPr/>
        <a:lstStyle/>
        <a:p>
          <a:endParaRPr lang="zh-CN" altLang="en-US" sz="1400">
            <a:latin typeface="+mj-ea"/>
            <a:ea typeface="+mj-ea"/>
          </a:endParaRPr>
        </a:p>
      </dgm:t>
    </dgm:pt>
    <dgm:pt modelId="{C9395402-2238-403C-A6BA-388A88879D8E}" type="sibTrans" cxnId="{054EAE80-5D18-46BF-A71F-D517C1DF3D1C}">
      <dgm:prSet/>
      <dgm:spPr/>
      <dgm:t>
        <a:bodyPr/>
        <a:lstStyle/>
        <a:p>
          <a:endParaRPr lang="zh-CN" altLang="en-US" sz="1400">
            <a:latin typeface="+mj-ea"/>
            <a:ea typeface="+mj-ea"/>
          </a:endParaRPr>
        </a:p>
      </dgm:t>
    </dgm:pt>
    <dgm:pt modelId="{A59D5B5B-2DD5-4DB2-8BF8-73C659AC0061}">
      <dgm:prSet phldrT="[文本]" custT="1"/>
      <dgm:spPr>
        <a:ln>
          <a:solidFill>
            <a:schemeClr val="accent3">
              <a:lumMod val="75000"/>
            </a:schemeClr>
          </a:solidFill>
        </a:ln>
      </dgm:spPr>
      <dgm:t>
        <a:bodyPr/>
        <a:lstStyle/>
        <a:p>
          <a:r>
            <a:rPr lang="zh-CN" altLang="en-US" sz="3200" dirty="0">
              <a:latin typeface="+mj-ea"/>
              <a:ea typeface="+mj-ea"/>
            </a:rPr>
            <a:t>云计算概述</a:t>
          </a:r>
        </a:p>
      </dgm:t>
    </dgm:pt>
    <dgm:pt modelId="{7980A177-31B8-4B57-A4B7-6410DDA22760}" type="parTrans" cxnId="{C82A0CC2-1109-4CD0-AA91-158BD8399306}">
      <dgm:prSet/>
      <dgm:spPr/>
      <dgm:t>
        <a:bodyPr/>
        <a:lstStyle/>
        <a:p>
          <a:endParaRPr lang="zh-CN" altLang="en-US" sz="1400">
            <a:latin typeface="+mj-ea"/>
            <a:ea typeface="+mj-ea"/>
          </a:endParaRPr>
        </a:p>
      </dgm:t>
    </dgm:pt>
    <dgm:pt modelId="{F3F8FFDF-7C88-4DCB-9B43-A85A737015E2}" type="sibTrans" cxnId="{C82A0CC2-1109-4CD0-AA91-158BD8399306}">
      <dgm:prSet/>
      <dgm:spPr/>
      <dgm:t>
        <a:bodyPr/>
        <a:lstStyle/>
        <a:p>
          <a:endParaRPr lang="zh-CN" altLang="en-US" sz="1400">
            <a:latin typeface="+mj-ea"/>
            <a:ea typeface="+mj-ea"/>
          </a:endParaRPr>
        </a:p>
      </dgm:t>
    </dgm:pt>
    <dgm:pt modelId="{A08C653E-590A-4B4D-ACA7-969598DE8AE5}">
      <dgm:prSet phldrT="[文本]" custT="1"/>
      <dgm:spPr>
        <a:solidFill>
          <a:srgbClr val="9BBB59">
            <a:lumMod val="50000"/>
          </a:srgbClr>
        </a:solidFill>
        <a:ln w="19050" cap="flat" cmpd="sng" algn="ctr">
          <a:solidFill>
            <a:srgbClr val="9BBB59">
              <a:lumMod val="50000"/>
            </a:srgbClr>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2</a:t>
          </a:r>
          <a:endParaRPr lang="zh-CN" altLang="en-US" sz="1800" kern="1200" dirty="0">
            <a:solidFill>
              <a:prstClr val="white"/>
            </a:solidFill>
            <a:latin typeface="+mj-ea"/>
            <a:ea typeface="+mj-ea"/>
            <a:cs typeface="+mn-cs"/>
          </a:endParaRPr>
        </a:p>
      </dgm:t>
    </dgm:pt>
    <dgm:pt modelId="{204C7C3E-EBA0-43FB-AB1C-C80D9B34CCDB}" type="parTrans" cxnId="{B4D9A346-3AE1-4E56-B9B0-3DBD02D0BCBE}">
      <dgm:prSet/>
      <dgm:spPr/>
      <dgm:t>
        <a:bodyPr/>
        <a:lstStyle/>
        <a:p>
          <a:endParaRPr lang="zh-CN" altLang="en-US" sz="1400">
            <a:latin typeface="+mj-ea"/>
            <a:ea typeface="+mj-ea"/>
          </a:endParaRPr>
        </a:p>
      </dgm:t>
    </dgm:pt>
    <dgm:pt modelId="{D611C17C-6103-4C7C-BDDA-206D9E47982C}" type="sibTrans" cxnId="{B4D9A346-3AE1-4E56-B9B0-3DBD02D0BCBE}">
      <dgm:prSet/>
      <dgm:spPr/>
      <dgm:t>
        <a:bodyPr/>
        <a:lstStyle/>
        <a:p>
          <a:endParaRPr lang="zh-CN" altLang="en-US" sz="1400">
            <a:latin typeface="+mj-ea"/>
            <a:ea typeface="+mj-ea"/>
          </a:endParaRPr>
        </a:p>
      </dgm:t>
    </dgm:pt>
    <dgm:pt modelId="{B92F7A21-9BD6-49BB-ABDF-64FF3FD5E270}">
      <dgm:prSet phldrT="[文本]" custT="1"/>
      <dgm:spPr>
        <a:ln>
          <a:solidFill>
            <a:schemeClr val="accent3">
              <a:lumMod val="75000"/>
            </a:schemeClr>
          </a:solidFill>
        </a:ln>
      </dgm:spPr>
      <dgm:t>
        <a:bodyPr/>
        <a:lstStyle/>
        <a:p>
          <a:r>
            <a:rPr lang="zh-CN" altLang="en-US" sz="3200" dirty="0">
              <a:latin typeface="+mj-ea"/>
              <a:ea typeface="+mj-ea"/>
            </a:rPr>
            <a:t>云计算架构</a:t>
          </a:r>
        </a:p>
      </dgm:t>
    </dgm:pt>
    <dgm:pt modelId="{F12474E2-C39F-4CE8-B7F5-3037352965C9}" type="parTrans" cxnId="{6D5B56E5-155B-404A-8C39-13859AED89C9}">
      <dgm:prSet/>
      <dgm:spPr/>
      <dgm:t>
        <a:bodyPr/>
        <a:lstStyle/>
        <a:p>
          <a:endParaRPr lang="zh-CN" altLang="en-US" sz="1400">
            <a:latin typeface="+mj-ea"/>
            <a:ea typeface="+mj-ea"/>
          </a:endParaRPr>
        </a:p>
      </dgm:t>
    </dgm:pt>
    <dgm:pt modelId="{E0957342-8C0E-49ED-AE56-411848D3F718}" type="sibTrans" cxnId="{6D5B56E5-155B-404A-8C39-13859AED89C9}">
      <dgm:prSet/>
      <dgm:spPr/>
      <dgm:t>
        <a:bodyPr/>
        <a:lstStyle/>
        <a:p>
          <a:endParaRPr lang="zh-CN" altLang="en-US" sz="1400">
            <a:latin typeface="+mj-ea"/>
            <a:ea typeface="+mj-ea"/>
          </a:endParaRPr>
        </a:p>
      </dgm:t>
    </dgm:pt>
    <dgm:pt modelId="{45EF0B58-204C-4B0E-BA22-8D8C7317B8ED}">
      <dgm:prSet phldrT="[文本]" custT="1"/>
      <dgm:spPr>
        <a:solidFill>
          <a:srgbClr val="9BBB59">
            <a:lumMod val="50000"/>
          </a:srgbClr>
        </a:solidFill>
        <a:ln w="19050" cap="flat" cmpd="sng" algn="ctr">
          <a:solidFill>
            <a:srgbClr val="9BBB59">
              <a:lumMod val="50000"/>
            </a:srgbClr>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3</a:t>
          </a:r>
          <a:endParaRPr lang="zh-CN" altLang="en-US" sz="1800" kern="1200" dirty="0">
            <a:solidFill>
              <a:prstClr val="white"/>
            </a:solidFill>
            <a:latin typeface="+mj-ea"/>
            <a:ea typeface="+mj-ea"/>
            <a:cs typeface="+mn-cs"/>
          </a:endParaRPr>
        </a:p>
      </dgm:t>
    </dgm:pt>
    <dgm:pt modelId="{F270B04B-1596-4304-870E-FDE9C816BF14}" type="parTrans" cxnId="{9F4C11FD-178F-4D43-9D2E-BDBA4DAEAC04}">
      <dgm:prSet/>
      <dgm:spPr/>
      <dgm:t>
        <a:bodyPr/>
        <a:lstStyle/>
        <a:p>
          <a:endParaRPr lang="zh-CN" altLang="en-US" sz="1400">
            <a:latin typeface="+mj-ea"/>
            <a:ea typeface="+mj-ea"/>
          </a:endParaRPr>
        </a:p>
      </dgm:t>
    </dgm:pt>
    <dgm:pt modelId="{2E7079BC-733F-4248-BC37-C54655DA927D}" type="sibTrans" cxnId="{9F4C11FD-178F-4D43-9D2E-BDBA4DAEAC04}">
      <dgm:prSet/>
      <dgm:spPr/>
      <dgm:t>
        <a:bodyPr/>
        <a:lstStyle/>
        <a:p>
          <a:endParaRPr lang="zh-CN" altLang="en-US" sz="1400">
            <a:latin typeface="+mj-ea"/>
            <a:ea typeface="+mj-ea"/>
          </a:endParaRPr>
        </a:p>
      </dgm:t>
    </dgm:pt>
    <dgm:pt modelId="{111E4543-236C-4295-939E-95D1D9C4FC4D}">
      <dgm:prSet phldrT="[文本]" custT="1"/>
      <dgm:spPr>
        <a:ln>
          <a:solidFill>
            <a:schemeClr val="accent3">
              <a:lumMod val="75000"/>
            </a:schemeClr>
          </a:solidFill>
        </a:ln>
      </dgm:spPr>
      <dgm:t>
        <a:bodyPr/>
        <a:lstStyle/>
        <a:p>
          <a:r>
            <a:rPr lang="zh-CN" altLang="en-US" sz="3200" dirty="0">
              <a:latin typeface="+mj-ea"/>
              <a:ea typeface="+mj-ea"/>
            </a:rPr>
            <a:t>云计算关键技术</a:t>
          </a:r>
        </a:p>
      </dgm:t>
    </dgm:pt>
    <dgm:pt modelId="{124711F6-9378-4008-BF09-59AB9C972293}" type="parTrans" cxnId="{2D8DA7A3-CBC6-44A2-BC91-5B7036E65DDF}">
      <dgm:prSet/>
      <dgm:spPr/>
      <dgm:t>
        <a:bodyPr/>
        <a:lstStyle/>
        <a:p>
          <a:endParaRPr lang="zh-CN" altLang="en-US" sz="1400">
            <a:latin typeface="+mj-ea"/>
            <a:ea typeface="+mj-ea"/>
          </a:endParaRPr>
        </a:p>
      </dgm:t>
    </dgm:pt>
    <dgm:pt modelId="{D725CE1C-94D2-4486-93FE-596B580EF88A}" type="sibTrans" cxnId="{2D8DA7A3-CBC6-44A2-BC91-5B7036E65DDF}">
      <dgm:prSet/>
      <dgm:spPr/>
      <dgm:t>
        <a:bodyPr/>
        <a:lstStyle/>
        <a:p>
          <a:endParaRPr lang="zh-CN" altLang="en-US" sz="1400">
            <a:latin typeface="+mj-ea"/>
            <a:ea typeface="+mj-ea"/>
          </a:endParaRPr>
        </a:p>
      </dgm:t>
    </dgm:pt>
    <dgm:pt modelId="{058FB25F-C64C-4807-8AFD-452BA6D36E01}">
      <dgm:prSet phldrT="[文本]" custT="1"/>
      <dgm:spPr>
        <a:solidFill>
          <a:srgbClr val="9BBB59">
            <a:lumMod val="50000"/>
          </a:srgbClr>
        </a:solidFill>
        <a:ln w="19050" cap="flat" cmpd="sng" algn="ctr">
          <a:solidFill>
            <a:srgbClr val="9BBB59">
              <a:lumMod val="50000"/>
            </a:srgbClr>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4</a:t>
          </a:r>
          <a:endParaRPr lang="zh-CN" altLang="en-US" sz="1800" kern="1200" dirty="0">
            <a:solidFill>
              <a:prstClr val="white"/>
            </a:solidFill>
            <a:latin typeface="+mj-ea"/>
            <a:ea typeface="+mj-ea"/>
            <a:cs typeface="+mn-cs"/>
          </a:endParaRPr>
        </a:p>
      </dgm:t>
    </dgm:pt>
    <dgm:pt modelId="{61855458-CA70-445E-B877-29F18682DE9E}" type="parTrans" cxnId="{F6939170-BD03-42D8-B2CD-43C93C646016}">
      <dgm:prSet/>
      <dgm:spPr/>
      <dgm:t>
        <a:bodyPr/>
        <a:lstStyle/>
        <a:p>
          <a:endParaRPr lang="zh-CN" altLang="en-US" sz="1400">
            <a:latin typeface="+mj-ea"/>
            <a:ea typeface="+mj-ea"/>
          </a:endParaRPr>
        </a:p>
      </dgm:t>
    </dgm:pt>
    <dgm:pt modelId="{65D899FA-8D15-493E-8E8F-7AA2C939B34A}" type="sibTrans" cxnId="{F6939170-BD03-42D8-B2CD-43C93C646016}">
      <dgm:prSet/>
      <dgm:spPr/>
      <dgm:t>
        <a:bodyPr/>
        <a:lstStyle/>
        <a:p>
          <a:endParaRPr lang="zh-CN" altLang="en-US" sz="1400">
            <a:latin typeface="+mj-ea"/>
            <a:ea typeface="+mj-ea"/>
          </a:endParaRPr>
        </a:p>
      </dgm:t>
    </dgm:pt>
    <dgm:pt modelId="{28F2E7DE-24B6-47E8-BB61-85EF01F3EE1A}">
      <dgm:prSet phldrT="[文本]" custT="1"/>
      <dgm:spPr>
        <a:ln>
          <a:solidFill>
            <a:schemeClr val="accent3">
              <a:lumMod val="75000"/>
            </a:schemeClr>
          </a:solidFill>
        </a:ln>
      </dgm:spPr>
      <dgm:t>
        <a:bodyPr/>
        <a:lstStyle/>
        <a:p>
          <a:r>
            <a:rPr lang="en-US" altLang="zh-CN" sz="3200" dirty="0">
              <a:latin typeface="+mj-ea"/>
              <a:ea typeface="+mj-ea"/>
            </a:rPr>
            <a:t>Hadoop</a:t>
          </a:r>
          <a:endParaRPr lang="zh-CN" altLang="en-US" sz="3200" dirty="0">
            <a:latin typeface="+mj-ea"/>
            <a:ea typeface="+mj-ea"/>
          </a:endParaRPr>
        </a:p>
      </dgm:t>
    </dgm:pt>
    <dgm:pt modelId="{548751FE-6D33-46C0-9547-E287AA5F5ECE}" type="parTrans" cxnId="{8060E7F4-22AD-4D13-8F65-5DA8DC83013C}">
      <dgm:prSet/>
      <dgm:spPr/>
      <dgm:t>
        <a:bodyPr/>
        <a:lstStyle/>
        <a:p>
          <a:endParaRPr lang="zh-CN" altLang="en-US" sz="1400">
            <a:latin typeface="+mj-ea"/>
            <a:ea typeface="+mj-ea"/>
          </a:endParaRPr>
        </a:p>
      </dgm:t>
    </dgm:pt>
    <dgm:pt modelId="{564476FE-F4D6-4C13-B271-4D29BD89D9B9}" type="sibTrans" cxnId="{8060E7F4-22AD-4D13-8F65-5DA8DC83013C}">
      <dgm:prSet/>
      <dgm:spPr/>
      <dgm:t>
        <a:bodyPr/>
        <a:lstStyle/>
        <a:p>
          <a:endParaRPr lang="zh-CN" altLang="en-US" sz="1400">
            <a:latin typeface="+mj-ea"/>
            <a:ea typeface="+mj-ea"/>
          </a:endParaRPr>
        </a:p>
      </dgm:t>
    </dgm:pt>
    <dgm:pt modelId="{56F743D3-C6C4-4715-B24A-16D859E99EED}">
      <dgm:prSet phldrT="[文本]" custT="1"/>
      <dgm:spPr>
        <a:solidFill>
          <a:srgbClr val="9BBB59">
            <a:lumMod val="50000"/>
          </a:srgbClr>
        </a:solidFill>
        <a:ln w="19050" cap="flat" cmpd="sng" algn="ctr">
          <a:solidFill>
            <a:srgbClr val="9BBB59">
              <a:lumMod val="50000"/>
            </a:srgbClr>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5</a:t>
          </a:r>
          <a:endParaRPr lang="zh-CN" altLang="en-US" sz="1800" kern="1200" dirty="0">
            <a:solidFill>
              <a:prstClr val="white"/>
            </a:solidFill>
            <a:latin typeface="+mj-ea"/>
            <a:ea typeface="+mj-ea"/>
            <a:cs typeface="+mn-cs"/>
          </a:endParaRPr>
        </a:p>
      </dgm:t>
    </dgm:pt>
    <dgm:pt modelId="{B961D6AB-2189-4606-9E62-D65A9590CFF4}" type="parTrans" cxnId="{44BEE648-4133-4E81-8BDB-5FEED522531A}">
      <dgm:prSet/>
      <dgm:spPr/>
      <dgm:t>
        <a:bodyPr/>
        <a:lstStyle/>
        <a:p>
          <a:endParaRPr lang="zh-CN" altLang="en-US" sz="1400">
            <a:latin typeface="+mj-ea"/>
            <a:ea typeface="+mj-ea"/>
          </a:endParaRPr>
        </a:p>
      </dgm:t>
    </dgm:pt>
    <dgm:pt modelId="{2A5033C6-FA4A-46A4-9AFE-1FA49799A648}" type="sibTrans" cxnId="{44BEE648-4133-4E81-8BDB-5FEED522531A}">
      <dgm:prSet/>
      <dgm:spPr/>
      <dgm:t>
        <a:bodyPr/>
        <a:lstStyle/>
        <a:p>
          <a:endParaRPr lang="zh-CN" altLang="en-US" sz="1400">
            <a:latin typeface="+mj-ea"/>
            <a:ea typeface="+mj-ea"/>
          </a:endParaRPr>
        </a:p>
      </dgm:t>
    </dgm:pt>
    <dgm:pt modelId="{454302FB-1C09-43BB-A751-3926366BC326}">
      <dgm:prSet phldrT="[文本]" custT="1"/>
      <dgm:spPr>
        <a:ln>
          <a:solidFill>
            <a:schemeClr val="accent3">
              <a:lumMod val="75000"/>
            </a:schemeClr>
          </a:solidFill>
        </a:ln>
      </dgm:spPr>
      <dgm:t>
        <a:bodyPr/>
        <a:lstStyle/>
        <a:p>
          <a:r>
            <a:rPr lang="zh-CN" altLang="en-US" sz="3200" dirty="0">
              <a:latin typeface="+mj-ea"/>
              <a:ea typeface="+mj-ea"/>
            </a:rPr>
            <a:t>云计算应用现状</a:t>
          </a:r>
        </a:p>
      </dgm:t>
    </dgm:pt>
    <dgm:pt modelId="{6F47D7F0-FDEA-43EF-BD4C-55EF45084158}" type="parTrans" cxnId="{5BA6C486-8DB9-47C3-804A-1599BEEB8606}">
      <dgm:prSet/>
      <dgm:spPr/>
      <dgm:t>
        <a:bodyPr/>
        <a:lstStyle/>
        <a:p>
          <a:endParaRPr lang="zh-CN" altLang="en-US" sz="1400">
            <a:latin typeface="+mj-ea"/>
            <a:ea typeface="+mj-ea"/>
          </a:endParaRPr>
        </a:p>
      </dgm:t>
    </dgm:pt>
    <dgm:pt modelId="{E5FE9D4E-821E-44B3-94EB-FB01D2E3179F}" type="sibTrans" cxnId="{5BA6C486-8DB9-47C3-804A-1599BEEB8606}">
      <dgm:prSet/>
      <dgm:spPr/>
      <dgm:t>
        <a:bodyPr/>
        <a:lstStyle/>
        <a:p>
          <a:endParaRPr lang="zh-CN" altLang="en-US" sz="1400">
            <a:latin typeface="+mj-ea"/>
            <a:ea typeface="+mj-ea"/>
          </a:endParaRPr>
        </a:p>
      </dgm:t>
    </dgm:pt>
    <dgm:pt modelId="{50B15F84-B6AA-489D-B6C6-8FA1A914AB54}" type="pres">
      <dgm:prSet presAssocID="{5C44ECF6-8F94-4205-A904-5D25C46BDEEA}" presName="linearFlow" presStyleCnt="0">
        <dgm:presLayoutVars>
          <dgm:dir/>
          <dgm:animLvl val="lvl"/>
          <dgm:resizeHandles val="exact"/>
        </dgm:presLayoutVars>
      </dgm:prSet>
      <dgm:spPr/>
    </dgm:pt>
    <dgm:pt modelId="{CF242C29-066B-41CE-A9CD-8F0E7A953389}" type="pres">
      <dgm:prSet presAssocID="{EF69C61A-8AD2-4669-A73B-0344B4220038}" presName="composite" presStyleCnt="0"/>
      <dgm:spPr/>
    </dgm:pt>
    <dgm:pt modelId="{5F4C812D-22CA-496C-AD6C-421EC03A5E32}" type="pres">
      <dgm:prSet presAssocID="{EF69C61A-8AD2-4669-A73B-0344B4220038}" presName="parentText" presStyleLbl="alignNode1" presStyleIdx="0" presStyleCnt="5">
        <dgm:presLayoutVars>
          <dgm:chMax val="1"/>
          <dgm:bulletEnabled val="1"/>
        </dgm:presLayoutVars>
      </dgm:prSet>
      <dgm:spPr/>
    </dgm:pt>
    <dgm:pt modelId="{B7A64436-B220-4D9B-B06D-FA7A01B8A8A7}" type="pres">
      <dgm:prSet presAssocID="{EF69C61A-8AD2-4669-A73B-0344B4220038}" presName="descendantText" presStyleLbl="alignAcc1" presStyleIdx="0" presStyleCnt="5" custLinFactNeighborX="353" custLinFactNeighborY="1296">
        <dgm:presLayoutVars>
          <dgm:bulletEnabled val="1"/>
        </dgm:presLayoutVars>
      </dgm:prSet>
      <dgm:spPr/>
    </dgm:pt>
    <dgm:pt modelId="{7DCD037B-7FD8-43A3-89A3-C15BAE8D55CB}" type="pres">
      <dgm:prSet presAssocID="{C9395402-2238-403C-A6BA-388A88879D8E}" presName="sp" presStyleCnt="0"/>
      <dgm:spPr/>
    </dgm:pt>
    <dgm:pt modelId="{8C92A478-1D4A-495D-A982-41B49BAA3A42}" type="pres">
      <dgm:prSet presAssocID="{A08C653E-590A-4B4D-ACA7-969598DE8AE5}" presName="composite" presStyleCnt="0"/>
      <dgm:spPr/>
    </dgm:pt>
    <dgm:pt modelId="{1396C861-630C-4D00-A6AA-454AE5CBE8F2}" type="pres">
      <dgm:prSet presAssocID="{A08C653E-590A-4B4D-ACA7-969598DE8AE5}" presName="parentText" presStyleLbl="alignNode1" presStyleIdx="1" presStyleCnt="5">
        <dgm:presLayoutVars>
          <dgm:chMax val="1"/>
          <dgm:bulletEnabled val="1"/>
        </dgm:presLayoutVars>
      </dgm:prSet>
      <dgm:spPr>
        <a:xfrm rot="5400000">
          <a:off x="-160847" y="1117958"/>
          <a:ext cx="1072314" cy="750620"/>
        </a:xfrm>
        <a:prstGeom prst="chevron">
          <a:avLst/>
        </a:prstGeom>
      </dgm:spPr>
    </dgm:pt>
    <dgm:pt modelId="{8AFC9EF8-072D-421C-8D88-55C9DE9DE767}" type="pres">
      <dgm:prSet presAssocID="{A08C653E-590A-4B4D-ACA7-969598DE8AE5}" presName="descendantText" presStyleLbl="alignAcc1" presStyleIdx="1" presStyleCnt="5">
        <dgm:presLayoutVars>
          <dgm:bulletEnabled val="1"/>
        </dgm:presLayoutVars>
      </dgm:prSet>
      <dgm:spPr/>
    </dgm:pt>
    <dgm:pt modelId="{FF2AC922-B423-4626-B3B8-0811CCF47747}" type="pres">
      <dgm:prSet presAssocID="{D611C17C-6103-4C7C-BDDA-206D9E47982C}" presName="sp" presStyleCnt="0"/>
      <dgm:spPr/>
    </dgm:pt>
    <dgm:pt modelId="{2E3FD98F-B68C-42DD-8C03-9850C19AB2EF}" type="pres">
      <dgm:prSet presAssocID="{45EF0B58-204C-4B0E-BA22-8D8C7317B8ED}" presName="composite" presStyleCnt="0"/>
      <dgm:spPr/>
    </dgm:pt>
    <dgm:pt modelId="{C101C14B-9B51-41FF-BADE-AE3E1A83BDD9}" type="pres">
      <dgm:prSet presAssocID="{45EF0B58-204C-4B0E-BA22-8D8C7317B8ED}" presName="parentText" presStyleLbl="alignNode1" presStyleIdx="2" presStyleCnt="5">
        <dgm:presLayoutVars>
          <dgm:chMax val="1"/>
          <dgm:bulletEnabled val="1"/>
        </dgm:presLayoutVars>
      </dgm:prSet>
      <dgm:spPr>
        <a:xfrm rot="5400000">
          <a:off x="-160847" y="2072961"/>
          <a:ext cx="1072314" cy="750620"/>
        </a:xfrm>
        <a:prstGeom prst="chevron">
          <a:avLst/>
        </a:prstGeom>
      </dgm:spPr>
    </dgm:pt>
    <dgm:pt modelId="{7529F172-69A5-4285-99F4-2E59AB1A9C38}" type="pres">
      <dgm:prSet presAssocID="{45EF0B58-204C-4B0E-BA22-8D8C7317B8ED}" presName="descendantText" presStyleLbl="alignAcc1" presStyleIdx="2" presStyleCnt="5">
        <dgm:presLayoutVars>
          <dgm:bulletEnabled val="1"/>
        </dgm:presLayoutVars>
      </dgm:prSet>
      <dgm:spPr/>
    </dgm:pt>
    <dgm:pt modelId="{52DDCC78-2AC0-4652-B02F-6A5E1F449A9D}" type="pres">
      <dgm:prSet presAssocID="{2E7079BC-733F-4248-BC37-C54655DA927D}" presName="sp" presStyleCnt="0"/>
      <dgm:spPr/>
    </dgm:pt>
    <dgm:pt modelId="{C1F31804-B332-45ED-882B-EE9492AF2614}" type="pres">
      <dgm:prSet presAssocID="{058FB25F-C64C-4807-8AFD-452BA6D36E01}" presName="composite" presStyleCnt="0"/>
      <dgm:spPr/>
    </dgm:pt>
    <dgm:pt modelId="{8B337D25-C2B4-405B-BFFD-FF832A548304}" type="pres">
      <dgm:prSet presAssocID="{058FB25F-C64C-4807-8AFD-452BA6D36E01}" presName="parentText" presStyleLbl="alignNode1" presStyleIdx="3" presStyleCnt="5">
        <dgm:presLayoutVars>
          <dgm:chMax val="1"/>
          <dgm:bulletEnabled val="1"/>
        </dgm:presLayoutVars>
      </dgm:prSet>
      <dgm:spPr>
        <a:xfrm rot="5400000">
          <a:off x="-160847" y="3027965"/>
          <a:ext cx="1072314" cy="750620"/>
        </a:xfrm>
        <a:prstGeom prst="chevron">
          <a:avLst/>
        </a:prstGeom>
      </dgm:spPr>
    </dgm:pt>
    <dgm:pt modelId="{1C75BFF7-19C3-4A30-920C-073BEA76FE05}" type="pres">
      <dgm:prSet presAssocID="{058FB25F-C64C-4807-8AFD-452BA6D36E01}" presName="descendantText" presStyleLbl="alignAcc1" presStyleIdx="3" presStyleCnt="5">
        <dgm:presLayoutVars>
          <dgm:bulletEnabled val="1"/>
        </dgm:presLayoutVars>
      </dgm:prSet>
      <dgm:spPr/>
    </dgm:pt>
    <dgm:pt modelId="{515F1B7B-E77C-4383-8968-D8FF14377514}" type="pres">
      <dgm:prSet presAssocID="{65D899FA-8D15-493E-8E8F-7AA2C939B34A}" presName="sp" presStyleCnt="0"/>
      <dgm:spPr/>
    </dgm:pt>
    <dgm:pt modelId="{5E00E8B1-81E4-4EA9-973B-C880A3B6F693}" type="pres">
      <dgm:prSet presAssocID="{56F743D3-C6C4-4715-B24A-16D859E99EED}" presName="composite" presStyleCnt="0"/>
      <dgm:spPr/>
    </dgm:pt>
    <dgm:pt modelId="{1342A84B-548E-4076-9E4B-8DAC6CBC019D}" type="pres">
      <dgm:prSet presAssocID="{56F743D3-C6C4-4715-B24A-16D859E99EED}" presName="parentText" presStyleLbl="alignNode1" presStyleIdx="4" presStyleCnt="5">
        <dgm:presLayoutVars>
          <dgm:chMax val="1"/>
          <dgm:bulletEnabled val="1"/>
        </dgm:presLayoutVars>
      </dgm:prSet>
      <dgm:spPr>
        <a:xfrm rot="5400000">
          <a:off x="-160847" y="3982969"/>
          <a:ext cx="1072314" cy="750620"/>
        </a:xfrm>
        <a:prstGeom prst="chevron">
          <a:avLst/>
        </a:prstGeom>
      </dgm:spPr>
    </dgm:pt>
    <dgm:pt modelId="{ED1794AE-D07B-45A5-913D-760885C57839}" type="pres">
      <dgm:prSet presAssocID="{56F743D3-C6C4-4715-B24A-16D859E99EED}" presName="descendantText" presStyleLbl="alignAcc1" presStyleIdx="4" presStyleCnt="5">
        <dgm:presLayoutVars>
          <dgm:bulletEnabled val="1"/>
        </dgm:presLayoutVars>
      </dgm:prSet>
      <dgm:spPr/>
    </dgm:pt>
  </dgm:ptLst>
  <dgm:cxnLst>
    <dgm:cxn modelId="{F9EE200C-D0BC-470A-8A18-FD96228E36E3}" type="presOf" srcId="{A08C653E-590A-4B4D-ACA7-969598DE8AE5}" destId="{1396C861-630C-4D00-A6AA-454AE5CBE8F2}" srcOrd="0" destOrd="0" presId="urn:microsoft.com/office/officeart/2005/8/layout/chevron2"/>
    <dgm:cxn modelId="{2C68AF0F-A579-433E-A87F-7DBFE2250C11}" type="presOf" srcId="{058FB25F-C64C-4807-8AFD-452BA6D36E01}" destId="{8B337D25-C2B4-405B-BFFD-FF832A548304}" srcOrd="0" destOrd="0" presId="urn:microsoft.com/office/officeart/2005/8/layout/chevron2"/>
    <dgm:cxn modelId="{E19C8311-0392-4F2B-9B26-9AA28F812684}" type="presOf" srcId="{45EF0B58-204C-4B0E-BA22-8D8C7317B8ED}" destId="{C101C14B-9B51-41FF-BADE-AE3E1A83BDD9}" srcOrd="0" destOrd="0" presId="urn:microsoft.com/office/officeart/2005/8/layout/chevron2"/>
    <dgm:cxn modelId="{45D8EC32-9E9C-437F-9A92-6A27E78F91BA}" type="presOf" srcId="{5C44ECF6-8F94-4205-A904-5D25C46BDEEA}" destId="{50B15F84-B6AA-489D-B6C6-8FA1A914AB54}" srcOrd="0" destOrd="0" presId="urn:microsoft.com/office/officeart/2005/8/layout/chevron2"/>
    <dgm:cxn modelId="{FAC92665-2337-479B-A1FE-4F7B4CF891E9}" type="presOf" srcId="{B92F7A21-9BD6-49BB-ABDF-64FF3FD5E270}" destId="{8AFC9EF8-072D-421C-8D88-55C9DE9DE767}" srcOrd="0" destOrd="0" presId="urn:microsoft.com/office/officeart/2005/8/layout/chevron2"/>
    <dgm:cxn modelId="{B4D9A346-3AE1-4E56-B9B0-3DBD02D0BCBE}" srcId="{5C44ECF6-8F94-4205-A904-5D25C46BDEEA}" destId="{A08C653E-590A-4B4D-ACA7-969598DE8AE5}" srcOrd="1" destOrd="0" parTransId="{204C7C3E-EBA0-43FB-AB1C-C80D9B34CCDB}" sibTransId="{D611C17C-6103-4C7C-BDDA-206D9E47982C}"/>
    <dgm:cxn modelId="{44BEE648-4133-4E81-8BDB-5FEED522531A}" srcId="{5C44ECF6-8F94-4205-A904-5D25C46BDEEA}" destId="{56F743D3-C6C4-4715-B24A-16D859E99EED}" srcOrd="4" destOrd="0" parTransId="{B961D6AB-2189-4606-9E62-D65A9590CFF4}" sibTransId="{2A5033C6-FA4A-46A4-9AFE-1FA49799A648}"/>
    <dgm:cxn modelId="{F6939170-BD03-42D8-B2CD-43C93C646016}" srcId="{5C44ECF6-8F94-4205-A904-5D25C46BDEEA}" destId="{058FB25F-C64C-4807-8AFD-452BA6D36E01}" srcOrd="3" destOrd="0" parTransId="{61855458-CA70-445E-B877-29F18682DE9E}" sibTransId="{65D899FA-8D15-493E-8E8F-7AA2C939B34A}"/>
    <dgm:cxn modelId="{90E48C78-4460-4E17-AE3D-6C73C70EAE1B}" type="presOf" srcId="{EF69C61A-8AD2-4669-A73B-0344B4220038}" destId="{5F4C812D-22CA-496C-AD6C-421EC03A5E32}" srcOrd="0" destOrd="0" presId="urn:microsoft.com/office/officeart/2005/8/layout/chevron2"/>
    <dgm:cxn modelId="{054EAE80-5D18-46BF-A71F-D517C1DF3D1C}" srcId="{5C44ECF6-8F94-4205-A904-5D25C46BDEEA}" destId="{EF69C61A-8AD2-4669-A73B-0344B4220038}" srcOrd="0" destOrd="0" parTransId="{6D9E0DB8-1CB8-4C8A-AC58-2B578615F8CF}" sibTransId="{C9395402-2238-403C-A6BA-388A88879D8E}"/>
    <dgm:cxn modelId="{5BA6C486-8DB9-47C3-804A-1599BEEB8606}" srcId="{058FB25F-C64C-4807-8AFD-452BA6D36E01}" destId="{454302FB-1C09-43BB-A751-3926366BC326}" srcOrd="0" destOrd="0" parTransId="{6F47D7F0-FDEA-43EF-BD4C-55EF45084158}" sibTransId="{E5FE9D4E-821E-44B3-94EB-FB01D2E3179F}"/>
    <dgm:cxn modelId="{D3139693-3F7C-4175-9708-7EF592EF56F1}" type="presOf" srcId="{454302FB-1C09-43BB-A751-3926366BC326}" destId="{1C75BFF7-19C3-4A30-920C-073BEA76FE05}" srcOrd="0" destOrd="0" presId="urn:microsoft.com/office/officeart/2005/8/layout/chevron2"/>
    <dgm:cxn modelId="{2D8DA7A3-CBC6-44A2-BC91-5B7036E65DDF}" srcId="{45EF0B58-204C-4B0E-BA22-8D8C7317B8ED}" destId="{111E4543-236C-4295-939E-95D1D9C4FC4D}" srcOrd="0" destOrd="0" parTransId="{124711F6-9378-4008-BF09-59AB9C972293}" sibTransId="{D725CE1C-94D2-4486-93FE-596B580EF88A}"/>
    <dgm:cxn modelId="{C82A0CC2-1109-4CD0-AA91-158BD8399306}" srcId="{EF69C61A-8AD2-4669-A73B-0344B4220038}" destId="{A59D5B5B-2DD5-4DB2-8BF8-73C659AC0061}" srcOrd="0" destOrd="0" parTransId="{7980A177-31B8-4B57-A4B7-6410DDA22760}" sibTransId="{F3F8FFDF-7C88-4DCB-9B43-A85A737015E2}"/>
    <dgm:cxn modelId="{9EB87BD2-F4C8-41FB-9ED3-98A949330896}" type="presOf" srcId="{56F743D3-C6C4-4715-B24A-16D859E99EED}" destId="{1342A84B-548E-4076-9E4B-8DAC6CBC019D}" srcOrd="0" destOrd="0" presId="urn:microsoft.com/office/officeart/2005/8/layout/chevron2"/>
    <dgm:cxn modelId="{591FC3D8-27A7-4D5F-948D-EF1B0C650CA1}" type="presOf" srcId="{111E4543-236C-4295-939E-95D1D9C4FC4D}" destId="{7529F172-69A5-4285-99F4-2E59AB1A9C38}" srcOrd="0" destOrd="0" presId="urn:microsoft.com/office/officeart/2005/8/layout/chevron2"/>
    <dgm:cxn modelId="{5D1A53DD-8F4A-491C-971B-BA993C2FEB9A}" type="presOf" srcId="{A59D5B5B-2DD5-4DB2-8BF8-73C659AC0061}" destId="{B7A64436-B220-4D9B-B06D-FA7A01B8A8A7}" srcOrd="0" destOrd="0" presId="urn:microsoft.com/office/officeart/2005/8/layout/chevron2"/>
    <dgm:cxn modelId="{6D5B56E5-155B-404A-8C39-13859AED89C9}" srcId="{A08C653E-590A-4B4D-ACA7-969598DE8AE5}" destId="{B92F7A21-9BD6-49BB-ABDF-64FF3FD5E270}" srcOrd="0" destOrd="0" parTransId="{F12474E2-C39F-4CE8-B7F5-3037352965C9}" sibTransId="{E0957342-8C0E-49ED-AE56-411848D3F718}"/>
    <dgm:cxn modelId="{42C080F1-C27E-4A8B-A81E-7FAEE2CDF6DD}" type="presOf" srcId="{28F2E7DE-24B6-47E8-BB61-85EF01F3EE1A}" destId="{ED1794AE-D07B-45A5-913D-760885C57839}" srcOrd="0" destOrd="0" presId="urn:microsoft.com/office/officeart/2005/8/layout/chevron2"/>
    <dgm:cxn modelId="{8060E7F4-22AD-4D13-8F65-5DA8DC83013C}" srcId="{56F743D3-C6C4-4715-B24A-16D859E99EED}" destId="{28F2E7DE-24B6-47E8-BB61-85EF01F3EE1A}" srcOrd="0" destOrd="0" parTransId="{548751FE-6D33-46C0-9547-E287AA5F5ECE}" sibTransId="{564476FE-F4D6-4C13-B271-4D29BD89D9B9}"/>
    <dgm:cxn modelId="{9F4C11FD-178F-4D43-9D2E-BDBA4DAEAC04}" srcId="{5C44ECF6-8F94-4205-A904-5D25C46BDEEA}" destId="{45EF0B58-204C-4B0E-BA22-8D8C7317B8ED}" srcOrd="2" destOrd="0" parTransId="{F270B04B-1596-4304-870E-FDE9C816BF14}" sibTransId="{2E7079BC-733F-4248-BC37-C54655DA927D}"/>
    <dgm:cxn modelId="{6109ABC3-CEF2-4685-8B2E-839985C6483B}" type="presParOf" srcId="{50B15F84-B6AA-489D-B6C6-8FA1A914AB54}" destId="{CF242C29-066B-41CE-A9CD-8F0E7A953389}" srcOrd="0" destOrd="0" presId="urn:microsoft.com/office/officeart/2005/8/layout/chevron2"/>
    <dgm:cxn modelId="{F87946A4-CF57-4347-8FB5-ABB6C717575D}" type="presParOf" srcId="{CF242C29-066B-41CE-A9CD-8F0E7A953389}" destId="{5F4C812D-22CA-496C-AD6C-421EC03A5E32}" srcOrd="0" destOrd="0" presId="urn:microsoft.com/office/officeart/2005/8/layout/chevron2"/>
    <dgm:cxn modelId="{F2CA443E-3555-4D9F-9EE6-21AEE767E9F1}" type="presParOf" srcId="{CF242C29-066B-41CE-A9CD-8F0E7A953389}" destId="{B7A64436-B220-4D9B-B06D-FA7A01B8A8A7}" srcOrd="1" destOrd="0" presId="urn:microsoft.com/office/officeart/2005/8/layout/chevron2"/>
    <dgm:cxn modelId="{868BEFE5-7729-4DAD-BDEC-C92278351C0A}" type="presParOf" srcId="{50B15F84-B6AA-489D-B6C6-8FA1A914AB54}" destId="{7DCD037B-7FD8-43A3-89A3-C15BAE8D55CB}" srcOrd="1" destOrd="0" presId="urn:microsoft.com/office/officeart/2005/8/layout/chevron2"/>
    <dgm:cxn modelId="{4AFE1A00-03F4-40D1-B537-23802AC7380C}" type="presParOf" srcId="{50B15F84-B6AA-489D-B6C6-8FA1A914AB54}" destId="{8C92A478-1D4A-495D-A982-41B49BAA3A42}" srcOrd="2" destOrd="0" presId="urn:microsoft.com/office/officeart/2005/8/layout/chevron2"/>
    <dgm:cxn modelId="{850B1090-AAD1-4C63-ABD6-124F4C096C45}" type="presParOf" srcId="{8C92A478-1D4A-495D-A982-41B49BAA3A42}" destId="{1396C861-630C-4D00-A6AA-454AE5CBE8F2}" srcOrd="0" destOrd="0" presId="urn:microsoft.com/office/officeart/2005/8/layout/chevron2"/>
    <dgm:cxn modelId="{EA8E6314-19E6-4375-8ED4-5AD6EAED044E}" type="presParOf" srcId="{8C92A478-1D4A-495D-A982-41B49BAA3A42}" destId="{8AFC9EF8-072D-421C-8D88-55C9DE9DE767}" srcOrd="1" destOrd="0" presId="urn:microsoft.com/office/officeart/2005/8/layout/chevron2"/>
    <dgm:cxn modelId="{8CDB1FB2-1C31-4C5D-95E7-99B906AD0384}" type="presParOf" srcId="{50B15F84-B6AA-489D-B6C6-8FA1A914AB54}" destId="{FF2AC922-B423-4626-B3B8-0811CCF47747}" srcOrd="3" destOrd="0" presId="urn:microsoft.com/office/officeart/2005/8/layout/chevron2"/>
    <dgm:cxn modelId="{8150AC0A-D8B2-40B3-8F7B-9691485F5E65}" type="presParOf" srcId="{50B15F84-B6AA-489D-B6C6-8FA1A914AB54}" destId="{2E3FD98F-B68C-42DD-8C03-9850C19AB2EF}" srcOrd="4" destOrd="0" presId="urn:microsoft.com/office/officeart/2005/8/layout/chevron2"/>
    <dgm:cxn modelId="{D05006E8-401E-41F1-A841-2D1D6A86793F}" type="presParOf" srcId="{2E3FD98F-B68C-42DD-8C03-9850C19AB2EF}" destId="{C101C14B-9B51-41FF-BADE-AE3E1A83BDD9}" srcOrd="0" destOrd="0" presId="urn:microsoft.com/office/officeart/2005/8/layout/chevron2"/>
    <dgm:cxn modelId="{2A26144B-1222-4F20-8B89-92328D750B9E}" type="presParOf" srcId="{2E3FD98F-B68C-42DD-8C03-9850C19AB2EF}" destId="{7529F172-69A5-4285-99F4-2E59AB1A9C38}" srcOrd="1" destOrd="0" presId="urn:microsoft.com/office/officeart/2005/8/layout/chevron2"/>
    <dgm:cxn modelId="{60C7E71F-65B0-41C4-97F2-4845A5C353B8}" type="presParOf" srcId="{50B15F84-B6AA-489D-B6C6-8FA1A914AB54}" destId="{52DDCC78-2AC0-4652-B02F-6A5E1F449A9D}" srcOrd="5" destOrd="0" presId="urn:microsoft.com/office/officeart/2005/8/layout/chevron2"/>
    <dgm:cxn modelId="{F64B28D0-DF27-4294-84A0-6A6FB0C127D5}" type="presParOf" srcId="{50B15F84-B6AA-489D-B6C6-8FA1A914AB54}" destId="{C1F31804-B332-45ED-882B-EE9492AF2614}" srcOrd="6" destOrd="0" presId="urn:microsoft.com/office/officeart/2005/8/layout/chevron2"/>
    <dgm:cxn modelId="{1CCE7773-3D06-4243-A52E-81618B647495}" type="presParOf" srcId="{C1F31804-B332-45ED-882B-EE9492AF2614}" destId="{8B337D25-C2B4-405B-BFFD-FF832A548304}" srcOrd="0" destOrd="0" presId="urn:microsoft.com/office/officeart/2005/8/layout/chevron2"/>
    <dgm:cxn modelId="{6911FEE4-14EC-40DB-9DA2-EA1B4633B5CB}" type="presParOf" srcId="{C1F31804-B332-45ED-882B-EE9492AF2614}" destId="{1C75BFF7-19C3-4A30-920C-073BEA76FE05}" srcOrd="1" destOrd="0" presId="urn:microsoft.com/office/officeart/2005/8/layout/chevron2"/>
    <dgm:cxn modelId="{12AF3428-B65D-43C1-8523-3C827A642EF9}" type="presParOf" srcId="{50B15F84-B6AA-489D-B6C6-8FA1A914AB54}" destId="{515F1B7B-E77C-4383-8968-D8FF14377514}" srcOrd="7" destOrd="0" presId="urn:microsoft.com/office/officeart/2005/8/layout/chevron2"/>
    <dgm:cxn modelId="{C86FC9CE-EB0E-4709-99BA-7DBFFF98393A}" type="presParOf" srcId="{50B15F84-B6AA-489D-B6C6-8FA1A914AB54}" destId="{5E00E8B1-81E4-4EA9-973B-C880A3B6F693}" srcOrd="8" destOrd="0" presId="urn:microsoft.com/office/officeart/2005/8/layout/chevron2"/>
    <dgm:cxn modelId="{43426156-5AA5-4CF4-A927-74878D70AF87}" type="presParOf" srcId="{5E00E8B1-81E4-4EA9-973B-C880A3B6F693}" destId="{1342A84B-548E-4076-9E4B-8DAC6CBC019D}" srcOrd="0" destOrd="0" presId="urn:microsoft.com/office/officeart/2005/8/layout/chevron2"/>
    <dgm:cxn modelId="{1B4F91F1-3D9D-472E-92F5-4CE057A3C8DD}" type="presParOf" srcId="{5E00E8B1-81E4-4EA9-973B-C880A3B6F693}" destId="{ED1794AE-D07B-45A5-913D-760885C5783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884B3E-7DE4-4114-B059-38BE1940CA8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190D3C5A-7043-4960-AC63-27ED46D2087A}">
      <dgm:prSet phldrT="[文本]"/>
      <dgm:spPr/>
      <dgm:t>
        <a:bodyPr/>
        <a:lstStyle/>
        <a:p>
          <a:r>
            <a:rPr lang="zh-CN" altLang="en-US" dirty="0"/>
            <a:t>将软件作为服务</a:t>
          </a:r>
        </a:p>
      </dgm:t>
    </dgm:pt>
    <dgm:pt modelId="{E30D1BF7-47F3-4621-86D9-07DBC3C8C7C1}" type="parTrans" cxnId="{A5C4CD8A-102D-4C8E-B650-F68ABE2EDB3F}">
      <dgm:prSet/>
      <dgm:spPr/>
      <dgm:t>
        <a:bodyPr/>
        <a:lstStyle/>
        <a:p>
          <a:endParaRPr lang="zh-CN" altLang="en-US"/>
        </a:p>
      </dgm:t>
    </dgm:pt>
    <dgm:pt modelId="{C0DC841E-6ABD-402C-A3F0-995660753C3D}" type="sibTrans" cxnId="{A5C4CD8A-102D-4C8E-B650-F68ABE2EDB3F}">
      <dgm:prSet/>
      <dgm:spPr/>
      <dgm:t>
        <a:bodyPr/>
        <a:lstStyle/>
        <a:p>
          <a:endParaRPr lang="zh-CN" altLang="en-US"/>
        </a:p>
      </dgm:t>
    </dgm:pt>
    <dgm:pt modelId="{1D071F9A-AD43-4321-8FE2-168CCC898549}">
      <dgm:prSet phldrT="[文本]"/>
      <dgm:spPr/>
      <dgm:t>
        <a:bodyPr/>
        <a:lstStyle/>
        <a:p>
          <a:r>
            <a:rPr lang="zh-CN" altLang="en-US" dirty="0"/>
            <a:t>将平台作为服务</a:t>
          </a:r>
        </a:p>
      </dgm:t>
    </dgm:pt>
    <dgm:pt modelId="{353C0AD8-64B8-458C-AEB7-B095FBF9A8EC}" type="parTrans" cxnId="{8A7C93C0-3ACF-479C-A4B7-C6A201B2E77E}">
      <dgm:prSet/>
      <dgm:spPr/>
      <dgm:t>
        <a:bodyPr/>
        <a:lstStyle/>
        <a:p>
          <a:endParaRPr lang="zh-CN" altLang="en-US"/>
        </a:p>
      </dgm:t>
    </dgm:pt>
    <dgm:pt modelId="{5DB4A426-BA58-4DEB-88C7-7EEC42B17402}" type="sibTrans" cxnId="{8A7C93C0-3ACF-479C-A4B7-C6A201B2E77E}">
      <dgm:prSet/>
      <dgm:spPr/>
      <dgm:t>
        <a:bodyPr/>
        <a:lstStyle/>
        <a:p>
          <a:endParaRPr lang="zh-CN" altLang="en-US"/>
        </a:p>
      </dgm:t>
    </dgm:pt>
    <dgm:pt modelId="{BBEB6301-F4F9-49F4-A507-943A13F8D622}">
      <dgm:prSet phldrT="[文本]"/>
      <dgm:spPr/>
      <dgm:t>
        <a:bodyPr/>
        <a:lstStyle/>
        <a:p>
          <a:r>
            <a:rPr lang="zh-CN" altLang="en-US" dirty="0"/>
            <a:t>将基础设施作为服务</a:t>
          </a:r>
        </a:p>
      </dgm:t>
    </dgm:pt>
    <dgm:pt modelId="{702C39DA-0095-4BC1-B9D7-5E41091DE052}" type="parTrans" cxnId="{FFC2E022-000B-4D34-B67F-9C63BB8FE8CE}">
      <dgm:prSet/>
      <dgm:spPr/>
      <dgm:t>
        <a:bodyPr/>
        <a:lstStyle/>
        <a:p>
          <a:endParaRPr lang="zh-CN" altLang="en-US"/>
        </a:p>
      </dgm:t>
    </dgm:pt>
    <dgm:pt modelId="{7945215F-C0F0-44B3-8E75-DD7DB8060640}" type="sibTrans" cxnId="{FFC2E022-000B-4D34-B67F-9C63BB8FE8CE}">
      <dgm:prSet/>
      <dgm:spPr/>
      <dgm:t>
        <a:bodyPr/>
        <a:lstStyle/>
        <a:p>
          <a:endParaRPr lang="zh-CN" altLang="en-US"/>
        </a:p>
      </dgm:t>
    </dgm:pt>
    <dgm:pt modelId="{8D912F73-60D3-444E-A021-8312DB081B43}">
      <dgm:prSet/>
      <dgm:spPr/>
      <dgm:t>
        <a:bodyPr/>
        <a:lstStyle/>
        <a:p>
          <a:r>
            <a:rPr lang="en-US" altLang="zh-CN" dirty="0"/>
            <a:t>SaaS (Software as a Service)</a:t>
          </a:r>
          <a:endParaRPr lang="zh-CN" altLang="en-US" dirty="0"/>
        </a:p>
      </dgm:t>
    </dgm:pt>
    <dgm:pt modelId="{E8736B9C-DE77-41D4-B7D0-4E7856308A91}" type="parTrans" cxnId="{F147638D-8EF9-4E2D-8344-111EB29A73B6}">
      <dgm:prSet/>
      <dgm:spPr/>
      <dgm:t>
        <a:bodyPr/>
        <a:lstStyle/>
        <a:p>
          <a:endParaRPr lang="zh-CN" altLang="en-US"/>
        </a:p>
      </dgm:t>
    </dgm:pt>
    <dgm:pt modelId="{D03C28D7-E85A-433F-B478-6F14469F1256}" type="sibTrans" cxnId="{F147638D-8EF9-4E2D-8344-111EB29A73B6}">
      <dgm:prSet/>
      <dgm:spPr/>
      <dgm:t>
        <a:bodyPr/>
        <a:lstStyle/>
        <a:p>
          <a:endParaRPr lang="zh-CN" altLang="en-US"/>
        </a:p>
      </dgm:t>
    </dgm:pt>
    <dgm:pt modelId="{C03CB158-4593-401E-A27F-CBA64B8A1028}">
      <dgm:prSet/>
      <dgm:spPr/>
      <dgm:t>
        <a:bodyPr/>
        <a:lstStyle/>
        <a:p>
          <a:r>
            <a:rPr lang="en-US" altLang="zh-CN" dirty="0"/>
            <a:t>PaaS (Platform as a Service)</a:t>
          </a:r>
          <a:endParaRPr lang="zh-CN" altLang="en-US" dirty="0"/>
        </a:p>
      </dgm:t>
    </dgm:pt>
    <dgm:pt modelId="{AD4872F4-E2DE-4B88-AB49-35509A5549A1}" type="parTrans" cxnId="{66E27DD1-B3BC-4964-AE2F-783C954380C4}">
      <dgm:prSet/>
      <dgm:spPr/>
      <dgm:t>
        <a:bodyPr/>
        <a:lstStyle/>
        <a:p>
          <a:endParaRPr lang="zh-CN" altLang="en-US"/>
        </a:p>
      </dgm:t>
    </dgm:pt>
    <dgm:pt modelId="{A95432B5-D062-4565-B60A-D57382E0D8C6}" type="sibTrans" cxnId="{66E27DD1-B3BC-4964-AE2F-783C954380C4}">
      <dgm:prSet/>
      <dgm:spPr/>
      <dgm:t>
        <a:bodyPr/>
        <a:lstStyle/>
        <a:p>
          <a:endParaRPr lang="zh-CN" altLang="en-US"/>
        </a:p>
      </dgm:t>
    </dgm:pt>
    <dgm:pt modelId="{5B33761E-75FD-4093-B4C5-D501A6607FE1}">
      <dgm:prSet/>
      <dgm:spPr/>
      <dgm:t>
        <a:bodyPr/>
        <a:lstStyle/>
        <a:p>
          <a:r>
            <a:rPr lang="en-US" altLang="zh-CN" dirty="0"/>
            <a:t>IaaS (Infrastructure as a Service)</a:t>
          </a:r>
          <a:endParaRPr lang="zh-CN" altLang="en-US" dirty="0"/>
        </a:p>
      </dgm:t>
    </dgm:pt>
    <dgm:pt modelId="{CC7B139C-F590-430D-B72F-D4C43751FE83}" type="parTrans" cxnId="{E2AF7A75-8738-4EAD-8405-80B051CC43A2}">
      <dgm:prSet/>
      <dgm:spPr/>
      <dgm:t>
        <a:bodyPr/>
        <a:lstStyle/>
        <a:p>
          <a:endParaRPr lang="zh-CN" altLang="en-US"/>
        </a:p>
      </dgm:t>
    </dgm:pt>
    <dgm:pt modelId="{72AE5353-B1AD-4E75-B0CD-75385B5D06F2}" type="sibTrans" cxnId="{E2AF7A75-8738-4EAD-8405-80B051CC43A2}">
      <dgm:prSet/>
      <dgm:spPr/>
      <dgm:t>
        <a:bodyPr/>
        <a:lstStyle/>
        <a:p>
          <a:endParaRPr lang="zh-CN" altLang="en-US"/>
        </a:p>
      </dgm:t>
    </dgm:pt>
    <dgm:pt modelId="{9BCDD34C-AD76-495D-B507-970F1B32532A}" type="pres">
      <dgm:prSet presAssocID="{C4884B3E-7DE4-4114-B059-38BE1940CA83}" presName="linear" presStyleCnt="0">
        <dgm:presLayoutVars>
          <dgm:dir/>
          <dgm:animLvl val="lvl"/>
          <dgm:resizeHandles val="exact"/>
        </dgm:presLayoutVars>
      </dgm:prSet>
      <dgm:spPr/>
    </dgm:pt>
    <dgm:pt modelId="{15670199-8EEE-4D2C-8437-B482AD91AEB2}" type="pres">
      <dgm:prSet presAssocID="{190D3C5A-7043-4960-AC63-27ED46D2087A}" presName="parentLin" presStyleCnt="0"/>
      <dgm:spPr/>
    </dgm:pt>
    <dgm:pt modelId="{A763A6D9-090F-42E4-812B-2BF20D105714}" type="pres">
      <dgm:prSet presAssocID="{190D3C5A-7043-4960-AC63-27ED46D2087A}" presName="parentLeftMargin" presStyleLbl="node1" presStyleIdx="0" presStyleCnt="3"/>
      <dgm:spPr/>
    </dgm:pt>
    <dgm:pt modelId="{FF989659-9BFB-41A6-ACEA-FAED5AA94695}" type="pres">
      <dgm:prSet presAssocID="{190D3C5A-7043-4960-AC63-27ED46D2087A}" presName="parentText" presStyleLbl="node1" presStyleIdx="0" presStyleCnt="3">
        <dgm:presLayoutVars>
          <dgm:chMax val="0"/>
          <dgm:bulletEnabled val="1"/>
        </dgm:presLayoutVars>
      </dgm:prSet>
      <dgm:spPr/>
    </dgm:pt>
    <dgm:pt modelId="{7C66F359-E165-42A2-9813-1AF940AD729F}" type="pres">
      <dgm:prSet presAssocID="{190D3C5A-7043-4960-AC63-27ED46D2087A}" presName="negativeSpace" presStyleCnt="0"/>
      <dgm:spPr/>
    </dgm:pt>
    <dgm:pt modelId="{D7875028-CE7E-441F-BF4B-2A8B08E73143}" type="pres">
      <dgm:prSet presAssocID="{190D3C5A-7043-4960-AC63-27ED46D2087A}" presName="childText" presStyleLbl="conFgAcc1" presStyleIdx="0" presStyleCnt="3">
        <dgm:presLayoutVars>
          <dgm:bulletEnabled val="1"/>
        </dgm:presLayoutVars>
      </dgm:prSet>
      <dgm:spPr/>
    </dgm:pt>
    <dgm:pt modelId="{BA3B384B-4AB6-4C31-8942-6D37BE2888A6}" type="pres">
      <dgm:prSet presAssocID="{C0DC841E-6ABD-402C-A3F0-995660753C3D}" presName="spaceBetweenRectangles" presStyleCnt="0"/>
      <dgm:spPr/>
    </dgm:pt>
    <dgm:pt modelId="{45226FDA-8EE5-4FE8-9169-AE616FD5B9C4}" type="pres">
      <dgm:prSet presAssocID="{1D071F9A-AD43-4321-8FE2-168CCC898549}" presName="parentLin" presStyleCnt="0"/>
      <dgm:spPr/>
    </dgm:pt>
    <dgm:pt modelId="{F610E3A7-57DE-4164-BA8F-1943047637D9}" type="pres">
      <dgm:prSet presAssocID="{1D071F9A-AD43-4321-8FE2-168CCC898549}" presName="parentLeftMargin" presStyleLbl="node1" presStyleIdx="0" presStyleCnt="3"/>
      <dgm:spPr/>
    </dgm:pt>
    <dgm:pt modelId="{FACA7AA1-AADE-4CE5-9FB4-A41CD4FDD85B}" type="pres">
      <dgm:prSet presAssocID="{1D071F9A-AD43-4321-8FE2-168CCC898549}" presName="parentText" presStyleLbl="node1" presStyleIdx="1" presStyleCnt="3">
        <dgm:presLayoutVars>
          <dgm:chMax val="0"/>
          <dgm:bulletEnabled val="1"/>
        </dgm:presLayoutVars>
      </dgm:prSet>
      <dgm:spPr/>
    </dgm:pt>
    <dgm:pt modelId="{3BA2FE06-83BD-4C75-8B8E-5C58EBB96C2C}" type="pres">
      <dgm:prSet presAssocID="{1D071F9A-AD43-4321-8FE2-168CCC898549}" presName="negativeSpace" presStyleCnt="0"/>
      <dgm:spPr/>
    </dgm:pt>
    <dgm:pt modelId="{8D42E935-FE90-4E7F-A091-245D3DFC1B13}" type="pres">
      <dgm:prSet presAssocID="{1D071F9A-AD43-4321-8FE2-168CCC898549}" presName="childText" presStyleLbl="conFgAcc1" presStyleIdx="1" presStyleCnt="3">
        <dgm:presLayoutVars>
          <dgm:bulletEnabled val="1"/>
        </dgm:presLayoutVars>
      </dgm:prSet>
      <dgm:spPr/>
    </dgm:pt>
    <dgm:pt modelId="{6561F198-3131-48AC-89DD-CD42ACAE95C3}" type="pres">
      <dgm:prSet presAssocID="{5DB4A426-BA58-4DEB-88C7-7EEC42B17402}" presName="spaceBetweenRectangles" presStyleCnt="0"/>
      <dgm:spPr/>
    </dgm:pt>
    <dgm:pt modelId="{56478050-4B5A-4DF8-A2A8-8FA863BB9A92}" type="pres">
      <dgm:prSet presAssocID="{BBEB6301-F4F9-49F4-A507-943A13F8D622}" presName="parentLin" presStyleCnt="0"/>
      <dgm:spPr/>
    </dgm:pt>
    <dgm:pt modelId="{2DEC4CB9-5221-430B-8A84-4A9A53C03FE9}" type="pres">
      <dgm:prSet presAssocID="{BBEB6301-F4F9-49F4-A507-943A13F8D622}" presName="parentLeftMargin" presStyleLbl="node1" presStyleIdx="1" presStyleCnt="3"/>
      <dgm:spPr/>
    </dgm:pt>
    <dgm:pt modelId="{51851476-BD87-4B9A-984C-BF75E36871EE}" type="pres">
      <dgm:prSet presAssocID="{BBEB6301-F4F9-49F4-A507-943A13F8D622}" presName="parentText" presStyleLbl="node1" presStyleIdx="2" presStyleCnt="3">
        <dgm:presLayoutVars>
          <dgm:chMax val="0"/>
          <dgm:bulletEnabled val="1"/>
        </dgm:presLayoutVars>
      </dgm:prSet>
      <dgm:spPr/>
    </dgm:pt>
    <dgm:pt modelId="{A4E6AA4A-988F-4663-B8AB-5EF35F89C6C1}" type="pres">
      <dgm:prSet presAssocID="{BBEB6301-F4F9-49F4-A507-943A13F8D622}" presName="negativeSpace" presStyleCnt="0"/>
      <dgm:spPr/>
    </dgm:pt>
    <dgm:pt modelId="{54BF763E-77EB-495E-A041-CF2463FE011A}" type="pres">
      <dgm:prSet presAssocID="{BBEB6301-F4F9-49F4-A507-943A13F8D622}" presName="childText" presStyleLbl="conFgAcc1" presStyleIdx="2" presStyleCnt="3">
        <dgm:presLayoutVars>
          <dgm:bulletEnabled val="1"/>
        </dgm:presLayoutVars>
      </dgm:prSet>
      <dgm:spPr/>
    </dgm:pt>
  </dgm:ptLst>
  <dgm:cxnLst>
    <dgm:cxn modelId="{BC502300-2842-4118-9277-E59F7EB30575}" type="presOf" srcId="{190D3C5A-7043-4960-AC63-27ED46D2087A}" destId="{FF989659-9BFB-41A6-ACEA-FAED5AA94695}" srcOrd="1" destOrd="0" presId="urn:microsoft.com/office/officeart/2005/8/layout/list1"/>
    <dgm:cxn modelId="{FFC2E022-000B-4D34-B67F-9C63BB8FE8CE}" srcId="{C4884B3E-7DE4-4114-B059-38BE1940CA83}" destId="{BBEB6301-F4F9-49F4-A507-943A13F8D622}" srcOrd="2" destOrd="0" parTransId="{702C39DA-0095-4BC1-B9D7-5E41091DE052}" sibTransId="{7945215F-C0F0-44B3-8E75-DD7DB8060640}"/>
    <dgm:cxn modelId="{85B39B38-3F03-46B1-8E79-36AD583F685C}" type="presOf" srcId="{C03CB158-4593-401E-A27F-CBA64B8A1028}" destId="{8D42E935-FE90-4E7F-A091-245D3DFC1B13}" srcOrd="0" destOrd="0" presId="urn:microsoft.com/office/officeart/2005/8/layout/list1"/>
    <dgm:cxn modelId="{0788373A-5C36-4A49-B6DB-CC6DEE740614}" type="presOf" srcId="{1D071F9A-AD43-4321-8FE2-168CCC898549}" destId="{FACA7AA1-AADE-4CE5-9FB4-A41CD4FDD85B}" srcOrd="1" destOrd="0" presId="urn:microsoft.com/office/officeart/2005/8/layout/list1"/>
    <dgm:cxn modelId="{87E4A83A-B33B-400F-94AD-D0C08C56BF2A}" type="presOf" srcId="{BBEB6301-F4F9-49F4-A507-943A13F8D622}" destId="{51851476-BD87-4B9A-984C-BF75E36871EE}" srcOrd="1" destOrd="0" presId="urn:microsoft.com/office/officeart/2005/8/layout/list1"/>
    <dgm:cxn modelId="{80D45842-D35E-473D-AEDA-7EC3FB83CDDD}" type="presOf" srcId="{BBEB6301-F4F9-49F4-A507-943A13F8D622}" destId="{2DEC4CB9-5221-430B-8A84-4A9A53C03FE9}" srcOrd="0" destOrd="0" presId="urn:microsoft.com/office/officeart/2005/8/layout/list1"/>
    <dgm:cxn modelId="{FC601446-55EA-47D5-9D27-7BC21C89809A}" type="presOf" srcId="{190D3C5A-7043-4960-AC63-27ED46D2087A}" destId="{A763A6D9-090F-42E4-812B-2BF20D105714}" srcOrd="0" destOrd="0" presId="urn:microsoft.com/office/officeart/2005/8/layout/list1"/>
    <dgm:cxn modelId="{B35AC046-A879-4B55-8275-0FB2A73EF936}" type="presOf" srcId="{8D912F73-60D3-444E-A021-8312DB081B43}" destId="{D7875028-CE7E-441F-BF4B-2A8B08E73143}" srcOrd="0" destOrd="0" presId="urn:microsoft.com/office/officeart/2005/8/layout/list1"/>
    <dgm:cxn modelId="{71C1C16C-22C9-44B7-80FD-ECDECF268EBC}" type="presOf" srcId="{1D071F9A-AD43-4321-8FE2-168CCC898549}" destId="{F610E3A7-57DE-4164-BA8F-1943047637D9}" srcOrd="0" destOrd="0" presId="urn:microsoft.com/office/officeart/2005/8/layout/list1"/>
    <dgm:cxn modelId="{E2AF7A75-8738-4EAD-8405-80B051CC43A2}" srcId="{BBEB6301-F4F9-49F4-A507-943A13F8D622}" destId="{5B33761E-75FD-4093-B4C5-D501A6607FE1}" srcOrd="0" destOrd="0" parTransId="{CC7B139C-F590-430D-B72F-D4C43751FE83}" sibTransId="{72AE5353-B1AD-4E75-B0CD-75385B5D06F2}"/>
    <dgm:cxn modelId="{A5C4CD8A-102D-4C8E-B650-F68ABE2EDB3F}" srcId="{C4884B3E-7DE4-4114-B059-38BE1940CA83}" destId="{190D3C5A-7043-4960-AC63-27ED46D2087A}" srcOrd="0" destOrd="0" parTransId="{E30D1BF7-47F3-4621-86D9-07DBC3C8C7C1}" sibTransId="{C0DC841E-6ABD-402C-A3F0-995660753C3D}"/>
    <dgm:cxn modelId="{F147638D-8EF9-4E2D-8344-111EB29A73B6}" srcId="{190D3C5A-7043-4960-AC63-27ED46D2087A}" destId="{8D912F73-60D3-444E-A021-8312DB081B43}" srcOrd="0" destOrd="0" parTransId="{E8736B9C-DE77-41D4-B7D0-4E7856308A91}" sibTransId="{D03C28D7-E85A-433F-B478-6F14469F1256}"/>
    <dgm:cxn modelId="{1D3DB499-4435-462D-9896-E5A6865640D0}" type="presOf" srcId="{C4884B3E-7DE4-4114-B059-38BE1940CA83}" destId="{9BCDD34C-AD76-495D-B507-970F1B32532A}" srcOrd="0" destOrd="0" presId="urn:microsoft.com/office/officeart/2005/8/layout/list1"/>
    <dgm:cxn modelId="{E0F46DB9-CCA6-49FF-8E8E-ADF7973127B2}" type="presOf" srcId="{5B33761E-75FD-4093-B4C5-D501A6607FE1}" destId="{54BF763E-77EB-495E-A041-CF2463FE011A}" srcOrd="0" destOrd="0" presId="urn:microsoft.com/office/officeart/2005/8/layout/list1"/>
    <dgm:cxn modelId="{8A7C93C0-3ACF-479C-A4B7-C6A201B2E77E}" srcId="{C4884B3E-7DE4-4114-B059-38BE1940CA83}" destId="{1D071F9A-AD43-4321-8FE2-168CCC898549}" srcOrd="1" destOrd="0" parTransId="{353C0AD8-64B8-458C-AEB7-B095FBF9A8EC}" sibTransId="{5DB4A426-BA58-4DEB-88C7-7EEC42B17402}"/>
    <dgm:cxn modelId="{66E27DD1-B3BC-4964-AE2F-783C954380C4}" srcId="{1D071F9A-AD43-4321-8FE2-168CCC898549}" destId="{C03CB158-4593-401E-A27F-CBA64B8A1028}" srcOrd="0" destOrd="0" parTransId="{AD4872F4-E2DE-4B88-AB49-35509A5549A1}" sibTransId="{A95432B5-D062-4565-B60A-D57382E0D8C6}"/>
    <dgm:cxn modelId="{961F5F21-24F3-4CC1-B1B9-A52777F6BB9F}" type="presParOf" srcId="{9BCDD34C-AD76-495D-B507-970F1B32532A}" destId="{15670199-8EEE-4D2C-8437-B482AD91AEB2}" srcOrd="0" destOrd="0" presId="urn:microsoft.com/office/officeart/2005/8/layout/list1"/>
    <dgm:cxn modelId="{653D2B05-0362-4F7C-9ADE-A8E13C148BED}" type="presParOf" srcId="{15670199-8EEE-4D2C-8437-B482AD91AEB2}" destId="{A763A6D9-090F-42E4-812B-2BF20D105714}" srcOrd="0" destOrd="0" presId="urn:microsoft.com/office/officeart/2005/8/layout/list1"/>
    <dgm:cxn modelId="{83F98A12-6599-4262-9E46-7213887485D2}" type="presParOf" srcId="{15670199-8EEE-4D2C-8437-B482AD91AEB2}" destId="{FF989659-9BFB-41A6-ACEA-FAED5AA94695}" srcOrd="1" destOrd="0" presId="urn:microsoft.com/office/officeart/2005/8/layout/list1"/>
    <dgm:cxn modelId="{7FA81135-8F82-412C-B2B3-01227B6E7B6B}" type="presParOf" srcId="{9BCDD34C-AD76-495D-B507-970F1B32532A}" destId="{7C66F359-E165-42A2-9813-1AF940AD729F}" srcOrd="1" destOrd="0" presId="urn:microsoft.com/office/officeart/2005/8/layout/list1"/>
    <dgm:cxn modelId="{B324F837-1515-454E-9475-5BE3A3D03411}" type="presParOf" srcId="{9BCDD34C-AD76-495D-B507-970F1B32532A}" destId="{D7875028-CE7E-441F-BF4B-2A8B08E73143}" srcOrd="2" destOrd="0" presId="urn:microsoft.com/office/officeart/2005/8/layout/list1"/>
    <dgm:cxn modelId="{6D16B6E2-C126-4A4E-8B91-45768F4185D3}" type="presParOf" srcId="{9BCDD34C-AD76-495D-B507-970F1B32532A}" destId="{BA3B384B-4AB6-4C31-8942-6D37BE2888A6}" srcOrd="3" destOrd="0" presId="urn:microsoft.com/office/officeart/2005/8/layout/list1"/>
    <dgm:cxn modelId="{51529068-5E08-4118-A32E-09B7C6F272A8}" type="presParOf" srcId="{9BCDD34C-AD76-495D-B507-970F1B32532A}" destId="{45226FDA-8EE5-4FE8-9169-AE616FD5B9C4}" srcOrd="4" destOrd="0" presId="urn:microsoft.com/office/officeart/2005/8/layout/list1"/>
    <dgm:cxn modelId="{39BE1810-1F85-4AB3-AB76-F8F96F80741D}" type="presParOf" srcId="{45226FDA-8EE5-4FE8-9169-AE616FD5B9C4}" destId="{F610E3A7-57DE-4164-BA8F-1943047637D9}" srcOrd="0" destOrd="0" presId="urn:microsoft.com/office/officeart/2005/8/layout/list1"/>
    <dgm:cxn modelId="{AA29738F-32D5-46EE-9195-8DC31994E414}" type="presParOf" srcId="{45226FDA-8EE5-4FE8-9169-AE616FD5B9C4}" destId="{FACA7AA1-AADE-4CE5-9FB4-A41CD4FDD85B}" srcOrd="1" destOrd="0" presId="urn:microsoft.com/office/officeart/2005/8/layout/list1"/>
    <dgm:cxn modelId="{12CE213B-D433-4CC0-865D-DFF06DF8A81E}" type="presParOf" srcId="{9BCDD34C-AD76-495D-B507-970F1B32532A}" destId="{3BA2FE06-83BD-4C75-8B8E-5C58EBB96C2C}" srcOrd="5" destOrd="0" presId="urn:microsoft.com/office/officeart/2005/8/layout/list1"/>
    <dgm:cxn modelId="{D3191779-BE07-4540-85C0-651F0ACF2AB5}" type="presParOf" srcId="{9BCDD34C-AD76-495D-B507-970F1B32532A}" destId="{8D42E935-FE90-4E7F-A091-245D3DFC1B13}" srcOrd="6" destOrd="0" presId="urn:microsoft.com/office/officeart/2005/8/layout/list1"/>
    <dgm:cxn modelId="{1E5074F0-9D95-4EDB-A0BE-6BBA89C69B9B}" type="presParOf" srcId="{9BCDD34C-AD76-495D-B507-970F1B32532A}" destId="{6561F198-3131-48AC-89DD-CD42ACAE95C3}" srcOrd="7" destOrd="0" presId="urn:microsoft.com/office/officeart/2005/8/layout/list1"/>
    <dgm:cxn modelId="{D04F1777-B591-4039-B1B1-5DC205680EA6}" type="presParOf" srcId="{9BCDD34C-AD76-495D-B507-970F1B32532A}" destId="{56478050-4B5A-4DF8-A2A8-8FA863BB9A92}" srcOrd="8" destOrd="0" presId="urn:microsoft.com/office/officeart/2005/8/layout/list1"/>
    <dgm:cxn modelId="{A70C7AD8-98DB-469D-A7D4-C49DA0BEF79B}" type="presParOf" srcId="{56478050-4B5A-4DF8-A2A8-8FA863BB9A92}" destId="{2DEC4CB9-5221-430B-8A84-4A9A53C03FE9}" srcOrd="0" destOrd="0" presId="urn:microsoft.com/office/officeart/2005/8/layout/list1"/>
    <dgm:cxn modelId="{76293A1F-4855-4160-A7C5-B4A8FEED5269}" type="presParOf" srcId="{56478050-4B5A-4DF8-A2A8-8FA863BB9A92}" destId="{51851476-BD87-4B9A-984C-BF75E36871EE}" srcOrd="1" destOrd="0" presId="urn:microsoft.com/office/officeart/2005/8/layout/list1"/>
    <dgm:cxn modelId="{B6CDD49F-8A16-4EB2-AFE8-24CF8A141DF9}" type="presParOf" srcId="{9BCDD34C-AD76-495D-B507-970F1B32532A}" destId="{A4E6AA4A-988F-4663-B8AB-5EF35F89C6C1}" srcOrd="9" destOrd="0" presId="urn:microsoft.com/office/officeart/2005/8/layout/list1"/>
    <dgm:cxn modelId="{51ADA80F-A7E9-4957-A9A2-B12343814F99}" type="presParOf" srcId="{9BCDD34C-AD76-495D-B507-970F1B32532A}" destId="{54BF763E-77EB-495E-A041-CF2463FE011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61EF0A-224E-4F18-93A7-3AB6C9BE4B03}"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zh-CN" altLang="en-US"/>
        </a:p>
      </dgm:t>
    </dgm:pt>
    <dgm:pt modelId="{EF4ADC40-F7E7-45A3-8FB8-5E5D60E92063}">
      <dgm:prSet phldrT="[文本]"/>
      <dgm:spPr/>
      <dgm:t>
        <a:bodyPr/>
        <a:lstStyle/>
        <a:p>
          <a:r>
            <a:rPr lang="zh-CN" altLang="en-US" dirty="0">
              <a:solidFill>
                <a:schemeClr val="bg1"/>
              </a:solidFill>
              <a:latin typeface="Arial Narrow" pitchFamily="34" charset="0"/>
              <a:ea typeface="仿宋_GB2312" pitchFamily="49" charset="-122"/>
              <a:cs typeface="Arial" pitchFamily="34" charset="0"/>
            </a:rPr>
            <a:t>云计算</a:t>
          </a:r>
        </a:p>
        <a:p>
          <a:r>
            <a:rPr lang="zh-CN" altLang="en-US" dirty="0">
              <a:solidFill>
                <a:schemeClr val="bg1"/>
              </a:solidFill>
              <a:latin typeface="Arial Narrow" pitchFamily="34" charset="0"/>
              <a:ea typeface="仿宋_GB2312" pitchFamily="49" charset="-122"/>
              <a:cs typeface="Arial" pitchFamily="34" charset="0"/>
            </a:rPr>
            <a:t>特征</a:t>
          </a:r>
          <a:endParaRPr lang="zh-CN" altLang="en-US" dirty="0"/>
        </a:p>
      </dgm:t>
    </dgm:pt>
    <dgm:pt modelId="{153D866C-6DB6-4423-8097-BDA1DC0D6BC9}" type="parTrans" cxnId="{5D9A5DF4-4FBD-48A1-BFA6-242EA362437C}">
      <dgm:prSet/>
      <dgm:spPr/>
      <dgm:t>
        <a:bodyPr/>
        <a:lstStyle/>
        <a:p>
          <a:endParaRPr lang="zh-CN" altLang="en-US"/>
        </a:p>
      </dgm:t>
    </dgm:pt>
    <dgm:pt modelId="{4B7BA103-A857-48E9-9A0A-D1C5D04DB860}" type="sibTrans" cxnId="{5D9A5DF4-4FBD-48A1-BFA6-242EA362437C}">
      <dgm:prSet/>
      <dgm:spPr/>
      <dgm:t>
        <a:bodyPr/>
        <a:lstStyle/>
        <a:p>
          <a:endParaRPr lang="zh-CN" altLang="en-US"/>
        </a:p>
      </dgm:t>
    </dgm:pt>
    <dgm:pt modelId="{8FA6331F-2E37-4F65-9E84-E7B1B1054B13}">
      <dgm:prSet phldrT="[文本]"/>
      <dgm:spPr/>
      <dgm:t>
        <a:bodyPr/>
        <a:lstStyle/>
        <a:p>
          <a:r>
            <a:rPr lang="zh-CN" altLang="en-US" dirty="0">
              <a:solidFill>
                <a:schemeClr val="tx1"/>
              </a:solidFill>
              <a:latin typeface="Arial Narrow" pitchFamily="34" charset="0"/>
              <a:ea typeface="仿宋_GB2312" pitchFamily="49" charset="-122"/>
            </a:rPr>
            <a:t>按需自助式服务</a:t>
          </a:r>
          <a:endParaRPr lang="zh-CN" altLang="en-US" dirty="0">
            <a:solidFill>
              <a:schemeClr val="tx1"/>
            </a:solidFill>
          </a:endParaRPr>
        </a:p>
      </dgm:t>
    </dgm:pt>
    <dgm:pt modelId="{0B0B2D3B-7299-4CD4-9888-973A89998A60}" type="parTrans" cxnId="{2D2E2BDC-8675-41C7-B34B-841BDAEBBFEE}">
      <dgm:prSet/>
      <dgm:spPr/>
      <dgm:t>
        <a:bodyPr/>
        <a:lstStyle/>
        <a:p>
          <a:endParaRPr lang="zh-CN" altLang="en-US"/>
        </a:p>
      </dgm:t>
    </dgm:pt>
    <dgm:pt modelId="{F8F42597-750A-4335-8FC5-F18E87D67594}" type="sibTrans" cxnId="{2D2E2BDC-8675-41C7-B34B-841BDAEBBFEE}">
      <dgm:prSet/>
      <dgm:spPr/>
      <dgm:t>
        <a:bodyPr/>
        <a:lstStyle/>
        <a:p>
          <a:endParaRPr lang="zh-CN" altLang="en-US"/>
        </a:p>
      </dgm:t>
    </dgm:pt>
    <dgm:pt modelId="{97811395-3122-497F-AC4B-1CE2111376CC}">
      <dgm:prSet phldrT="[文本]"/>
      <dgm:spPr/>
      <dgm:t>
        <a:bodyPr/>
        <a:lstStyle/>
        <a:p>
          <a:r>
            <a:rPr lang="zh-CN" altLang="en-US" dirty="0">
              <a:solidFill>
                <a:schemeClr val="tx1"/>
              </a:solidFill>
              <a:latin typeface="Arial Narrow" pitchFamily="34" charset="0"/>
              <a:ea typeface="仿宋_GB2312" pitchFamily="49" charset="-122"/>
            </a:rPr>
            <a:t>广泛的网络访问</a:t>
          </a:r>
          <a:endParaRPr lang="zh-CN" altLang="en-US" dirty="0">
            <a:solidFill>
              <a:schemeClr val="tx1"/>
            </a:solidFill>
          </a:endParaRPr>
        </a:p>
      </dgm:t>
    </dgm:pt>
    <dgm:pt modelId="{9F2B0984-179B-4CEB-95DA-4F2E42F13752}" type="parTrans" cxnId="{0DC4CC31-7655-48E6-A2C7-84C0F811E2DE}">
      <dgm:prSet/>
      <dgm:spPr/>
      <dgm:t>
        <a:bodyPr/>
        <a:lstStyle/>
        <a:p>
          <a:endParaRPr lang="zh-CN" altLang="en-US"/>
        </a:p>
      </dgm:t>
    </dgm:pt>
    <dgm:pt modelId="{034B333E-CEFD-4DAE-BF05-CF2BAFF8CC1D}" type="sibTrans" cxnId="{0DC4CC31-7655-48E6-A2C7-84C0F811E2DE}">
      <dgm:prSet/>
      <dgm:spPr/>
      <dgm:t>
        <a:bodyPr/>
        <a:lstStyle/>
        <a:p>
          <a:endParaRPr lang="zh-CN" altLang="en-US"/>
        </a:p>
      </dgm:t>
    </dgm:pt>
    <dgm:pt modelId="{057CF776-FAE2-4750-834A-3CA46C482268}">
      <dgm:prSet phldrT="[文本]"/>
      <dgm:spPr/>
      <dgm:t>
        <a:bodyPr/>
        <a:lstStyle/>
        <a:p>
          <a:pPr>
            <a:buClr>
              <a:srgbClr val="FF0000"/>
            </a:buClr>
          </a:pPr>
          <a:r>
            <a:rPr lang="zh-CN" altLang="en-US" dirty="0">
              <a:solidFill>
                <a:schemeClr val="tx1"/>
              </a:solidFill>
              <a:latin typeface="Arial Narrow" pitchFamily="34" charset="0"/>
              <a:ea typeface="仿宋_GB2312" pitchFamily="49" charset="-122"/>
            </a:rPr>
            <a:t>共享的资源池</a:t>
          </a:r>
          <a:endParaRPr lang="zh-CN" altLang="en-US" dirty="0">
            <a:solidFill>
              <a:schemeClr val="tx1"/>
            </a:solidFill>
          </a:endParaRPr>
        </a:p>
      </dgm:t>
    </dgm:pt>
    <dgm:pt modelId="{11EC3DF4-34B4-460D-BBF7-3CC37EE7AE15}" type="parTrans" cxnId="{6231DA6E-01EB-4E45-90C0-48ACA0F6AA7C}">
      <dgm:prSet/>
      <dgm:spPr/>
      <dgm:t>
        <a:bodyPr/>
        <a:lstStyle/>
        <a:p>
          <a:endParaRPr lang="zh-CN" altLang="en-US"/>
        </a:p>
      </dgm:t>
    </dgm:pt>
    <dgm:pt modelId="{57366A62-3E63-4C57-A36D-4015E4DB507A}" type="sibTrans" cxnId="{6231DA6E-01EB-4E45-90C0-48ACA0F6AA7C}">
      <dgm:prSet/>
      <dgm:spPr/>
      <dgm:t>
        <a:bodyPr/>
        <a:lstStyle/>
        <a:p>
          <a:endParaRPr lang="zh-CN" altLang="en-US"/>
        </a:p>
      </dgm:t>
    </dgm:pt>
    <dgm:pt modelId="{50F6693F-D3BB-4DAE-A65E-0F83570E5ED8}">
      <dgm:prSet phldrT="[文本]"/>
      <dgm:spPr/>
      <dgm:t>
        <a:bodyPr/>
        <a:lstStyle/>
        <a:p>
          <a:pPr>
            <a:buClr>
              <a:srgbClr val="FF0000"/>
            </a:buClr>
          </a:pPr>
          <a:r>
            <a:rPr lang="zh-CN" altLang="en-US" dirty="0">
              <a:solidFill>
                <a:schemeClr val="tx1"/>
              </a:solidFill>
              <a:latin typeface="Arial Narrow" pitchFamily="34" charset="0"/>
              <a:ea typeface="仿宋_GB2312" pitchFamily="49" charset="-122"/>
            </a:rPr>
            <a:t>快速弹性使用</a:t>
          </a:r>
          <a:endParaRPr lang="zh-CN" altLang="en-US" dirty="0">
            <a:solidFill>
              <a:schemeClr val="tx1"/>
            </a:solidFill>
          </a:endParaRPr>
        </a:p>
      </dgm:t>
    </dgm:pt>
    <dgm:pt modelId="{5D1CDDFB-A489-474D-AF55-A2C35AA65F7F}" type="parTrans" cxnId="{D8A80CC6-565E-4041-851D-75AC9DE41509}">
      <dgm:prSet/>
      <dgm:spPr/>
      <dgm:t>
        <a:bodyPr/>
        <a:lstStyle/>
        <a:p>
          <a:endParaRPr lang="zh-CN" altLang="en-US"/>
        </a:p>
      </dgm:t>
    </dgm:pt>
    <dgm:pt modelId="{C61EB88B-791E-47A5-ADDC-01895DC813BD}" type="sibTrans" cxnId="{D8A80CC6-565E-4041-851D-75AC9DE41509}">
      <dgm:prSet/>
      <dgm:spPr/>
      <dgm:t>
        <a:bodyPr/>
        <a:lstStyle/>
        <a:p>
          <a:endParaRPr lang="zh-CN" altLang="en-US"/>
        </a:p>
      </dgm:t>
    </dgm:pt>
    <dgm:pt modelId="{0D8DAA21-C90F-4FAC-8C80-5652090C2E90}">
      <dgm:prSet phldrT="[文本]"/>
      <dgm:spPr/>
      <dgm:t>
        <a:bodyPr/>
        <a:lstStyle/>
        <a:p>
          <a:pPr>
            <a:buClr>
              <a:srgbClr val="FF0000"/>
            </a:buClr>
          </a:pPr>
          <a:r>
            <a:rPr lang="zh-CN" altLang="en-US" dirty="0">
              <a:solidFill>
                <a:schemeClr val="tx1"/>
              </a:solidFill>
              <a:latin typeface="Arial Narrow" pitchFamily="34" charset="0"/>
              <a:ea typeface="仿宋_GB2312" pitchFamily="49" charset="-122"/>
            </a:rPr>
            <a:t>可度量的服务</a:t>
          </a:r>
          <a:endParaRPr lang="zh-CN" altLang="en-US" dirty="0">
            <a:solidFill>
              <a:schemeClr val="tx1"/>
            </a:solidFill>
          </a:endParaRPr>
        </a:p>
      </dgm:t>
    </dgm:pt>
    <dgm:pt modelId="{00189787-0BAB-4A5C-9ECA-BAC0A444E1C9}" type="parTrans" cxnId="{1B46D24D-6624-435A-992C-E5ACA1741C19}">
      <dgm:prSet/>
      <dgm:spPr/>
      <dgm:t>
        <a:bodyPr/>
        <a:lstStyle/>
        <a:p>
          <a:endParaRPr lang="zh-CN" altLang="en-US"/>
        </a:p>
      </dgm:t>
    </dgm:pt>
    <dgm:pt modelId="{A13402A3-44D5-48C1-98C7-72692C888F01}" type="sibTrans" cxnId="{1B46D24D-6624-435A-992C-E5ACA1741C19}">
      <dgm:prSet/>
      <dgm:spPr/>
      <dgm:t>
        <a:bodyPr/>
        <a:lstStyle/>
        <a:p>
          <a:endParaRPr lang="zh-CN" altLang="en-US"/>
        </a:p>
      </dgm:t>
    </dgm:pt>
    <dgm:pt modelId="{93162D09-6C32-4352-893F-D915A0B8288C}" type="pres">
      <dgm:prSet presAssocID="{C361EF0A-224E-4F18-93A7-3AB6C9BE4B03}" presName="Name0" presStyleCnt="0">
        <dgm:presLayoutVars>
          <dgm:chMax val="1"/>
          <dgm:dir/>
          <dgm:animLvl val="ctr"/>
          <dgm:resizeHandles val="exact"/>
        </dgm:presLayoutVars>
      </dgm:prSet>
      <dgm:spPr/>
    </dgm:pt>
    <dgm:pt modelId="{64F15296-BAC9-4DB4-AF0F-E75CFCFFA08F}" type="pres">
      <dgm:prSet presAssocID="{EF4ADC40-F7E7-45A3-8FB8-5E5D60E92063}" presName="centerShape" presStyleLbl="node0" presStyleIdx="0" presStyleCnt="1"/>
      <dgm:spPr/>
    </dgm:pt>
    <dgm:pt modelId="{43FFE711-EBF4-4600-A0EF-ED76379063C9}" type="pres">
      <dgm:prSet presAssocID="{8FA6331F-2E37-4F65-9E84-E7B1B1054B13}" presName="node" presStyleLbl="node1" presStyleIdx="0" presStyleCnt="5">
        <dgm:presLayoutVars>
          <dgm:bulletEnabled val="1"/>
        </dgm:presLayoutVars>
      </dgm:prSet>
      <dgm:spPr/>
    </dgm:pt>
    <dgm:pt modelId="{9A4546DF-BD54-499F-81F7-B006B3DA60BC}" type="pres">
      <dgm:prSet presAssocID="{8FA6331F-2E37-4F65-9E84-E7B1B1054B13}" presName="dummy" presStyleCnt="0"/>
      <dgm:spPr/>
    </dgm:pt>
    <dgm:pt modelId="{9C06A1C9-EF1B-4DFA-AEAD-E03C77099616}" type="pres">
      <dgm:prSet presAssocID="{F8F42597-750A-4335-8FC5-F18E87D67594}" presName="sibTrans" presStyleLbl="sibTrans2D1" presStyleIdx="0" presStyleCnt="5"/>
      <dgm:spPr/>
    </dgm:pt>
    <dgm:pt modelId="{0C9C4E5A-5BF5-432F-A594-B0A81782CF29}" type="pres">
      <dgm:prSet presAssocID="{97811395-3122-497F-AC4B-1CE2111376CC}" presName="node" presStyleLbl="node1" presStyleIdx="1" presStyleCnt="5">
        <dgm:presLayoutVars>
          <dgm:bulletEnabled val="1"/>
        </dgm:presLayoutVars>
      </dgm:prSet>
      <dgm:spPr/>
    </dgm:pt>
    <dgm:pt modelId="{9DF71CEA-C7D6-48E4-81E0-88531249CF58}" type="pres">
      <dgm:prSet presAssocID="{97811395-3122-497F-AC4B-1CE2111376CC}" presName="dummy" presStyleCnt="0"/>
      <dgm:spPr/>
    </dgm:pt>
    <dgm:pt modelId="{AA69175D-5995-4AD5-9DF5-0AC363F252FB}" type="pres">
      <dgm:prSet presAssocID="{034B333E-CEFD-4DAE-BF05-CF2BAFF8CC1D}" presName="sibTrans" presStyleLbl="sibTrans2D1" presStyleIdx="1" presStyleCnt="5"/>
      <dgm:spPr/>
    </dgm:pt>
    <dgm:pt modelId="{E0363141-99B9-4964-BBAA-1475AA8F30B2}" type="pres">
      <dgm:prSet presAssocID="{057CF776-FAE2-4750-834A-3CA46C482268}" presName="node" presStyleLbl="node1" presStyleIdx="2" presStyleCnt="5">
        <dgm:presLayoutVars>
          <dgm:bulletEnabled val="1"/>
        </dgm:presLayoutVars>
      </dgm:prSet>
      <dgm:spPr/>
    </dgm:pt>
    <dgm:pt modelId="{62FB6578-7739-4CC7-9AAD-6DAEBB7392F1}" type="pres">
      <dgm:prSet presAssocID="{057CF776-FAE2-4750-834A-3CA46C482268}" presName="dummy" presStyleCnt="0"/>
      <dgm:spPr/>
    </dgm:pt>
    <dgm:pt modelId="{3C21A19B-FEDF-4761-9115-D41225D82A1C}" type="pres">
      <dgm:prSet presAssocID="{57366A62-3E63-4C57-A36D-4015E4DB507A}" presName="sibTrans" presStyleLbl="sibTrans2D1" presStyleIdx="2" presStyleCnt="5"/>
      <dgm:spPr/>
    </dgm:pt>
    <dgm:pt modelId="{6773F059-3A38-4E3F-BF8A-891610F87F99}" type="pres">
      <dgm:prSet presAssocID="{50F6693F-D3BB-4DAE-A65E-0F83570E5ED8}" presName="node" presStyleLbl="node1" presStyleIdx="3" presStyleCnt="5">
        <dgm:presLayoutVars>
          <dgm:bulletEnabled val="1"/>
        </dgm:presLayoutVars>
      </dgm:prSet>
      <dgm:spPr/>
    </dgm:pt>
    <dgm:pt modelId="{DFE40F17-F5F5-4646-A0E5-7BEBC94EB59F}" type="pres">
      <dgm:prSet presAssocID="{50F6693F-D3BB-4DAE-A65E-0F83570E5ED8}" presName="dummy" presStyleCnt="0"/>
      <dgm:spPr/>
    </dgm:pt>
    <dgm:pt modelId="{1C1EBBA2-0CAE-4DD6-9994-8509E95FE5C5}" type="pres">
      <dgm:prSet presAssocID="{C61EB88B-791E-47A5-ADDC-01895DC813BD}" presName="sibTrans" presStyleLbl="sibTrans2D1" presStyleIdx="3" presStyleCnt="5"/>
      <dgm:spPr/>
    </dgm:pt>
    <dgm:pt modelId="{C37EDE1C-03BF-4FC0-8127-409D7B150B0C}" type="pres">
      <dgm:prSet presAssocID="{0D8DAA21-C90F-4FAC-8C80-5652090C2E90}" presName="node" presStyleLbl="node1" presStyleIdx="4" presStyleCnt="5">
        <dgm:presLayoutVars>
          <dgm:bulletEnabled val="1"/>
        </dgm:presLayoutVars>
      </dgm:prSet>
      <dgm:spPr/>
    </dgm:pt>
    <dgm:pt modelId="{CC91571F-FFD3-4478-968B-429406D80BDD}" type="pres">
      <dgm:prSet presAssocID="{0D8DAA21-C90F-4FAC-8C80-5652090C2E90}" presName="dummy" presStyleCnt="0"/>
      <dgm:spPr/>
    </dgm:pt>
    <dgm:pt modelId="{26FC9069-8A73-4C40-96E6-4D4978FB5849}" type="pres">
      <dgm:prSet presAssocID="{A13402A3-44D5-48C1-98C7-72692C888F01}" presName="sibTrans" presStyleLbl="sibTrans2D1" presStyleIdx="4" presStyleCnt="5"/>
      <dgm:spPr/>
    </dgm:pt>
  </dgm:ptLst>
  <dgm:cxnLst>
    <dgm:cxn modelId="{3CC8200F-2547-4797-A7A8-3DB8A624AE3B}" type="presOf" srcId="{50F6693F-D3BB-4DAE-A65E-0F83570E5ED8}" destId="{6773F059-3A38-4E3F-BF8A-891610F87F99}" srcOrd="0" destOrd="0" presId="urn:microsoft.com/office/officeart/2005/8/layout/radial6"/>
    <dgm:cxn modelId="{2E5AE22B-C69E-4A3E-81B2-B37BE2EF7BB3}" type="presOf" srcId="{8FA6331F-2E37-4F65-9E84-E7B1B1054B13}" destId="{43FFE711-EBF4-4600-A0EF-ED76379063C9}" srcOrd="0" destOrd="0" presId="urn:microsoft.com/office/officeart/2005/8/layout/radial6"/>
    <dgm:cxn modelId="{0DC4CC31-7655-48E6-A2C7-84C0F811E2DE}" srcId="{EF4ADC40-F7E7-45A3-8FB8-5E5D60E92063}" destId="{97811395-3122-497F-AC4B-1CE2111376CC}" srcOrd="1" destOrd="0" parTransId="{9F2B0984-179B-4CEB-95DA-4F2E42F13752}" sibTransId="{034B333E-CEFD-4DAE-BF05-CF2BAFF8CC1D}"/>
    <dgm:cxn modelId="{4A0B0B41-FBCD-4D65-9C8E-0CE19D8FABD8}" type="presOf" srcId="{A13402A3-44D5-48C1-98C7-72692C888F01}" destId="{26FC9069-8A73-4C40-96E6-4D4978FB5849}" srcOrd="0" destOrd="0" presId="urn:microsoft.com/office/officeart/2005/8/layout/radial6"/>
    <dgm:cxn modelId="{B0A28941-632B-4C55-87AC-95D1119EE1C1}" type="presOf" srcId="{F8F42597-750A-4335-8FC5-F18E87D67594}" destId="{9C06A1C9-EF1B-4DFA-AEAD-E03C77099616}" srcOrd="0" destOrd="0" presId="urn:microsoft.com/office/officeart/2005/8/layout/radial6"/>
    <dgm:cxn modelId="{D702C06C-6C72-4297-86C4-E41B7D0DB0C3}" type="presOf" srcId="{C361EF0A-224E-4F18-93A7-3AB6C9BE4B03}" destId="{93162D09-6C32-4352-893F-D915A0B8288C}" srcOrd="0" destOrd="0" presId="urn:microsoft.com/office/officeart/2005/8/layout/radial6"/>
    <dgm:cxn modelId="{1B46D24D-6624-435A-992C-E5ACA1741C19}" srcId="{EF4ADC40-F7E7-45A3-8FB8-5E5D60E92063}" destId="{0D8DAA21-C90F-4FAC-8C80-5652090C2E90}" srcOrd="4" destOrd="0" parTransId="{00189787-0BAB-4A5C-9ECA-BAC0A444E1C9}" sibTransId="{A13402A3-44D5-48C1-98C7-72692C888F01}"/>
    <dgm:cxn modelId="{6231DA6E-01EB-4E45-90C0-48ACA0F6AA7C}" srcId="{EF4ADC40-F7E7-45A3-8FB8-5E5D60E92063}" destId="{057CF776-FAE2-4750-834A-3CA46C482268}" srcOrd="2" destOrd="0" parTransId="{11EC3DF4-34B4-460D-BBF7-3CC37EE7AE15}" sibTransId="{57366A62-3E63-4C57-A36D-4015E4DB507A}"/>
    <dgm:cxn modelId="{D93E1F55-5397-4E8F-8FB7-516DDA0D2916}" type="presOf" srcId="{0D8DAA21-C90F-4FAC-8C80-5652090C2E90}" destId="{C37EDE1C-03BF-4FC0-8127-409D7B150B0C}" srcOrd="0" destOrd="0" presId="urn:microsoft.com/office/officeart/2005/8/layout/radial6"/>
    <dgm:cxn modelId="{B425789A-D996-4111-B065-9E95EBC2AEC4}" type="presOf" srcId="{C61EB88B-791E-47A5-ADDC-01895DC813BD}" destId="{1C1EBBA2-0CAE-4DD6-9994-8509E95FE5C5}" srcOrd="0" destOrd="0" presId="urn:microsoft.com/office/officeart/2005/8/layout/radial6"/>
    <dgm:cxn modelId="{C3DD889C-484A-4C22-B3B0-7A1F8255F5F2}" type="presOf" srcId="{057CF776-FAE2-4750-834A-3CA46C482268}" destId="{E0363141-99B9-4964-BBAA-1475AA8F30B2}" srcOrd="0" destOrd="0" presId="urn:microsoft.com/office/officeart/2005/8/layout/radial6"/>
    <dgm:cxn modelId="{4FD835A5-35C6-4D9B-8343-5EFDD986C486}" type="presOf" srcId="{EF4ADC40-F7E7-45A3-8FB8-5E5D60E92063}" destId="{64F15296-BAC9-4DB4-AF0F-E75CFCFFA08F}" srcOrd="0" destOrd="0" presId="urn:microsoft.com/office/officeart/2005/8/layout/radial6"/>
    <dgm:cxn modelId="{D8A80CC6-565E-4041-851D-75AC9DE41509}" srcId="{EF4ADC40-F7E7-45A3-8FB8-5E5D60E92063}" destId="{50F6693F-D3BB-4DAE-A65E-0F83570E5ED8}" srcOrd="3" destOrd="0" parTransId="{5D1CDDFB-A489-474D-AF55-A2C35AA65F7F}" sibTransId="{C61EB88B-791E-47A5-ADDC-01895DC813BD}"/>
    <dgm:cxn modelId="{9622A9CF-F59E-45B1-925B-BA80886E656C}" type="presOf" srcId="{97811395-3122-497F-AC4B-1CE2111376CC}" destId="{0C9C4E5A-5BF5-432F-A594-B0A81782CF29}" srcOrd="0" destOrd="0" presId="urn:microsoft.com/office/officeart/2005/8/layout/radial6"/>
    <dgm:cxn modelId="{2D2E2BDC-8675-41C7-B34B-841BDAEBBFEE}" srcId="{EF4ADC40-F7E7-45A3-8FB8-5E5D60E92063}" destId="{8FA6331F-2E37-4F65-9E84-E7B1B1054B13}" srcOrd="0" destOrd="0" parTransId="{0B0B2D3B-7299-4CD4-9888-973A89998A60}" sibTransId="{F8F42597-750A-4335-8FC5-F18E87D67594}"/>
    <dgm:cxn modelId="{9CE1E0F1-FCA6-43FD-9E62-24C7D0C1A6A5}" type="presOf" srcId="{57366A62-3E63-4C57-A36D-4015E4DB507A}" destId="{3C21A19B-FEDF-4761-9115-D41225D82A1C}" srcOrd="0" destOrd="0" presId="urn:microsoft.com/office/officeart/2005/8/layout/radial6"/>
    <dgm:cxn modelId="{C620B3F3-B2DD-4039-9561-CDE7482FDA52}" type="presOf" srcId="{034B333E-CEFD-4DAE-BF05-CF2BAFF8CC1D}" destId="{AA69175D-5995-4AD5-9DF5-0AC363F252FB}" srcOrd="0" destOrd="0" presId="urn:microsoft.com/office/officeart/2005/8/layout/radial6"/>
    <dgm:cxn modelId="{5D9A5DF4-4FBD-48A1-BFA6-242EA362437C}" srcId="{C361EF0A-224E-4F18-93A7-3AB6C9BE4B03}" destId="{EF4ADC40-F7E7-45A3-8FB8-5E5D60E92063}" srcOrd="0" destOrd="0" parTransId="{153D866C-6DB6-4423-8097-BDA1DC0D6BC9}" sibTransId="{4B7BA103-A857-48E9-9A0A-D1C5D04DB860}"/>
    <dgm:cxn modelId="{6D942A44-28E1-4353-B0DB-EE19873A3A97}" type="presParOf" srcId="{93162D09-6C32-4352-893F-D915A0B8288C}" destId="{64F15296-BAC9-4DB4-AF0F-E75CFCFFA08F}" srcOrd="0" destOrd="0" presId="urn:microsoft.com/office/officeart/2005/8/layout/radial6"/>
    <dgm:cxn modelId="{52F9FE64-3D3A-4DB2-9175-251BA18DA489}" type="presParOf" srcId="{93162D09-6C32-4352-893F-D915A0B8288C}" destId="{43FFE711-EBF4-4600-A0EF-ED76379063C9}" srcOrd="1" destOrd="0" presId="urn:microsoft.com/office/officeart/2005/8/layout/radial6"/>
    <dgm:cxn modelId="{AB4DE1CB-ABBB-4E7A-9D88-3ABF8980B432}" type="presParOf" srcId="{93162D09-6C32-4352-893F-D915A0B8288C}" destId="{9A4546DF-BD54-499F-81F7-B006B3DA60BC}" srcOrd="2" destOrd="0" presId="urn:microsoft.com/office/officeart/2005/8/layout/radial6"/>
    <dgm:cxn modelId="{B709A9C5-8CDD-4656-BA64-B4909E63E7CC}" type="presParOf" srcId="{93162D09-6C32-4352-893F-D915A0B8288C}" destId="{9C06A1C9-EF1B-4DFA-AEAD-E03C77099616}" srcOrd="3" destOrd="0" presId="urn:microsoft.com/office/officeart/2005/8/layout/radial6"/>
    <dgm:cxn modelId="{DE551617-8ACC-4412-89C0-D285F2080332}" type="presParOf" srcId="{93162D09-6C32-4352-893F-D915A0B8288C}" destId="{0C9C4E5A-5BF5-432F-A594-B0A81782CF29}" srcOrd="4" destOrd="0" presId="urn:microsoft.com/office/officeart/2005/8/layout/radial6"/>
    <dgm:cxn modelId="{75B94677-2AB2-49EE-A715-0A52D37478EC}" type="presParOf" srcId="{93162D09-6C32-4352-893F-D915A0B8288C}" destId="{9DF71CEA-C7D6-48E4-81E0-88531249CF58}" srcOrd="5" destOrd="0" presId="urn:microsoft.com/office/officeart/2005/8/layout/radial6"/>
    <dgm:cxn modelId="{45AA5AB2-33F5-448E-97BB-38348298D072}" type="presParOf" srcId="{93162D09-6C32-4352-893F-D915A0B8288C}" destId="{AA69175D-5995-4AD5-9DF5-0AC363F252FB}" srcOrd="6" destOrd="0" presId="urn:microsoft.com/office/officeart/2005/8/layout/radial6"/>
    <dgm:cxn modelId="{DD451E81-47F9-4D77-A4F1-D89110BC36EC}" type="presParOf" srcId="{93162D09-6C32-4352-893F-D915A0B8288C}" destId="{E0363141-99B9-4964-BBAA-1475AA8F30B2}" srcOrd="7" destOrd="0" presId="urn:microsoft.com/office/officeart/2005/8/layout/radial6"/>
    <dgm:cxn modelId="{49F39B70-A66E-4D11-BF97-F3121021C6BA}" type="presParOf" srcId="{93162D09-6C32-4352-893F-D915A0B8288C}" destId="{62FB6578-7739-4CC7-9AAD-6DAEBB7392F1}" srcOrd="8" destOrd="0" presId="urn:microsoft.com/office/officeart/2005/8/layout/radial6"/>
    <dgm:cxn modelId="{A45653C0-9CB2-468F-9018-F3CA21EEF945}" type="presParOf" srcId="{93162D09-6C32-4352-893F-D915A0B8288C}" destId="{3C21A19B-FEDF-4761-9115-D41225D82A1C}" srcOrd="9" destOrd="0" presId="urn:microsoft.com/office/officeart/2005/8/layout/radial6"/>
    <dgm:cxn modelId="{BF2573D8-F670-4D1A-9370-A1B41705F673}" type="presParOf" srcId="{93162D09-6C32-4352-893F-D915A0B8288C}" destId="{6773F059-3A38-4E3F-BF8A-891610F87F99}" srcOrd="10" destOrd="0" presId="urn:microsoft.com/office/officeart/2005/8/layout/radial6"/>
    <dgm:cxn modelId="{F39920E2-EC3C-4025-A17D-9B105327A822}" type="presParOf" srcId="{93162D09-6C32-4352-893F-D915A0B8288C}" destId="{DFE40F17-F5F5-4646-A0E5-7BEBC94EB59F}" srcOrd="11" destOrd="0" presId="urn:microsoft.com/office/officeart/2005/8/layout/radial6"/>
    <dgm:cxn modelId="{739AA755-E929-4E98-B29A-D1F4349AA951}" type="presParOf" srcId="{93162D09-6C32-4352-893F-D915A0B8288C}" destId="{1C1EBBA2-0CAE-4DD6-9994-8509E95FE5C5}" srcOrd="12" destOrd="0" presId="urn:microsoft.com/office/officeart/2005/8/layout/radial6"/>
    <dgm:cxn modelId="{42C9A0E6-621F-4259-B71C-1C6FA1383E38}" type="presParOf" srcId="{93162D09-6C32-4352-893F-D915A0B8288C}" destId="{C37EDE1C-03BF-4FC0-8127-409D7B150B0C}" srcOrd="13" destOrd="0" presId="urn:microsoft.com/office/officeart/2005/8/layout/radial6"/>
    <dgm:cxn modelId="{3A36F571-9268-4E23-B200-668844FB08CC}" type="presParOf" srcId="{93162D09-6C32-4352-893F-D915A0B8288C}" destId="{CC91571F-FFD3-4478-968B-429406D80BDD}" srcOrd="14" destOrd="0" presId="urn:microsoft.com/office/officeart/2005/8/layout/radial6"/>
    <dgm:cxn modelId="{23A294DC-4F9C-4048-9853-72D00EF080A3}" type="presParOf" srcId="{93162D09-6C32-4352-893F-D915A0B8288C}" destId="{26FC9069-8A73-4C40-96E6-4D4978FB5849}"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C812D-22CA-496C-AD6C-421EC03A5E32}">
      <dsp:nvSpPr>
        <dsp:cNvPr id="0" name=""/>
        <dsp:cNvSpPr/>
      </dsp:nvSpPr>
      <dsp:spPr>
        <a:xfrm rot="5400000">
          <a:off x="-160690" y="165186"/>
          <a:ext cx="1071267" cy="749887"/>
        </a:xfrm>
        <a:prstGeom prst="chevron">
          <a:avLst/>
        </a:prstGeom>
        <a:solidFill>
          <a:schemeClr val="accent3">
            <a:lumMod val="50000"/>
          </a:schemeClr>
        </a:solidFill>
        <a:ln w="19050" cap="flat" cmpd="sng" algn="ctr">
          <a:solidFill>
            <a:schemeClr val="accent3">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j-ea"/>
              <a:ea typeface="+mj-ea"/>
            </a:rPr>
            <a:t>1</a:t>
          </a:r>
          <a:endParaRPr lang="zh-CN" altLang="en-US" sz="1800" kern="1200" dirty="0">
            <a:latin typeface="+mj-ea"/>
            <a:ea typeface="+mj-ea"/>
          </a:endParaRPr>
        </a:p>
      </dsp:txBody>
      <dsp:txXfrm rot="-5400000">
        <a:off x="1" y="379440"/>
        <a:ext cx="749887" cy="321380"/>
      </dsp:txXfrm>
    </dsp:sp>
    <dsp:sp modelId="{B7A64436-B220-4D9B-B06D-FA7A01B8A8A7}">
      <dsp:nvSpPr>
        <dsp:cNvPr id="0" name=""/>
        <dsp:cNvSpPr/>
      </dsp:nvSpPr>
      <dsp:spPr>
        <a:xfrm rot="5400000">
          <a:off x="4739818" y="-3976406"/>
          <a:ext cx="696689" cy="8676552"/>
        </a:xfrm>
        <a:prstGeom prst="round2SameRect">
          <a:avLst/>
        </a:prstGeom>
        <a:solidFill>
          <a:schemeClr val="lt1">
            <a:alpha val="90000"/>
            <a:hueOff val="0"/>
            <a:satOff val="0"/>
            <a:lumOff val="0"/>
            <a:alphaOff val="0"/>
          </a:schemeClr>
        </a:solidFill>
        <a:ln w="1905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a:latin typeface="+mj-ea"/>
              <a:ea typeface="+mj-ea"/>
            </a:rPr>
            <a:t>云计算概述</a:t>
          </a:r>
        </a:p>
      </dsp:txBody>
      <dsp:txXfrm rot="-5400000">
        <a:off x="749887" y="47535"/>
        <a:ext cx="8642542" cy="628669"/>
      </dsp:txXfrm>
    </dsp:sp>
    <dsp:sp modelId="{1396C861-630C-4D00-A6AA-454AE5CBE8F2}">
      <dsp:nvSpPr>
        <dsp:cNvPr id="0" name=""/>
        <dsp:cNvSpPr/>
      </dsp:nvSpPr>
      <dsp:spPr>
        <a:xfrm rot="5400000">
          <a:off x="-160690" y="1119257"/>
          <a:ext cx="1071267" cy="749887"/>
        </a:xfrm>
        <a:prstGeom prst="chevron">
          <a:avLst/>
        </a:prstGeom>
        <a:solidFill>
          <a:srgbClr val="9BBB59">
            <a:lumMod val="50000"/>
          </a:srgbClr>
        </a:solidFill>
        <a:ln w="19050" cap="flat" cmpd="sng" algn="ctr">
          <a:solidFill>
            <a:srgbClr val="9BBB59">
              <a:lumMod val="5000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2</a:t>
          </a:r>
          <a:endParaRPr lang="zh-CN" altLang="en-US" sz="1800" kern="1200" dirty="0">
            <a:solidFill>
              <a:prstClr val="white"/>
            </a:solidFill>
            <a:latin typeface="+mj-ea"/>
            <a:ea typeface="+mj-ea"/>
            <a:cs typeface="+mn-cs"/>
          </a:endParaRPr>
        </a:p>
      </dsp:txBody>
      <dsp:txXfrm rot="-5400000">
        <a:off x="1" y="1333511"/>
        <a:ext cx="749887" cy="321380"/>
      </dsp:txXfrm>
    </dsp:sp>
    <dsp:sp modelId="{8AFC9EF8-072D-421C-8D88-55C9DE9DE767}">
      <dsp:nvSpPr>
        <dsp:cNvPr id="0" name=""/>
        <dsp:cNvSpPr/>
      </dsp:nvSpPr>
      <dsp:spPr>
        <a:xfrm rot="5400000">
          <a:off x="4740001" y="-3031547"/>
          <a:ext cx="696323" cy="8676552"/>
        </a:xfrm>
        <a:prstGeom prst="round2SameRect">
          <a:avLst/>
        </a:prstGeom>
        <a:solidFill>
          <a:schemeClr val="lt1">
            <a:alpha val="90000"/>
            <a:hueOff val="0"/>
            <a:satOff val="0"/>
            <a:lumOff val="0"/>
            <a:alphaOff val="0"/>
          </a:schemeClr>
        </a:solidFill>
        <a:ln w="1905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a:latin typeface="+mj-ea"/>
              <a:ea typeface="+mj-ea"/>
            </a:rPr>
            <a:t>云计算架构</a:t>
          </a:r>
        </a:p>
      </dsp:txBody>
      <dsp:txXfrm rot="-5400000">
        <a:off x="749887" y="992559"/>
        <a:ext cx="8642560" cy="628339"/>
      </dsp:txXfrm>
    </dsp:sp>
    <dsp:sp modelId="{C101C14B-9B51-41FF-BADE-AE3E1A83BDD9}">
      <dsp:nvSpPr>
        <dsp:cNvPr id="0" name=""/>
        <dsp:cNvSpPr/>
      </dsp:nvSpPr>
      <dsp:spPr>
        <a:xfrm rot="5400000">
          <a:off x="-160690" y="2073328"/>
          <a:ext cx="1071267" cy="749887"/>
        </a:xfrm>
        <a:prstGeom prst="chevron">
          <a:avLst/>
        </a:prstGeom>
        <a:solidFill>
          <a:srgbClr val="9BBB59">
            <a:lumMod val="50000"/>
          </a:srgbClr>
        </a:solidFill>
        <a:ln w="19050" cap="flat" cmpd="sng" algn="ctr">
          <a:solidFill>
            <a:srgbClr val="9BBB59">
              <a:lumMod val="5000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3</a:t>
          </a:r>
          <a:endParaRPr lang="zh-CN" altLang="en-US" sz="1800" kern="1200" dirty="0">
            <a:solidFill>
              <a:prstClr val="white"/>
            </a:solidFill>
            <a:latin typeface="+mj-ea"/>
            <a:ea typeface="+mj-ea"/>
            <a:cs typeface="+mn-cs"/>
          </a:endParaRPr>
        </a:p>
      </dsp:txBody>
      <dsp:txXfrm rot="-5400000">
        <a:off x="1" y="2287582"/>
        <a:ext cx="749887" cy="321380"/>
      </dsp:txXfrm>
    </dsp:sp>
    <dsp:sp modelId="{7529F172-69A5-4285-99F4-2E59AB1A9C38}">
      <dsp:nvSpPr>
        <dsp:cNvPr id="0" name=""/>
        <dsp:cNvSpPr/>
      </dsp:nvSpPr>
      <dsp:spPr>
        <a:xfrm rot="5400000">
          <a:off x="4740001" y="-2077476"/>
          <a:ext cx="696323" cy="8676552"/>
        </a:xfrm>
        <a:prstGeom prst="round2SameRect">
          <a:avLst/>
        </a:prstGeom>
        <a:solidFill>
          <a:schemeClr val="lt1">
            <a:alpha val="90000"/>
            <a:hueOff val="0"/>
            <a:satOff val="0"/>
            <a:lumOff val="0"/>
            <a:alphaOff val="0"/>
          </a:schemeClr>
        </a:solidFill>
        <a:ln w="1905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a:latin typeface="+mj-ea"/>
              <a:ea typeface="+mj-ea"/>
            </a:rPr>
            <a:t>云计算关键技术</a:t>
          </a:r>
        </a:p>
      </dsp:txBody>
      <dsp:txXfrm rot="-5400000">
        <a:off x="749887" y="1946630"/>
        <a:ext cx="8642560" cy="628339"/>
      </dsp:txXfrm>
    </dsp:sp>
    <dsp:sp modelId="{8B337D25-C2B4-405B-BFFD-FF832A548304}">
      <dsp:nvSpPr>
        <dsp:cNvPr id="0" name=""/>
        <dsp:cNvSpPr/>
      </dsp:nvSpPr>
      <dsp:spPr>
        <a:xfrm rot="5400000">
          <a:off x="-160690" y="3027399"/>
          <a:ext cx="1071267" cy="749887"/>
        </a:xfrm>
        <a:prstGeom prst="chevron">
          <a:avLst/>
        </a:prstGeom>
        <a:solidFill>
          <a:srgbClr val="9BBB59">
            <a:lumMod val="50000"/>
          </a:srgbClr>
        </a:solidFill>
        <a:ln w="19050" cap="flat" cmpd="sng" algn="ctr">
          <a:solidFill>
            <a:srgbClr val="9BBB59">
              <a:lumMod val="5000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4</a:t>
          </a:r>
          <a:endParaRPr lang="zh-CN" altLang="en-US" sz="1800" kern="1200" dirty="0">
            <a:solidFill>
              <a:prstClr val="white"/>
            </a:solidFill>
            <a:latin typeface="+mj-ea"/>
            <a:ea typeface="+mj-ea"/>
            <a:cs typeface="+mn-cs"/>
          </a:endParaRPr>
        </a:p>
      </dsp:txBody>
      <dsp:txXfrm rot="-5400000">
        <a:off x="1" y="3241653"/>
        <a:ext cx="749887" cy="321380"/>
      </dsp:txXfrm>
    </dsp:sp>
    <dsp:sp modelId="{1C75BFF7-19C3-4A30-920C-073BEA76FE05}">
      <dsp:nvSpPr>
        <dsp:cNvPr id="0" name=""/>
        <dsp:cNvSpPr/>
      </dsp:nvSpPr>
      <dsp:spPr>
        <a:xfrm rot="5400000">
          <a:off x="4740001" y="-1123405"/>
          <a:ext cx="696323" cy="8676552"/>
        </a:xfrm>
        <a:prstGeom prst="round2SameRect">
          <a:avLst/>
        </a:prstGeom>
        <a:solidFill>
          <a:schemeClr val="lt1">
            <a:alpha val="90000"/>
            <a:hueOff val="0"/>
            <a:satOff val="0"/>
            <a:lumOff val="0"/>
            <a:alphaOff val="0"/>
          </a:schemeClr>
        </a:solidFill>
        <a:ln w="1905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a:latin typeface="+mj-ea"/>
              <a:ea typeface="+mj-ea"/>
            </a:rPr>
            <a:t>云计算应用现状</a:t>
          </a:r>
        </a:p>
      </dsp:txBody>
      <dsp:txXfrm rot="-5400000">
        <a:off x="749887" y="2900701"/>
        <a:ext cx="8642560" cy="628339"/>
      </dsp:txXfrm>
    </dsp:sp>
    <dsp:sp modelId="{1342A84B-548E-4076-9E4B-8DAC6CBC019D}">
      <dsp:nvSpPr>
        <dsp:cNvPr id="0" name=""/>
        <dsp:cNvSpPr/>
      </dsp:nvSpPr>
      <dsp:spPr>
        <a:xfrm rot="5400000">
          <a:off x="-160690" y="3981470"/>
          <a:ext cx="1071267" cy="749887"/>
        </a:xfrm>
        <a:prstGeom prst="chevron">
          <a:avLst/>
        </a:prstGeom>
        <a:solidFill>
          <a:srgbClr val="9BBB59">
            <a:lumMod val="50000"/>
          </a:srgbClr>
        </a:solidFill>
        <a:ln w="19050" cap="flat" cmpd="sng" algn="ctr">
          <a:solidFill>
            <a:srgbClr val="9BBB59">
              <a:lumMod val="5000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5</a:t>
          </a:r>
          <a:endParaRPr lang="zh-CN" altLang="en-US" sz="1800" kern="1200" dirty="0">
            <a:solidFill>
              <a:prstClr val="white"/>
            </a:solidFill>
            <a:latin typeface="+mj-ea"/>
            <a:ea typeface="+mj-ea"/>
            <a:cs typeface="+mn-cs"/>
          </a:endParaRPr>
        </a:p>
      </dsp:txBody>
      <dsp:txXfrm rot="-5400000">
        <a:off x="1" y="4195724"/>
        <a:ext cx="749887" cy="321380"/>
      </dsp:txXfrm>
    </dsp:sp>
    <dsp:sp modelId="{ED1794AE-D07B-45A5-913D-760885C57839}">
      <dsp:nvSpPr>
        <dsp:cNvPr id="0" name=""/>
        <dsp:cNvSpPr/>
      </dsp:nvSpPr>
      <dsp:spPr>
        <a:xfrm rot="5400000">
          <a:off x="4740001" y="-169334"/>
          <a:ext cx="696323" cy="8676552"/>
        </a:xfrm>
        <a:prstGeom prst="round2SameRect">
          <a:avLst/>
        </a:prstGeom>
        <a:solidFill>
          <a:schemeClr val="lt1">
            <a:alpha val="90000"/>
            <a:hueOff val="0"/>
            <a:satOff val="0"/>
            <a:lumOff val="0"/>
            <a:alphaOff val="0"/>
          </a:schemeClr>
        </a:solidFill>
        <a:ln w="1905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altLang="zh-CN" sz="3200" kern="1200" dirty="0">
              <a:latin typeface="+mj-ea"/>
              <a:ea typeface="+mj-ea"/>
            </a:rPr>
            <a:t>Hadoop</a:t>
          </a:r>
          <a:endParaRPr lang="zh-CN" altLang="en-US" sz="3200" kern="1200" dirty="0">
            <a:latin typeface="+mj-ea"/>
            <a:ea typeface="+mj-ea"/>
          </a:endParaRPr>
        </a:p>
      </dsp:txBody>
      <dsp:txXfrm rot="-5400000">
        <a:off x="749887" y="3854772"/>
        <a:ext cx="8642560" cy="6283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75028-CE7E-441F-BF4B-2A8B08E73143}">
      <dsp:nvSpPr>
        <dsp:cNvPr id="0" name=""/>
        <dsp:cNvSpPr/>
      </dsp:nvSpPr>
      <dsp:spPr>
        <a:xfrm>
          <a:off x="0" y="256498"/>
          <a:ext cx="5432152" cy="667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1595" tIns="333248" rIns="421595" bIns="113792" numCol="1" spcCol="1270" anchor="t" anchorCtr="0">
          <a:noAutofit/>
        </a:bodyPr>
        <a:lstStyle/>
        <a:p>
          <a:pPr marL="171450" lvl="1" indent="-171450" algn="l" defTabSz="711200">
            <a:lnSpc>
              <a:spcPct val="90000"/>
            </a:lnSpc>
            <a:spcBef>
              <a:spcPct val="0"/>
            </a:spcBef>
            <a:spcAft>
              <a:spcPct val="15000"/>
            </a:spcAft>
            <a:buChar char="•"/>
          </a:pPr>
          <a:r>
            <a:rPr lang="en-US" altLang="zh-CN" sz="1600" kern="1200" dirty="0"/>
            <a:t>SaaS (Software as a Service)</a:t>
          </a:r>
          <a:endParaRPr lang="zh-CN" altLang="en-US" sz="1600" kern="1200" dirty="0"/>
        </a:p>
      </dsp:txBody>
      <dsp:txXfrm>
        <a:off x="0" y="256498"/>
        <a:ext cx="5432152" cy="667800"/>
      </dsp:txXfrm>
    </dsp:sp>
    <dsp:sp modelId="{FF989659-9BFB-41A6-ACEA-FAED5AA94695}">
      <dsp:nvSpPr>
        <dsp:cNvPr id="0" name=""/>
        <dsp:cNvSpPr/>
      </dsp:nvSpPr>
      <dsp:spPr>
        <a:xfrm>
          <a:off x="271607" y="20338"/>
          <a:ext cx="3802506" cy="4723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726" tIns="0" rIns="143726" bIns="0" numCol="1" spcCol="1270" anchor="ctr" anchorCtr="0">
          <a:noAutofit/>
        </a:bodyPr>
        <a:lstStyle/>
        <a:p>
          <a:pPr marL="0" lvl="0" indent="0" algn="l" defTabSz="711200">
            <a:lnSpc>
              <a:spcPct val="90000"/>
            </a:lnSpc>
            <a:spcBef>
              <a:spcPct val="0"/>
            </a:spcBef>
            <a:spcAft>
              <a:spcPct val="35000"/>
            </a:spcAft>
            <a:buNone/>
          </a:pPr>
          <a:r>
            <a:rPr lang="zh-CN" altLang="en-US" sz="1600" kern="1200" dirty="0"/>
            <a:t>将软件作为服务</a:t>
          </a:r>
        </a:p>
      </dsp:txBody>
      <dsp:txXfrm>
        <a:off x="294664" y="43395"/>
        <a:ext cx="3756392" cy="426206"/>
      </dsp:txXfrm>
    </dsp:sp>
    <dsp:sp modelId="{8D42E935-FE90-4E7F-A091-245D3DFC1B13}">
      <dsp:nvSpPr>
        <dsp:cNvPr id="0" name=""/>
        <dsp:cNvSpPr/>
      </dsp:nvSpPr>
      <dsp:spPr>
        <a:xfrm>
          <a:off x="0" y="1246858"/>
          <a:ext cx="5432152" cy="667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1595" tIns="333248" rIns="421595" bIns="113792" numCol="1" spcCol="1270" anchor="t" anchorCtr="0">
          <a:noAutofit/>
        </a:bodyPr>
        <a:lstStyle/>
        <a:p>
          <a:pPr marL="171450" lvl="1" indent="-171450" algn="l" defTabSz="711200">
            <a:lnSpc>
              <a:spcPct val="90000"/>
            </a:lnSpc>
            <a:spcBef>
              <a:spcPct val="0"/>
            </a:spcBef>
            <a:spcAft>
              <a:spcPct val="15000"/>
            </a:spcAft>
            <a:buChar char="•"/>
          </a:pPr>
          <a:r>
            <a:rPr lang="en-US" altLang="zh-CN" sz="1600" kern="1200" dirty="0"/>
            <a:t>PaaS (Platform as a Service)</a:t>
          </a:r>
          <a:endParaRPr lang="zh-CN" altLang="en-US" sz="1600" kern="1200" dirty="0"/>
        </a:p>
      </dsp:txBody>
      <dsp:txXfrm>
        <a:off x="0" y="1246858"/>
        <a:ext cx="5432152" cy="667800"/>
      </dsp:txXfrm>
    </dsp:sp>
    <dsp:sp modelId="{FACA7AA1-AADE-4CE5-9FB4-A41CD4FDD85B}">
      <dsp:nvSpPr>
        <dsp:cNvPr id="0" name=""/>
        <dsp:cNvSpPr/>
      </dsp:nvSpPr>
      <dsp:spPr>
        <a:xfrm>
          <a:off x="271607" y="1010698"/>
          <a:ext cx="3802506" cy="4723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726" tIns="0" rIns="143726" bIns="0" numCol="1" spcCol="1270" anchor="ctr" anchorCtr="0">
          <a:noAutofit/>
        </a:bodyPr>
        <a:lstStyle/>
        <a:p>
          <a:pPr marL="0" lvl="0" indent="0" algn="l" defTabSz="711200">
            <a:lnSpc>
              <a:spcPct val="90000"/>
            </a:lnSpc>
            <a:spcBef>
              <a:spcPct val="0"/>
            </a:spcBef>
            <a:spcAft>
              <a:spcPct val="35000"/>
            </a:spcAft>
            <a:buNone/>
          </a:pPr>
          <a:r>
            <a:rPr lang="zh-CN" altLang="en-US" sz="1600" kern="1200" dirty="0"/>
            <a:t>将平台作为服务</a:t>
          </a:r>
        </a:p>
      </dsp:txBody>
      <dsp:txXfrm>
        <a:off x="294664" y="1033755"/>
        <a:ext cx="3756392" cy="426206"/>
      </dsp:txXfrm>
    </dsp:sp>
    <dsp:sp modelId="{54BF763E-77EB-495E-A041-CF2463FE011A}">
      <dsp:nvSpPr>
        <dsp:cNvPr id="0" name=""/>
        <dsp:cNvSpPr/>
      </dsp:nvSpPr>
      <dsp:spPr>
        <a:xfrm>
          <a:off x="0" y="2237218"/>
          <a:ext cx="5432152" cy="667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1595" tIns="333248" rIns="421595" bIns="113792" numCol="1" spcCol="1270" anchor="t" anchorCtr="0">
          <a:noAutofit/>
        </a:bodyPr>
        <a:lstStyle/>
        <a:p>
          <a:pPr marL="171450" lvl="1" indent="-171450" algn="l" defTabSz="711200">
            <a:lnSpc>
              <a:spcPct val="90000"/>
            </a:lnSpc>
            <a:spcBef>
              <a:spcPct val="0"/>
            </a:spcBef>
            <a:spcAft>
              <a:spcPct val="15000"/>
            </a:spcAft>
            <a:buChar char="•"/>
          </a:pPr>
          <a:r>
            <a:rPr lang="en-US" altLang="zh-CN" sz="1600" kern="1200" dirty="0"/>
            <a:t>IaaS (Infrastructure as a Service)</a:t>
          </a:r>
          <a:endParaRPr lang="zh-CN" altLang="en-US" sz="1600" kern="1200" dirty="0"/>
        </a:p>
      </dsp:txBody>
      <dsp:txXfrm>
        <a:off x="0" y="2237218"/>
        <a:ext cx="5432152" cy="667800"/>
      </dsp:txXfrm>
    </dsp:sp>
    <dsp:sp modelId="{51851476-BD87-4B9A-984C-BF75E36871EE}">
      <dsp:nvSpPr>
        <dsp:cNvPr id="0" name=""/>
        <dsp:cNvSpPr/>
      </dsp:nvSpPr>
      <dsp:spPr>
        <a:xfrm>
          <a:off x="271607" y="2001058"/>
          <a:ext cx="3802506" cy="4723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726" tIns="0" rIns="143726" bIns="0" numCol="1" spcCol="1270" anchor="ctr" anchorCtr="0">
          <a:noAutofit/>
        </a:bodyPr>
        <a:lstStyle/>
        <a:p>
          <a:pPr marL="0" lvl="0" indent="0" algn="l" defTabSz="711200">
            <a:lnSpc>
              <a:spcPct val="90000"/>
            </a:lnSpc>
            <a:spcBef>
              <a:spcPct val="0"/>
            </a:spcBef>
            <a:spcAft>
              <a:spcPct val="35000"/>
            </a:spcAft>
            <a:buNone/>
          </a:pPr>
          <a:r>
            <a:rPr lang="zh-CN" altLang="en-US" sz="1600" kern="1200" dirty="0"/>
            <a:t>将基础设施作为服务</a:t>
          </a:r>
        </a:p>
      </dsp:txBody>
      <dsp:txXfrm>
        <a:off x="294664" y="2024115"/>
        <a:ext cx="3756392"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C9069-8A73-4C40-96E6-4D4978FB5849}">
      <dsp:nvSpPr>
        <dsp:cNvPr id="0" name=""/>
        <dsp:cNvSpPr/>
      </dsp:nvSpPr>
      <dsp:spPr>
        <a:xfrm>
          <a:off x="1833742" y="668065"/>
          <a:ext cx="4460515" cy="4460515"/>
        </a:xfrm>
        <a:prstGeom prst="blockArc">
          <a:avLst>
            <a:gd name="adj1" fmla="val 11880000"/>
            <a:gd name="adj2" fmla="val 162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1EBBA2-0CAE-4DD6-9994-8509E95FE5C5}">
      <dsp:nvSpPr>
        <dsp:cNvPr id="0" name=""/>
        <dsp:cNvSpPr/>
      </dsp:nvSpPr>
      <dsp:spPr>
        <a:xfrm>
          <a:off x="1833742" y="668065"/>
          <a:ext cx="4460515" cy="4460515"/>
        </a:xfrm>
        <a:prstGeom prst="blockArc">
          <a:avLst>
            <a:gd name="adj1" fmla="val 7560000"/>
            <a:gd name="adj2" fmla="val 1188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21A19B-FEDF-4761-9115-D41225D82A1C}">
      <dsp:nvSpPr>
        <dsp:cNvPr id="0" name=""/>
        <dsp:cNvSpPr/>
      </dsp:nvSpPr>
      <dsp:spPr>
        <a:xfrm>
          <a:off x="1833742" y="668065"/>
          <a:ext cx="4460515" cy="4460515"/>
        </a:xfrm>
        <a:prstGeom prst="blockArc">
          <a:avLst>
            <a:gd name="adj1" fmla="val 3240000"/>
            <a:gd name="adj2" fmla="val 756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A69175D-5995-4AD5-9DF5-0AC363F252FB}">
      <dsp:nvSpPr>
        <dsp:cNvPr id="0" name=""/>
        <dsp:cNvSpPr/>
      </dsp:nvSpPr>
      <dsp:spPr>
        <a:xfrm>
          <a:off x="1833742" y="668065"/>
          <a:ext cx="4460515" cy="4460515"/>
        </a:xfrm>
        <a:prstGeom prst="blockArc">
          <a:avLst>
            <a:gd name="adj1" fmla="val 20520000"/>
            <a:gd name="adj2" fmla="val 324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06A1C9-EF1B-4DFA-AEAD-E03C77099616}">
      <dsp:nvSpPr>
        <dsp:cNvPr id="0" name=""/>
        <dsp:cNvSpPr/>
      </dsp:nvSpPr>
      <dsp:spPr>
        <a:xfrm>
          <a:off x="1833742" y="668065"/>
          <a:ext cx="4460515" cy="4460515"/>
        </a:xfrm>
        <a:prstGeom prst="blockArc">
          <a:avLst>
            <a:gd name="adj1" fmla="val 16200000"/>
            <a:gd name="adj2" fmla="val 2052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F15296-BAC9-4DB4-AF0F-E75CFCFFA08F}">
      <dsp:nvSpPr>
        <dsp:cNvPr id="0" name=""/>
        <dsp:cNvSpPr/>
      </dsp:nvSpPr>
      <dsp:spPr>
        <a:xfrm>
          <a:off x="3038078" y="1872401"/>
          <a:ext cx="2051843" cy="205184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solidFill>
                <a:schemeClr val="bg1"/>
              </a:solidFill>
              <a:latin typeface="Arial Narrow" pitchFamily="34" charset="0"/>
              <a:ea typeface="仿宋_GB2312" pitchFamily="49" charset="-122"/>
              <a:cs typeface="Arial" pitchFamily="34" charset="0"/>
            </a:rPr>
            <a:t>云计算</a:t>
          </a:r>
        </a:p>
        <a:p>
          <a:pPr marL="0" lvl="0" indent="0" algn="ctr" defTabSz="1289050">
            <a:lnSpc>
              <a:spcPct val="90000"/>
            </a:lnSpc>
            <a:spcBef>
              <a:spcPct val="0"/>
            </a:spcBef>
            <a:spcAft>
              <a:spcPct val="35000"/>
            </a:spcAft>
            <a:buNone/>
          </a:pPr>
          <a:r>
            <a:rPr lang="zh-CN" altLang="en-US" sz="2900" kern="1200" dirty="0">
              <a:solidFill>
                <a:schemeClr val="bg1"/>
              </a:solidFill>
              <a:latin typeface="Arial Narrow" pitchFamily="34" charset="0"/>
              <a:ea typeface="仿宋_GB2312" pitchFamily="49" charset="-122"/>
              <a:cs typeface="Arial" pitchFamily="34" charset="0"/>
            </a:rPr>
            <a:t>特征</a:t>
          </a:r>
          <a:endParaRPr lang="zh-CN" altLang="en-US" sz="2900" kern="1200" dirty="0"/>
        </a:p>
      </dsp:txBody>
      <dsp:txXfrm>
        <a:off x="3338563" y="2172886"/>
        <a:ext cx="1450873" cy="1450873"/>
      </dsp:txXfrm>
    </dsp:sp>
    <dsp:sp modelId="{43FFE711-EBF4-4600-A0EF-ED76379063C9}">
      <dsp:nvSpPr>
        <dsp:cNvPr id="0" name=""/>
        <dsp:cNvSpPr/>
      </dsp:nvSpPr>
      <dsp:spPr>
        <a:xfrm>
          <a:off x="3345854" y="1626"/>
          <a:ext cx="1436290" cy="143629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solidFill>
                <a:schemeClr val="tx1"/>
              </a:solidFill>
              <a:latin typeface="Arial Narrow" pitchFamily="34" charset="0"/>
              <a:ea typeface="仿宋_GB2312" pitchFamily="49" charset="-122"/>
            </a:rPr>
            <a:t>按需自助式服务</a:t>
          </a:r>
          <a:endParaRPr lang="zh-CN" altLang="en-US" sz="1900" kern="1200" dirty="0">
            <a:solidFill>
              <a:schemeClr val="tx1"/>
            </a:solidFill>
          </a:endParaRPr>
        </a:p>
      </dsp:txBody>
      <dsp:txXfrm>
        <a:off x="3556194" y="211966"/>
        <a:ext cx="1015610" cy="1015610"/>
      </dsp:txXfrm>
    </dsp:sp>
    <dsp:sp modelId="{0C9C4E5A-5BF5-432F-A594-B0A81782CF29}">
      <dsp:nvSpPr>
        <dsp:cNvPr id="0" name=""/>
        <dsp:cNvSpPr/>
      </dsp:nvSpPr>
      <dsp:spPr>
        <a:xfrm>
          <a:off x="5417780" y="1506968"/>
          <a:ext cx="1436290" cy="143629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solidFill>
                <a:schemeClr val="tx1"/>
              </a:solidFill>
              <a:latin typeface="Arial Narrow" pitchFamily="34" charset="0"/>
              <a:ea typeface="仿宋_GB2312" pitchFamily="49" charset="-122"/>
            </a:rPr>
            <a:t>广泛的网络访问</a:t>
          </a:r>
          <a:endParaRPr lang="zh-CN" altLang="en-US" sz="1900" kern="1200" dirty="0">
            <a:solidFill>
              <a:schemeClr val="tx1"/>
            </a:solidFill>
          </a:endParaRPr>
        </a:p>
      </dsp:txBody>
      <dsp:txXfrm>
        <a:off x="5628120" y="1717308"/>
        <a:ext cx="1015610" cy="1015610"/>
      </dsp:txXfrm>
    </dsp:sp>
    <dsp:sp modelId="{E0363141-99B9-4964-BBAA-1475AA8F30B2}">
      <dsp:nvSpPr>
        <dsp:cNvPr id="0" name=""/>
        <dsp:cNvSpPr/>
      </dsp:nvSpPr>
      <dsp:spPr>
        <a:xfrm>
          <a:off x="4626375" y="3942663"/>
          <a:ext cx="1436290" cy="143629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Clr>
              <a:srgbClr val="FF0000"/>
            </a:buClr>
            <a:buNone/>
          </a:pPr>
          <a:r>
            <a:rPr lang="zh-CN" altLang="en-US" sz="1900" kern="1200" dirty="0">
              <a:solidFill>
                <a:schemeClr val="tx1"/>
              </a:solidFill>
              <a:latin typeface="Arial Narrow" pitchFamily="34" charset="0"/>
              <a:ea typeface="仿宋_GB2312" pitchFamily="49" charset="-122"/>
            </a:rPr>
            <a:t>共享的资源池</a:t>
          </a:r>
          <a:endParaRPr lang="zh-CN" altLang="en-US" sz="1900" kern="1200" dirty="0">
            <a:solidFill>
              <a:schemeClr val="tx1"/>
            </a:solidFill>
          </a:endParaRPr>
        </a:p>
      </dsp:txBody>
      <dsp:txXfrm>
        <a:off x="4836715" y="4153003"/>
        <a:ext cx="1015610" cy="1015610"/>
      </dsp:txXfrm>
    </dsp:sp>
    <dsp:sp modelId="{6773F059-3A38-4E3F-BF8A-891610F87F99}">
      <dsp:nvSpPr>
        <dsp:cNvPr id="0" name=""/>
        <dsp:cNvSpPr/>
      </dsp:nvSpPr>
      <dsp:spPr>
        <a:xfrm>
          <a:off x="2065334" y="3942663"/>
          <a:ext cx="1436290" cy="143629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Clr>
              <a:srgbClr val="FF0000"/>
            </a:buClr>
            <a:buNone/>
          </a:pPr>
          <a:r>
            <a:rPr lang="zh-CN" altLang="en-US" sz="1900" kern="1200" dirty="0">
              <a:solidFill>
                <a:schemeClr val="tx1"/>
              </a:solidFill>
              <a:latin typeface="Arial Narrow" pitchFamily="34" charset="0"/>
              <a:ea typeface="仿宋_GB2312" pitchFamily="49" charset="-122"/>
            </a:rPr>
            <a:t>快速弹性使用</a:t>
          </a:r>
          <a:endParaRPr lang="zh-CN" altLang="en-US" sz="1900" kern="1200" dirty="0">
            <a:solidFill>
              <a:schemeClr val="tx1"/>
            </a:solidFill>
          </a:endParaRPr>
        </a:p>
      </dsp:txBody>
      <dsp:txXfrm>
        <a:off x="2275674" y="4153003"/>
        <a:ext cx="1015610" cy="1015610"/>
      </dsp:txXfrm>
    </dsp:sp>
    <dsp:sp modelId="{C37EDE1C-03BF-4FC0-8127-409D7B150B0C}">
      <dsp:nvSpPr>
        <dsp:cNvPr id="0" name=""/>
        <dsp:cNvSpPr/>
      </dsp:nvSpPr>
      <dsp:spPr>
        <a:xfrm>
          <a:off x="1273929" y="1506968"/>
          <a:ext cx="1436290" cy="143629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Clr>
              <a:srgbClr val="FF0000"/>
            </a:buClr>
            <a:buNone/>
          </a:pPr>
          <a:r>
            <a:rPr lang="zh-CN" altLang="en-US" sz="1900" kern="1200" dirty="0">
              <a:solidFill>
                <a:schemeClr val="tx1"/>
              </a:solidFill>
              <a:latin typeface="Arial Narrow" pitchFamily="34" charset="0"/>
              <a:ea typeface="仿宋_GB2312" pitchFamily="49" charset="-122"/>
            </a:rPr>
            <a:t>可度量的服务</a:t>
          </a:r>
          <a:endParaRPr lang="zh-CN" altLang="en-US" sz="1900" kern="1200" dirty="0">
            <a:solidFill>
              <a:schemeClr val="tx1"/>
            </a:solidFill>
          </a:endParaRPr>
        </a:p>
      </dsp:txBody>
      <dsp:txXfrm>
        <a:off x="1484269" y="1717308"/>
        <a:ext cx="1015610" cy="101561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EFA716-D583-4E1F-B273-883720A88F56}" type="datetimeFigureOut">
              <a:rPr lang="zh-CN" altLang="en-US" smtClean="0"/>
              <a:pPr/>
              <a:t>2020/2/20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5FA913-B136-4EB5-808F-3A397B07747D}" type="slidenum">
              <a:rPr lang="zh-CN" altLang="en-US" smtClean="0"/>
              <a:pPr/>
              <a:t>‹#›</a:t>
            </a:fld>
            <a:endParaRPr lang="zh-CN" altLang="en-US"/>
          </a:p>
        </p:txBody>
      </p:sp>
    </p:spTree>
    <p:extLst>
      <p:ext uri="{BB962C8B-B14F-4D97-AF65-F5344CB8AC3E}">
        <p14:creationId xmlns:p14="http://schemas.microsoft.com/office/powerpoint/2010/main" val="4003200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565FA913-B136-4EB5-808F-3A397B07747D}" type="slidenum">
              <a:rPr lang="zh-CN" altLang="en-US" smtClean="0"/>
              <a:pPr/>
              <a:t>3</a:t>
            </a:fld>
            <a:endParaRPr lang="zh-CN" altLang="en-US"/>
          </a:p>
        </p:txBody>
      </p:sp>
    </p:spTree>
    <p:extLst>
      <p:ext uri="{BB962C8B-B14F-4D97-AF65-F5344CB8AC3E}">
        <p14:creationId xmlns:p14="http://schemas.microsoft.com/office/powerpoint/2010/main" val="1005920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sz="1200" kern="1200" dirty="0">
                <a:solidFill>
                  <a:schemeClr val="tx1"/>
                </a:solidFill>
                <a:latin typeface="+mn-lt"/>
                <a:ea typeface="+mn-ea"/>
                <a:cs typeface="+mn-cs"/>
              </a:rPr>
              <a:t>IaaS </a:t>
            </a:r>
            <a:r>
              <a:rPr lang="zh-CN" altLang="en-US" sz="1200" kern="1200" dirty="0">
                <a:solidFill>
                  <a:schemeClr val="tx1"/>
                </a:solidFill>
                <a:latin typeface="+mn-lt"/>
                <a:ea typeface="+mn-ea"/>
                <a:cs typeface="+mn-cs"/>
              </a:rPr>
              <a:t>提供硬件基础设施部署服务，为用户按需提供实体或虚拟的计算、存储和网络等资源。</a:t>
            </a:r>
          </a:p>
          <a:p>
            <a:r>
              <a:rPr lang="en-US" sz="1200" kern="1200" dirty="0">
                <a:solidFill>
                  <a:schemeClr val="tx1"/>
                </a:solidFill>
                <a:latin typeface="+mn-lt"/>
                <a:ea typeface="+mn-ea"/>
                <a:cs typeface="+mn-cs"/>
              </a:rPr>
              <a:t>PaaS</a:t>
            </a:r>
            <a:r>
              <a:rPr lang="zh-CN" altLang="en-US" sz="1200" kern="1200" dirty="0">
                <a:solidFill>
                  <a:schemeClr val="tx1"/>
                </a:solidFill>
                <a:latin typeface="+mn-lt"/>
                <a:ea typeface="+mn-ea"/>
                <a:cs typeface="+mn-cs"/>
              </a:rPr>
              <a:t>是云计算应用程序运行环境，提供应用程序部署与管理服务。</a:t>
            </a:r>
          </a:p>
          <a:p>
            <a:r>
              <a:rPr lang="en-US" sz="1200" kern="1200" dirty="0">
                <a:solidFill>
                  <a:schemeClr val="tx1"/>
                </a:solidFill>
                <a:latin typeface="+mn-lt"/>
                <a:ea typeface="+mn-ea"/>
                <a:cs typeface="+mn-cs"/>
              </a:rPr>
              <a:t>SaaS</a:t>
            </a:r>
            <a:r>
              <a:rPr lang="zh-CN" altLang="en-US" sz="1200" kern="1200" dirty="0">
                <a:solidFill>
                  <a:schemeClr val="tx1"/>
                </a:solidFill>
                <a:latin typeface="+mn-lt"/>
                <a:ea typeface="+mn-ea"/>
                <a:cs typeface="+mn-cs"/>
              </a:rPr>
              <a:t>是基于云计算基础平台所开发的应用程序。</a:t>
            </a:r>
          </a:p>
          <a:p>
            <a:r>
              <a:rPr lang="en-US" sz="1200" kern="1200" dirty="0">
                <a:solidFill>
                  <a:schemeClr val="tx1"/>
                </a:solidFill>
                <a:latin typeface="+mn-lt"/>
                <a:ea typeface="+mn-ea"/>
                <a:cs typeface="+mn-cs"/>
              </a:rPr>
              <a:t> </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565FA913-B136-4EB5-808F-3A397B07747D}" type="slidenum">
              <a:rPr lang="zh-CN" altLang="en-US" smtClean="0"/>
              <a:pPr/>
              <a:t>17</a:t>
            </a:fld>
            <a:endParaRPr lang="zh-CN" altLang="en-US"/>
          </a:p>
        </p:txBody>
      </p:sp>
    </p:spTree>
    <p:extLst>
      <p:ext uri="{BB962C8B-B14F-4D97-AF65-F5344CB8AC3E}">
        <p14:creationId xmlns:p14="http://schemas.microsoft.com/office/powerpoint/2010/main" val="4169272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65FA913-B136-4EB5-808F-3A397B07747D}" type="slidenum">
              <a:rPr lang="zh-CN" altLang="en-US" smtClean="0"/>
              <a:pPr/>
              <a:t>26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5FA913-B136-4EB5-808F-3A397B07747D}" type="slidenum">
              <a:rPr lang="zh-CN" altLang="en-US" smtClean="0"/>
              <a:pPr/>
              <a:t>27</a:t>
            </a:fld>
            <a:endParaRPr lang="zh-CN" altLang="en-US"/>
          </a:p>
        </p:txBody>
      </p:sp>
    </p:spTree>
    <p:extLst>
      <p:ext uri="{BB962C8B-B14F-4D97-AF65-F5344CB8AC3E}">
        <p14:creationId xmlns:p14="http://schemas.microsoft.com/office/powerpoint/2010/main" val="142154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a:t>期刊</a:t>
            </a:r>
            <a:r>
              <a:rPr lang="en-US" altLang="zh-CN" dirty="0"/>
              <a:t>-</a:t>
            </a:r>
            <a:r>
              <a:rPr lang="zh-CN" altLang="en-US" dirty="0"/>
              <a:t>通信学报</a:t>
            </a:r>
            <a:r>
              <a:rPr lang="en-US" altLang="zh-CN" dirty="0"/>
              <a:t>-</a:t>
            </a:r>
            <a:r>
              <a:rPr lang="zh-CN" altLang="en-US" dirty="0"/>
              <a:t>云计算</a:t>
            </a:r>
            <a:r>
              <a:rPr lang="en-US" altLang="zh-CN" dirty="0"/>
              <a:t>_</a:t>
            </a:r>
            <a:r>
              <a:rPr lang="zh-CN" altLang="en-US" dirty="0"/>
              <a:t>体系架构与关键技术</a:t>
            </a:r>
            <a:r>
              <a:rPr lang="en-US" altLang="zh-CN" dirty="0" err="1"/>
              <a:t>-2011.pdf</a:t>
            </a:r>
            <a:endParaRPr lang="zh-CN" altLang="en-US" dirty="0"/>
          </a:p>
        </p:txBody>
      </p:sp>
      <p:sp>
        <p:nvSpPr>
          <p:cNvPr id="4" name="灯片编号占位符 3"/>
          <p:cNvSpPr>
            <a:spLocks noGrp="1"/>
          </p:cNvSpPr>
          <p:nvPr>
            <p:ph type="sldNum" sz="quarter" idx="10"/>
          </p:nvPr>
        </p:nvSpPr>
        <p:spPr/>
        <p:txBody>
          <a:bodyPr/>
          <a:lstStyle/>
          <a:p>
            <a:fld id="{565FA913-B136-4EB5-808F-3A397B07747D}" type="slidenum">
              <a:rPr lang="zh-CN" altLang="en-US" smtClean="0"/>
              <a:pPr/>
              <a:t>28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a:t>MapReduce</a:t>
            </a:r>
            <a:r>
              <a:rPr lang="zh-CN" altLang="en-US" dirty="0"/>
              <a:t>模式的思想是通过</a:t>
            </a:r>
            <a:r>
              <a:rPr lang="en-US" altLang="zh-CN" dirty="0"/>
              <a:t>Map( </a:t>
            </a:r>
            <a:r>
              <a:rPr lang="zh-CN" altLang="en-US" dirty="0"/>
              <a:t>映射</a:t>
            </a:r>
            <a:r>
              <a:rPr lang="en-US" altLang="zh-CN" dirty="0"/>
              <a:t>) </a:t>
            </a:r>
            <a:r>
              <a:rPr lang="zh-CN" altLang="en-US" dirty="0"/>
              <a:t>和</a:t>
            </a:r>
            <a:r>
              <a:rPr lang="en-US" altLang="zh-CN" dirty="0"/>
              <a:t>Reduce( </a:t>
            </a:r>
            <a:r>
              <a:rPr lang="zh-CN" altLang="en-US" dirty="0"/>
              <a:t>化简</a:t>
            </a:r>
            <a:r>
              <a:rPr lang="en-US" altLang="zh-CN" dirty="0"/>
              <a:t>) </a:t>
            </a:r>
            <a:r>
              <a:rPr lang="zh-CN" altLang="en-US" dirty="0"/>
              <a:t>这样</a:t>
            </a:r>
            <a:r>
              <a:rPr lang="en-US" altLang="zh-CN" dirty="0"/>
              <a:t>2</a:t>
            </a:r>
            <a:r>
              <a:rPr lang="zh-CN" altLang="en-US" dirty="0"/>
              <a:t>个简单的概念来构成运算基本单元，先通过</a:t>
            </a:r>
            <a:r>
              <a:rPr lang="en-US" altLang="zh-CN" dirty="0"/>
              <a:t>Map</a:t>
            </a:r>
            <a:r>
              <a:rPr lang="zh-CN" altLang="en-US" dirty="0"/>
              <a:t>程序将数据切割成不相关的区块，分配</a:t>
            </a:r>
            <a:r>
              <a:rPr lang="en-US" altLang="zh-CN" dirty="0"/>
              <a:t>( </a:t>
            </a:r>
            <a:r>
              <a:rPr lang="zh-CN" altLang="en-US" dirty="0"/>
              <a:t>调度</a:t>
            </a:r>
            <a:r>
              <a:rPr lang="en-US" altLang="zh-CN" dirty="0"/>
              <a:t>) </a:t>
            </a:r>
            <a:r>
              <a:rPr lang="zh-CN" altLang="en-US" dirty="0"/>
              <a:t>给大量计算机处理，达到分布式运算的效果，再通过</a:t>
            </a:r>
            <a:r>
              <a:rPr lang="en-US" altLang="zh-CN" dirty="0"/>
              <a:t>Reduce</a:t>
            </a:r>
            <a:r>
              <a:rPr lang="zh-CN" altLang="en-US" dirty="0"/>
              <a:t>程序将结果汇整输出，即可并行处理海量数据． </a:t>
            </a:r>
          </a:p>
        </p:txBody>
      </p:sp>
      <p:sp>
        <p:nvSpPr>
          <p:cNvPr id="4" name="灯片编号占位符 3"/>
          <p:cNvSpPr>
            <a:spLocks noGrp="1"/>
          </p:cNvSpPr>
          <p:nvPr>
            <p:ph type="sldNum" sz="quarter" idx="10"/>
          </p:nvPr>
        </p:nvSpPr>
        <p:spPr/>
        <p:txBody>
          <a:bodyPr/>
          <a:lstStyle/>
          <a:p>
            <a:fld id="{565FA913-B136-4EB5-808F-3A397B07747D}" type="slidenum">
              <a:rPr lang="zh-CN" altLang="en-US" smtClean="0"/>
              <a:pPr/>
              <a:t>29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565FA913-B136-4EB5-808F-3A397B07747D}" type="slidenum">
              <a:rPr lang="zh-CN" altLang="en-US" smtClean="0"/>
              <a:pPr/>
              <a:t>4</a:t>
            </a:fld>
            <a:endParaRPr lang="zh-CN" altLang="en-US"/>
          </a:p>
        </p:txBody>
      </p:sp>
    </p:spTree>
    <p:extLst>
      <p:ext uri="{BB962C8B-B14F-4D97-AF65-F5344CB8AC3E}">
        <p14:creationId xmlns:p14="http://schemas.microsoft.com/office/powerpoint/2010/main" val="2345845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5FA913-B136-4EB5-808F-3A397B07747D}" type="slidenum">
              <a:rPr lang="zh-CN" altLang="en-US" smtClean="0"/>
              <a:pPr/>
              <a:t>6</a:t>
            </a:fld>
            <a:endParaRPr lang="zh-CN" altLang="en-US"/>
          </a:p>
        </p:txBody>
      </p:sp>
    </p:spTree>
    <p:extLst>
      <p:ext uri="{BB962C8B-B14F-4D97-AF65-F5344CB8AC3E}">
        <p14:creationId xmlns:p14="http://schemas.microsoft.com/office/powerpoint/2010/main" val="603541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a:t>Amazon </a:t>
            </a:r>
            <a:r>
              <a:rPr lang="zh-CN" altLang="en-US" dirty="0"/>
              <a:t>将其云计算平台称为弹性计算云</a:t>
            </a:r>
            <a:r>
              <a:rPr lang="en-US" altLang="zh-CN" dirty="0"/>
              <a:t>(elastic compute cloud,</a:t>
            </a:r>
            <a:r>
              <a:rPr lang="zh-CN" altLang="en-US" dirty="0"/>
              <a:t>简称</a:t>
            </a:r>
            <a:r>
              <a:rPr lang="en-US" altLang="zh-CN" dirty="0"/>
              <a:t>EC2),</a:t>
            </a:r>
            <a:r>
              <a:rPr lang="zh-CN" altLang="en-US" dirty="0"/>
              <a:t>是最早提供远程云计算平台服务的公司</a:t>
            </a:r>
            <a:r>
              <a:rPr lang="en-US" altLang="zh-CN" dirty="0"/>
              <a:t>.Amazon </a:t>
            </a:r>
            <a:r>
              <a:rPr lang="zh-CN" altLang="en-US" dirty="0"/>
              <a:t>将自己的弹性计算云建立在公司内部的大规模集群计算的平台上</a:t>
            </a:r>
            <a:r>
              <a:rPr lang="en-US" altLang="zh-CN" dirty="0"/>
              <a:t>,</a:t>
            </a:r>
            <a:r>
              <a:rPr lang="zh-CN" altLang="en-US" dirty="0"/>
              <a:t>而用户可以通过弹性计算云的网络界面去操作在云计算平台上运行的各个实例</a:t>
            </a:r>
            <a:r>
              <a:rPr lang="en-US" altLang="zh-CN" dirty="0"/>
              <a:t>(instance).</a:t>
            </a:r>
            <a:r>
              <a:rPr lang="zh-CN" altLang="en-US" dirty="0"/>
              <a:t>用户使用实例的付费方式由用户的使用状况决定</a:t>
            </a:r>
            <a:r>
              <a:rPr lang="en-US" altLang="zh-CN" dirty="0"/>
              <a:t>,</a:t>
            </a:r>
            <a:r>
              <a:rPr lang="zh-CN" altLang="en-US" dirty="0"/>
              <a:t>即用户只需为自己所使用的计算平台实例付费</a:t>
            </a:r>
            <a:r>
              <a:rPr lang="en-US" altLang="zh-CN" dirty="0"/>
              <a:t>,</a:t>
            </a:r>
            <a:r>
              <a:rPr lang="zh-CN" altLang="en-US" dirty="0"/>
              <a:t>运行结束后计费也随之结束</a:t>
            </a:r>
            <a:r>
              <a:rPr lang="en-US" altLang="zh-CN" dirty="0"/>
              <a:t>.</a:t>
            </a:r>
          </a:p>
          <a:p>
            <a:r>
              <a:rPr lang="zh-CN" altLang="en-US" dirty="0"/>
              <a:t>弹性计算云用户使用客户端通过</a:t>
            </a:r>
            <a:r>
              <a:rPr lang="en-US" altLang="zh-CN" dirty="0"/>
              <a:t>SOAP over HTTPS</a:t>
            </a:r>
            <a:r>
              <a:rPr lang="zh-CN" altLang="en-US" dirty="0"/>
              <a:t>协议与</a:t>
            </a:r>
            <a:r>
              <a:rPr lang="en-US" altLang="zh-CN" dirty="0"/>
              <a:t>Amazon</a:t>
            </a:r>
            <a:r>
              <a:rPr lang="zh-CN" altLang="en-US" dirty="0"/>
              <a:t>弹性计算云内部的实例进行交互</a:t>
            </a:r>
            <a:r>
              <a:rPr lang="en-US" altLang="zh-CN" dirty="0"/>
              <a:t>.</a:t>
            </a:r>
            <a:r>
              <a:rPr lang="zh-CN" altLang="en-US" dirty="0"/>
              <a:t>这样</a:t>
            </a:r>
            <a:r>
              <a:rPr lang="en-US" altLang="zh-CN" dirty="0"/>
              <a:t>,</a:t>
            </a:r>
            <a:r>
              <a:rPr lang="zh-CN" altLang="en-US" dirty="0"/>
              <a:t>弹性计算云平台为用户或者开发人员提供了一个虚拟的集群环境</a:t>
            </a:r>
            <a:r>
              <a:rPr lang="en-US" altLang="zh-CN" dirty="0"/>
              <a:t>,</a:t>
            </a:r>
            <a:r>
              <a:rPr lang="zh-CN" altLang="en-US" dirty="0"/>
              <a:t>在用户具有充分灵活性的同时</a:t>
            </a:r>
            <a:r>
              <a:rPr lang="en-US" altLang="zh-CN" dirty="0"/>
              <a:t>,</a:t>
            </a:r>
            <a:r>
              <a:rPr lang="zh-CN" altLang="en-US" dirty="0"/>
              <a:t>也减轻了云计算平台拥有者</a:t>
            </a:r>
            <a:r>
              <a:rPr lang="en-US" altLang="zh-CN" dirty="0"/>
              <a:t>(Amazon </a:t>
            </a:r>
            <a:r>
              <a:rPr lang="zh-CN" altLang="en-US" dirty="0"/>
              <a:t>公司</a:t>
            </a:r>
            <a:r>
              <a:rPr lang="en-US" altLang="zh-CN" dirty="0"/>
              <a:t>)</a:t>
            </a:r>
            <a:r>
              <a:rPr lang="zh-CN" altLang="en-US" dirty="0"/>
              <a:t>的管理负担</a:t>
            </a:r>
            <a:r>
              <a:rPr lang="en-US" altLang="zh-CN" dirty="0"/>
              <a:t>.</a:t>
            </a:r>
            <a:r>
              <a:rPr lang="zh-CN" altLang="en-US" dirty="0"/>
              <a:t>弹性计算云中的每一个实例代表一个运行中的虚拟机</a:t>
            </a:r>
            <a:r>
              <a:rPr lang="en-US" altLang="zh-CN" dirty="0"/>
              <a:t>.</a:t>
            </a:r>
            <a:r>
              <a:rPr lang="zh-CN" altLang="en-US" dirty="0"/>
              <a:t>用户对自己的虚拟机具有完整的访问权限</a:t>
            </a:r>
            <a:r>
              <a:rPr lang="en-US" altLang="zh-CN" dirty="0"/>
              <a:t>,</a:t>
            </a:r>
            <a:r>
              <a:rPr lang="zh-CN" altLang="en-US" dirty="0"/>
              <a:t>包括针对此虚拟机操作系统的管理员权限</a:t>
            </a:r>
            <a:r>
              <a:rPr lang="en-US" altLang="zh-CN" dirty="0"/>
              <a:t>.</a:t>
            </a:r>
            <a:r>
              <a:rPr lang="zh-CN" altLang="en-US" dirty="0"/>
              <a:t>虚拟机的收费也是根据虚拟机的能力进行费用计算的</a:t>
            </a:r>
            <a:r>
              <a:rPr lang="en-US" altLang="zh-CN" dirty="0"/>
              <a:t>,</a:t>
            </a:r>
            <a:r>
              <a:rPr lang="zh-CN" altLang="en-US" dirty="0"/>
              <a:t>实际上</a:t>
            </a:r>
            <a:r>
              <a:rPr lang="en-US" altLang="zh-CN" dirty="0"/>
              <a:t>,</a:t>
            </a:r>
            <a:r>
              <a:rPr lang="zh-CN" altLang="en-US" dirty="0"/>
              <a:t>用户租用的是虚拟的计算能力</a:t>
            </a:r>
            <a:r>
              <a:rPr lang="en-US" altLang="zh-CN" dirty="0"/>
              <a:t>. </a:t>
            </a:r>
            <a:endParaRPr lang="zh-CN" altLang="en-US" dirty="0"/>
          </a:p>
        </p:txBody>
      </p:sp>
      <p:sp>
        <p:nvSpPr>
          <p:cNvPr id="4" name="灯片编号占位符 3"/>
          <p:cNvSpPr>
            <a:spLocks noGrp="1"/>
          </p:cNvSpPr>
          <p:nvPr>
            <p:ph type="sldNum" sz="quarter" idx="10"/>
          </p:nvPr>
        </p:nvSpPr>
        <p:spPr/>
        <p:txBody>
          <a:bodyPr/>
          <a:lstStyle/>
          <a:p>
            <a:fld id="{565FA913-B136-4EB5-808F-3A397B07747D}" type="slidenum">
              <a:rPr lang="zh-CN" altLang="en-US" smtClean="0"/>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a:t>期刊</a:t>
            </a:r>
            <a:r>
              <a:rPr lang="en-US" altLang="zh-CN" dirty="0"/>
              <a:t>-</a:t>
            </a:r>
            <a:r>
              <a:rPr lang="zh-CN" altLang="en-US" dirty="0"/>
              <a:t>软件学报</a:t>
            </a:r>
            <a:r>
              <a:rPr lang="en-US" altLang="zh-CN" dirty="0"/>
              <a:t>-</a:t>
            </a:r>
            <a:r>
              <a:rPr lang="zh-CN" altLang="en-US" dirty="0"/>
              <a:t>云计算</a:t>
            </a:r>
            <a:r>
              <a:rPr lang="en-US" altLang="zh-CN" dirty="0"/>
              <a:t>:</a:t>
            </a:r>
            <a:r>
              <a:rPr lang="zh-CN" altLang="en-US" dirty="0"/>
              <a:t>系统实例与研究现状</a:t>
            </a:r>
            <a:r>
              <a:rPr lang="en-US" altLang="zh-CN" dirty="0"/>
              <a:t>-2009.pdf</a:t>
            </a:r>
            <a:endParaRPr lang="zh-CN" altLang="en-US" dirty="0"/>
          </a:p>
        </p:txBody>
      </p:sp>
      <p:sp>
        <p:nvSpPr>
          <p:cNvPr id="4" name="灯片编号占位符 3"/>
          <p:cNvSpPr>
            <a:spLocks noGrp="1"/>
          </p:cNvSpPr>
          <p:nvPr>
            <p:ph type="sldNum" sz="quarter" idx="10"/>
          </p:nvPr>
        </p:nvSpPr>
        <p:spPr/>
        <p:txBody>
          <a:bodyPr/>
          <a:lstStyle/>
          <a:p>
            <a:fld id="{565FA913-B136-4EB5-808F-3A397B07747D}" type="slidenum">
              <a:rPr lang="zh-CN" altLang="en-US" smtClean="0"/>
              <a:pPr/>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5FA913-B136-4EB5-808F-3A397B07747D}" type="slidenum">
              <a:rPr lang="zh-CN" altLang="en-US" smtClean="0"/>
              <a:pPr/>
              <a:t>10</a:t>
            </a:fld>
            <a:endParaRPr lang="zh-CN" altLang="en-US"/>
          </a:p>
        </p:txBody>
      </p:sp>
    </p:spTree>
    <p:extLst>
      <p:ext uri="{BB962C8B-B14F-4D97-AF65-F5344CB8AC3E}">
        <p14:creationId xmlns:p14="http://schemas.microsoft.com/office/powerpoint/2010/main" val="3452717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5FA913-B136-4EB5-808F-3A397B07747D}" type="slidenum">
              <a:rPr lang="zh-CN" altLang="en-US" smtClean="0"/>
              <a:pPr/>
              <a:t>12</a:t>
            </a:fld>
            <a:endParaRPr lang="zh-CN" altLang="en-US"/>
          </a:p>
        </p:txBody>
      </p:sp>
    </p:spTree>
    <p:extLst>
      <p:ext uri="{BB962C8B-B14F-4D97-AF65-F5344CB8AC3E}">
        <p14:creationId xmlns:p14="http://schemas.microsoft.com/office/powerpoint/2010/main" val="2999746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a:t>期刊</a:t>
            </a:r>
            <a:r>
              <a:rPr lang="en-US" altLang="zh-CN" dirty="0"/>
              <a:t>-</a:t>
            </a:r>
            <a:r>
              <a:rPr lang="zh-CN" altLang="en-US" dirty="0"/>
              <a:t>南京信息工程大学学报</a:t>
            </a:r>
            <a:r>
              <a:rPr lang="en-US" altLang="zh-CN" dirty="0"/>
              <a:t>-</a:t>
            </a:r>
            <a:r>
              <a:rPr lang="zh-CN" altLang="en-US" dirty="0"/>
              <a:t>云计算</a:t>
            </a:r>
            <a:r>
              <a:rPr lang="en-US" altLang="zh-CN" dirty="0"/>
              <a:t>_</a:t>
            </a:r>
            <a:r>
              <a:rPr lang="zh-CN" altLang="en-US" dirty="0"/>
              <a:t>概念</a:t>
            </a:r>
            <a:r>
              <a:rPr lang="en-US" altLang="zh-CN" dirty="0"/>
              <a:t>_</a:t>
            </a:r>
            <a:r>
              <a:rPr lang="zh-CN" altLang="en-US" dirty="0"/>
              <a:t>技术及应用研究综述</a:t>
            </a:r>
            <a:r>
              <a:rPr lang="en-US" altLang="zh-CN" dirty="0"/>
              <a:t>-2012.pdf</a:t>
            </a:r>
            <a:endParaRPr lang="zh-CN" altLang="en-US" dirty="0"/>
          </a:p>
        </p:txBody>
      </p:sp>
      <p:sp>
        <p:nvSpPr>
          <p:cNvPr id="4" name="灯片编号占位符 3"/>
          <p:cNvSpPr>
            <a:spLocks noGrp="1"/>
          </p:cNvSpPr>
          <p:nvPr>
            <p:ph type="sldNum" sz="quarter" idx="10"/>
          </p:nvPr>
        </p:nvSpPr>
        <p:spPr/>
        <p:txBody>
          <a:bodyPr/>
          <a:lstStyle/>
          <a:p>
            <a:fld id="{565FA913-B136-4EB5-808F-3A397B07747D}" type="slidenum">
              <a:rPr lang="zh-CN" altLang="en-US" smtClean="0"/>
              <a:pPr/>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a:t>期刊</a:t>
            </a:r>
            <a:r>
              <a:rPr lang="en-US" altLang="zh-CN" dirty="0"/>
              <a:t>-</a:t>
            </a:r>
            <a:r>
              <a:rPr lang="zh-CN" altLang="en-US" dirty="0"/>
              <a:t>南京信息工程大学学报</a:t>
            </a:r>
            <a:r>
              <a:rPr lang="en-US" altLang="zh-CN" dirty="0"/>
              <a:t>-</a:t>
            </a:r>
            <a:r>
              <a:rPr lang="zh-CN" altLang="en-US" dirty="0"/>
              <a:t>云计算</a:t>
            </a:r>
            <a:r>
              <a:rPr lang="en-US" altLang="zh-CN" dirty="0"/>
              <a:t>_</a:t>
            </a:r>
            <a:r>
              <a:rPr lang="zh-CN" altLang="en-US" dirty="0"/>
              <a:t>概念</a:t>
            </a:r>
            <a:r>
              <a:rPr lang="en-US" altLang="zh-CN" dirty="0"/>
              <a:t>_</a:t>
            </a:r>
            <a:r>
              <a:rPr lang="zh-CN" altLang="en-US" dirty="0"/>
              <a:t>技术及应用研究综述</a:t>
            </a:r>
            <a:r>
              <a:rPr lang="en-US" altLang="zh-CN" dirty="0"/>
              <a:t>-2012.pdf</a:t>
            </a:r>
            <a:endParaRPr lang="zh-CN" altLang="en-US" dirty="0"/>
          </a:p>
        </p:txBody>
      </p:sp>
      <p:sp>
        <p:nvSpPr>
          <p:cNvPr id="4" name="灯片编号占位符 3"/>
          <p:cNvSpPr>
            <a:spLocks noGrp="1"/>
          </p:cNvSpPr>
          <p:nvPr>
            <p:ph type="sldNum" sz="quarter" idx="10"/>
          </p:nvPr>
        </p:nvSpPr>
        <p:spPr/>
        <p:txBody>
          <a:bodyPr/>
          <a:lstStyle/>
          <a:p>
            <a:fld id="{565FA913-B136-4EB5-808F-3A397B07747D}" type="slidenum">
              <a:rPr lang="zh-CN" altLang="en-US" smtClean="0"/>
              <a:pPr/>
              <a:t>16</a:t>
            </a:fld>
            <a:endParaRPr lang="zh-CN" altLang="en-US"/>
          </a:p>
        </p:txBody>
      </p:sp>
    </p:spTree>
    <p:extLst>
      <p:ext uri="{BB962C8B-B14F-4D97-AF65-F5344CB8AC3E}">
        <p14:creationId xmlns:p14="http://schemas.microsoft.com/office/powerpoint/2010/main" val="1607723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4" name="矩形 18">
            <a:extLst>
              <a:ext uri="{FF2B5EF4-FFF2-40B4-BE49-F238E27FC236}">
                <a16:creationId xmlns:a16="http://schemas.microsoft.com/office/drawing/2014/main" id="{0B9563F9-409F-496A-AFE6-9F528D3AA880}"/>
              </a:ext>
            </a:extLst>
          </p:cNvPr>
          <p:cNvSpPr/>
          <p:nvPr/>
        </p:nvSpPr>
        <p:spPr>
          <a:xfrm flipV="1">
            <a:off x="7213600" y="3810000"/>
            <a:ext cx="49784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5" name="矩形 19">
            <a:extLst>
              <a:ext uri="{FF2B5EF4-FFF2-40B4-BE49-F238E27FC236}">
                <a16:creationId xmlns:a16="http://schemas.microsoft.com/office/drawing/2014/main" id="{4775C780-8A61-41CE-9C38-A3F722F308C9}"/>
              </a:ext>
            </a:extLst>
          </p:cNvPr>
          <p:cNvSpPr/>
          <p:nvPr/>
        </p:nvSpPr>
        <p:spPr>
          <a:xfrm flipV="1">
            <a:off x="7213600" y="3897314"/>
            <a:ext cx="49784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6" name="矩形 20">
            <a:extLst>
              <a:ext uri="{FF2B5EF4-FFF2-40B4-BE49-F238E27FC236}">
                <a16:creationId xmlns:a16="http://schemas.microsoft.com/office/drawing/2014/main" id="{6645AB5C-54C4-468A-98AC-5338AECF2DC4}"/>
              </a:ext>
            </a:extLst>
          </p:cNvPr>
          <p:cNvSpPr/>
          <p:nvPr/>
        </p:nvSpPr>
        <p:spPr>
          <a:xfrm flipV="1">
            <a:off x="7213600" y="4114801"/>
            <a:ext cx="49784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7" name="矩形 21">
            <a:extLst>
              <a:ext uri="{FF2B5EF4-FFF2-40B4-BE49-F238E27FC236}">
                <a16:creationId xmlns:a16="http://schemas.microsoft.com/office/drawing/2014/main" id="{5124C712-B8C1-49C9-97C0-E7F3FCE4EAAD}"/>
              </a:ext>
            </a:extLst>
          </p:cNvPr>
          <p:cNvSpPr/>
          <p:nvPr/>
        </p:nvSpPr>
        <p:spPr>
          <a:xfrm flipV="1">
            <a:off x="7213601" y="4164013"/>
            <a:ext cx="2620433"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10" name="矩形 23">
            <a:extLst>
              <a:ext uri="{FF2B5EF4-FFF2-40B4-BE49-F238E27FC236}">
                <a16:creationId xmlns:a16="http://schemas.microsoft.com/office/drawing/2014/main" id="{F66F7439-5A3E-4E6D-B42F-791A30A1B13E}"/>
              </a:ext>
            </a:extLst>
          </p:cNvPr>
          <p:cNvSpPr/>
          <p:nvPr/>
        </p:nvSpPr>
        <p:spPr>
          <a:xfrm flipV="1">
            <a:off x="7213601" y="4198939"/>
            <a:ext cx="2620433"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useBgFill="1">
        <p:nvSpPr>
          <p:cNvPr id="11" name="圆角矩形 24">
            <a:extLst>
              <a:ext uri="{FF2B5EF4-FFF2-40B4-BE49-F238E27FC236}">
                <a16:creationId xmlns:a16="http://schemas.microsoft.com/office/drawing/2014/main" id="{13B31A79-99EB-407A-835F-E45C4813D4D8}"/>
              </a:ext>
            </a:extLst>
          </p:cNvPr>
          <p:cNvSpPr/>
          <p:nvPr/>
        </p:nvSpPr>
        <p:spPr bwMode="white">
          <a:xfrm>
            <a:off x="7213601" y="3962400"/>
            <a:ext cx="4085167"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useBgFill="1">
        <p:nvSpPr>
          <p:cNvPr id="12" name="圆角矩形 25">
            <a:extLst>
              <a:ext uri="{FF2B5EF4-FFF2-40B4-BE49-F238E27FC236}">
                <a16:creationId xmlns:a16="http://schemas.microsoft.com/office/drawing/2014/main" id="{1262B08C-DCAD-4E0E-9333-ED6DBCDD8166}"/>
              </a:ext>
            </a:extLst>
          </p:cNvPr>
          <p:cNvSpPr/>
          <p:nvPr/>
        </p:nvSpPr>
        <p:spPr bwMode="white">
          <a:xfrm>
            <a:off x="9836151" y="4060826"/>
            <a:ext cx="21336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13" name="矩形 26">
            <a:extLst>
              <a:ext uri="{FF2B5EF4-FFF2-40B4-BE49-F238E27FC236}">
                <a16:creationId xmlns:a16="http://schemas.microsoft.com/office/drawing/2014/main" id="{3C8DC999-01AE-4719-A65C-407AEE76963F}"/>
              </a:ext>
            </a:extLst>
          </p:cNvPr>
          <p:cNvSpPr/>
          <p:nvPr/>
        </p:nvSpPr>
        <p:spPr>
          <a:xfrm>
            <a:off x="0" y="3822701"/>
            <a:ext cx="12192000" cy="134302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14" name="矩形 40">
            <a:extLst>
              <a:ext uri="{FF2B5EF4-FFF2-40B4-BE49-F238E27FC236}">
                <a16:creationId xmlns:a16="http://schemas.microsoft.com/office/drawing/2014/main" id="{FC2F2E89-4E69-4FE5-B703-F5CDE0E9A9C5}"/>
              </a:ext>
            </a:extLst>
          </p:cNvPr>
          <p:cNvSpPr/>
          <p:nvPr/>
        </p:nvSpPr>
        <p:spPr>
          <a:xfrm>
            <a:off x="0" y="3675064"/>
            <a:ext cx="12192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15" name="矩形 41">
            <a:extLst>
              <a:ext uri="{FF2B5EF4-FFF2-40B4-BE49-F238E27FC236}">
                <a16:creationId xmlns:a16="http://schemas.microsoft.com/office/drawing/2014/main" id="{578A0F51-4F43-41D1-B6EE-D5BFFC6446F3}"/>
              </a:ext>
            </a:extLst>
          </p:cNvPr>
          <p:cNvSpPr/>
          <p:nvPr/>
        </p:nvSpPr>
        <p:spPr>
          <a:xfrm flipV="1">
            <a:off x="8551333" y="3643313"/>
            <a:ext cx="3640667"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pic>
        <p:nvPicPr>
          <p:cNvPr id="16" name="Picture 4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17" y="-6349"/>
            <a:ext cx="12192000"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ctrTitle"/>
          </p:nvPr>
        </p:nvSpPr>
        <p:spPr>
          <a:xfrm>
            <a:off x="457200" y="1187641"/>
            <a:ext cx="11277600" cy="1470025"/>
          </a:xfrm>
        </p:spPr>
        <p:txBody>
          <a:bodyPr anchor="b"/>
          <a:lstStyle>
            <a:lvl1pPr>
              <a:defRPr sz="4400">
                <a:solidFill>
                  <a:schemeClr val="bg1"/>
                </a:solidFill>
              </a:defRPr>
            </a:lvl1pPr>
          </a:lstStyle>
          <a:p>
            <a:r>
              <a:rPr lang="ja-JP" altLang="en-US"/>
              <a:t>マスター タイトルの書式設定</a:t>
            </a:r>
            <a:endParaRPr lang="en-US"/>
          </a:p>
        </p:txBody>
      </p:sp>
      <p:sp>
        <p:nvSpPr>
          <p:cNvPr id="9" name="副标题 8"/>
          <p:cNvSpPr>
            <a:spLocks noGrp="1"/>
          </p:cNvSpPr>
          <p:nvPr>
            <p:ph type="subTitle" idx="1"/>
          </p:nvPr>
        </p:nvSpPr>
        <p:spPr>
          <a:xfrm>
            <a:off x="239349" y="5301209"/>
            <a:ext cx="6604000" cy="945545"/>
          </a:xfrm>
        </p:spPr>
        <p:txBody>
          <a:bodyPr/>
          <a:lstStyle>
            <a:lvl1pPr marL="64008" indent="0" algn="l">
              <a:buNone/>
              <a:defRPr sz="2400">
                <a:solidFill>
                  <a:schemeClr val="tx2"/>
                </a:solidFill>
                <a:latin typeface="微软雅黑" panose="020B0503020204020204" pitchFamily="34" charset="-122"/>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ja-JP" altLang="en-US"/>
              <a:t>マスター サブタイトルの書式設定</a:t>
            </a:r>
            <a:endParaRPr lang="en-US" dirty="0"/>
          </a:p>
        </p:txBody>
      </p:sp>
      <p:sp>
        <p:nvSpPr>
          <p:cNvPr id="17" name="日期占位符 27">
            <a:extLst>
              <a:ext uri="{FF2B5EF4-FFF2-40B4-BE49-F238E27FC236}">
                <a16:creationId xmlns:a16="http://schemas.microsoft.com/office/drawing/2014/main" id="{5B98E0C9-43E2-4B68-94FD-1BDC9F0E2B16}"/>
              </a:ext>
            </a:extLst>
          </p:cNvPr>
          <p:cNvSpPr>
            <a:spLocks noGrp="1"/>
          </p:cNvSpPr>
          <p:nvPr>
            <p:ph type="dt" sz="half" idx="10"/>
          </p:nvPr>
        </p:nvSpPr>
        <p:spPr>
          <a:xfrm>
            <a:off x="8940800" y="4206875"/>
            <a:ext cx="1280584" cy="457200"/>
          </a:xfrm>
          <a:prstGeom prst="rect">
            <a:avLst/>
          </a:prstGeom>
        </p:spPr>
        <p:txBody>
          <a:bodyPr/>
          <a:lstStyle>
            <a:lvl1pPr eaLnBrk="1" hangingPunct="1">
              <a:defRPr/>
            </a:lvl1pPr>
          </a:lstStyle>
          <a:p>
            <a:endParaRPr lang="zh-CN" altLang="en-US"/>
          </a:p>
        </p:txBody>
      </p:sp>
      <p:sp>
        <p:nvSpPr>
          <p:cNvPr id="18" name="页脚占位符 16">
            <a:extLst>
              <a:ext uri="{FF2B5EF4-FFF2-40B4-BE49-F238E27FC236}">
                <a16:creationId xmlns:a16="http://schemas.microsoft.com/office/drawing/2014/main" id="{DECB070C-D4B7-4847-81F0-7A3B5BAE80A4}"/>
              </a:ext>
            </a:extLst>
          </p:cNvPr>
          <p:cNvSpPr>
            <a:spLocks noGrp="1"/>
          </p:cNvSpPr>
          <p:nvPr>
            <p:ph type="ftr" sz="quarter" idx="11"/>
          </p:nvPr>
        </p:nvSpPr>
        <p:spPr>
          <a:xfrm>
            <a:off x="7213600" y="4205288"/>
            <a:ext cx="1727200" cy="457200"/>
          </a:xfrm>
          <a:prstGeom prst="rect">
            <a:avLst/>
          </a:prstGeom>
        </p:spPr>
        <p:txBody>
          <a:bodyPr/>
          <a:lstStyle>
            <a:lvl1pPr eaLnBrk="1" hangingPunct="1">
              <a:defRPr/>
            </a:lvl1pPr>
          </a:lstStyle>
          <a:p>
            <a:endParaRPr lang="zh-CN" altLang="en-US"/>
          </a:p>
        </p:txBody>
      </p:sp>
      <p:sp>
        <p:nvSpPr>
          <p:cNvPr id="19" name="灯片编号占位符 28">
            <a:extLst>
              <a:ext uri="{FF2B5EF4-FFF2-40B4-BE49-F238E27FC236}">
                <a16:creationId xmlns:a16="http://schemas.microsoft.com/office/drawing/2014/main" id="{EF3B47C5-5084-4654-A62E-35E9F1F06E2D}"/>
              </a:ext>
            </a:extLst>
          </p:cNvPr>
          <p:cNvSpPr>
            <a:spLocks noGrp="1"/>
          </p:cNvSpPr>
          <p:nvPr>
            <p:ph type="sldNum" sz="quarter" idx="12"/>
          </p:nvPr>
        </p:nvSpPr>
        <p:spPr>
          <a:xfrm>
            <a:off x="11093451" y="1589"/>
            <a:ext cx="996949" cy="365125"/>
          </a:xfrm>
        </p:spPr>
        <p:txBody>
          <a:bodyPr/>
          <a:lstStyle>
            <a:lvl1pPr>
              <a:defRPr>
                <a:solidFill>
                  <a:schemeClr val="bg1"/>
                </a:solidFill>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1383393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t>マスター タイトルの書式設定</a:t>
            </a:r>
            <a:endParaRPr lang="en-US"/>
          </a:p>
        </p:txBody>
      </p:sp>
      <p:sp>
        <p:nvSpPr>
          <p:cNvPr id="3" name="竖排文字占位符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期占位符 3">
            <a:extLst>
              <a:ext uri="{FF2B5EF4-FFF2-40B4-BE49-F238E27FC236}">
                <a16:creationId xmlns:a16="http://schemas.microsoft.com/office/drawing/2014/main" id="{0414D6CC-723F-45D3-B8EE-7A042C135ACA}"/>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endParaRPr lang="zh-CN" altLang="en-US"/>
          </a:p>
        </p:txBody>
      </p:sp>
      <p:sp>
        <p:nvSpPr>
          <p:cNvPr id="5" name="页脚占位符 4">
            <a:extLst>
              <a:ext uri="{FF2B5EF4-FFF2-40B4-BE49-F238E27FC236}">
                <a16:creationId xmlns:a16="http://schemas.microsoft.com/office/drawing/2014/main" id="{4ED4EC78-5EA6-46D8-9B9B-80F286CBF376}"/>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endParaRPr lang="zh-CN" altLang="en-US"/>
          </a:p>
        </p:txBody>
      </p:sp>
      <p:sp>
        <p:nvSpPr>
          <p:cNvPr id="6" name="灯片编号占位符 5">
            <a:extLst>
              <a:ext uri="{FF2B5EF4-FFF2-40B4-BE49-F238E27FC236}">
                <a16:creationId xmlns:a16="http://schemas.microsoft.com/office/drawing/2014/main" id="{FB51C4A5-CF3B-4F6B-A2F8-C9C97DE5455E}"/>
              </a:ext>
            </a:extLst>
          </p:cNvPr>
          <p:cNvSpPr>
            <a:spLocks noGrp="1"/>
          </p:cNvSpPr>
          <p:nvPr>
            <p:ph type="sldNum" sz="quarter" idx="12"/>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389555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42400" y="1143000"/>
            <a:ext cx="2540000" cy="5486400"/>
          </a:xfrm>
        </p:spPr>
        <p:txBody>
          <a:bodyPr vert="eaVert"/>
          <a:lstStyle/>
          <a:p>
            <a:r>
              <a:rPr lang="ja-JP" altLang="en-US"/>
              <a:t>マスター タイトルの書式設定</a:t>
            </a:r>
            <a:endParaRPr lang="en-US"/>
          </a:p>
        </p:txBody>
      </p:sp>
      <p:sp>
        <p:nvSpPr>
          <p:cNvPr id="3" name="竖排文字占位符 2"/>
          <p:cNvSpPr>
            <a:spLocks noGrp="1"/>
          </p:cNvSpPr>
          <p:nvPr>
            <p:ph type="body" orient="vert" idx="1"/>
          </p:nvPr>
        </p:nvSpPr>
        <p:spPr>
          <a:xfrm>
            <a:off x="609600" y="1143000"/>
            <a:ext cx="8331200" cy="5486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期占位符 3">
            <a:extLst>
              <a:ext uri="{FF2B5EF4-FFF2-40B4-BE49-F238E27FC236}">
                <a16:creationId xmlns:a16="http://schemas.microsoft.com/office/drawing/2014/main" id="{707976E5-1C69-47C8-B951-AC5C5D6EB63D}"/>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endParaRPr lang="zh-CN" altLang="en-US"/>
          </a:p>
        </p:txBody>
      </p:sp>
      <p:sp>
        <p:nvSpPr>
          <p:cNvPr id="5" name="页脚占位符 4">
            <a:extLst>
              <a:ext uri="{FF2B5EF4-FFF2-40B4-BE49-F238E27FC236}">
                <a16:creationId xmlns:a16="http://schemas.microsoft.com/office/drawing/2014/main" id="{4E627862-0DF0-459D-A394-9E60A68C7991}"/>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endParaRPr lang="zh-CN" altLang="en-US"/>
          </a:p>
        </p:txBody>
      </p:sp>
      <p:sp>
        <p:nvSpPr>
          <p:cNvPr id="6" name="灯片编号占位符 5">
            <a:extLst>
              <a:ext uri="{FF2B5EF4-FFF2-40B4-BE49-F238E27FC236}">
                <a16:creationId xmlns:a16="http://schemas.microsoft.com/office/drawing/2014/main" id="{FC5AEF1B-6800-4E78-8DFA-D1F737413223}"/>
              </a:ext>
            </a:extLst>
          </p:cNvPr>
          <p:cNvSpPr>
            <a:spLocks noGrp="1"/>
          </p:cNvSpPr>
          <p:nvPr>
            <p:ph type="sldNum" sz="quarter" idx="12"/>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370844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标题和内容">
    <p:spTree>
      <p:nvGrpSpPr>
        <p:cNvPr id="1" name=""/>
        <p:cNvGrpSpPr/>
        <p:nvPr/>
      </p:nvGrpSpPr>
      <p:grpSpPr>
        <a:xfrm>
          <a:off x="0" y="0"/>
          <a:ext cx="0" cy="0"/>
          <a:chOff x="0" y="0"/>
          <a:chExt cx="0" cy="0"/>
        </a:xfrm>
      </p:grpSpPr>
      <p:pic>
        <p:nvPicPr>
          <p:cNvPr id="4"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3975"/>
            <a:ext cx="121920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433917" y="1988840"/>
            <a:ext cx="11148483" cy="4680520"/>
          </a:xfrm>
        </p:spPr>
        <p:txBody>
          <a:bodyPr/>
          <a:lstStyle>
            <a:lvl1pPr>
              <a:spcAft>
                <a:spcPts val="600"/>
              </a:spcAft>
              <a:defRPr sz="2600"/>
            </a:lvl1pPr>
            <a:lvl2pPr>
              <a:spcBef>
                <a:spcPts val="600"/>
              </a:spcBef>
              <a:spcAft>
                <a:spcPts val="600"/>
              </a:spcAft>
              <a:defRPr sz="2200">
                <a:solidFill>
                  <a:schemeClr val="tx1"/>
                </a:solidFill>
              </a:defRPr>
            </a:lvl2pPr>
            <a:lvl3pPr>
              <a:spcBef>
                <a:spcPts val="600"/>
              </a:spcBef>
              <a:spcAft>
                <a:spcPts val="600"/>
              </a:spcAft>
              <a:defRPr sz="2000">
                <a:solidFill>
                  <a:schemeClr val="tx1"/>
                </a:solidFill>
              </a:defRPr>
            </a:lvl3pPr>
            <a:lvl4pPr>
              <a:spcBef>
                <a:spcPts val="600"/>
              </a:spcBef>
              <a:spcAft>
                <a:spcPts val="600"/>
              </a:spcAft>
              <a:defRPr sz="1800">
                <a:solidFill>
                  <a:schemeClr val="tx1"/>
                </a:solidFill>
              </a:defRPr>
            </a:lvl4pPr>
            <a:lvl5pPr>
              <a:spcBef>
                <a:spcPts val="600"/>
              </a:spcBef>
              <a:spcAft>
                <a:spcPts val="600"/>
              </a:spcAft>
              <a:defRPr sz="16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Title 6"/>
          <p:cNvSpPr>
            <a:spLocks noGrp="1"/>
          </p:cNvSpPr>
          <p:nvPr>
            <p:ph type="title"/>
          </p:nvPr>
        </p:nvSpPr>
        <p:spPr>
          <a:xfrm>
            <a:off x="433917" y="987909"/>
            <a:ext cx="10972800" cy="807169"/>
          </a:xfrm>
        </p:spPr>
        <p:txBody>
          <a:bodyPr/>
          <a:lstStyle>
            <a:lvl1pPr>
              <a:defRPr sz="3200" baseline="0"/>
            </a:lvl1pPr>
          </a:lstStyle>
          <a:p>
            <a:r>
              <a:rPr lang="ja-JP" altLang="en-US"/>
              <a:t>マスター タイトルの書式設定</a:t>
            </a:r>
            <a:endParaRPr lang="zh-CN" altLang="en-US" dirty="0"/>
          </a:p>
        </p:txBody>
      </p:sp>
      <p:sp>
        <p:nvSpPr>
          <p:cNvPr id="5" name="Slide Number Placeholder 7">
            <a:extLst>
              <a:ext uri="{FF2B5EF4-FFF2-40B4-BE49-F238E27FC236}">
                <a16:creationId xmlns:a16="http://schemas.microsoft.com/office/drawing/2014/main" id="{EB91E3DE-71D4-40ED-96C4-9D4736411C85}"/>
              </a:ext>
            </a:extLst>
          </p:cNvPr>
          <p:cNvSpPr>
            <a:spLocks noGrp="1"/>
          </p:cNvSpPr>
          <p:nvPr>
            <p:ph type="sldNum" sz="quarter" idx="10"/>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1163977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ja-JP" altLang="en-US"/>
              <a:t>マスター タイトルの書式設定</a:t>
            </a:r>
            <a:endParaRPr lang="en-US" dirty="0"/>
          </a:p>
        </p:txBody>
      </p:sp>
      <p:sp>
        <p:nvSpPr>
          <p:cNvPr id="3" name="文本占位符 2"/>
          <p:cNvSpPr>
            <a:spLocks noGrp="1"/>
          </p:cNvSpPr>
          <p:nvPr>
            <p:ph type="body" idx="1"/>
          </p:nvPr>
        </p:nvSpPr>
        <p:spPr>
          <a:xfrm>
            <a:off x="963084" y="3367088"/>
            <a:ext cx="103632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ja-JP" altLang="en-US"/>
              <a:t>マスター テキストの書式設定</a:t>
            </a:r>
          </a:p>
        </p:txBody>
      </p:sp>
      <p:sp>
        <p:nvSpPr>
          <p:cNvPr id="4" name="日期占位符 3">
            <a:extLst>
              <a:ext uri="{FF2B5EF4-FFF2-40B4-BE49-F238E27FC236}">
                <a16:creationId xmlns:a16="http://schemas.microsoft.com/office/drawing/2014/main" id="{797B5935-C64A-4D97-A729-4749C309B402}"/>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endParaRPr lang="zh-CN" altLang="en-US"/>
          </a:p>
        </p:txBody>
      </p:sp>
      <p:sp>
        <p:nvSpPr>
          <p:cNvPr id="5" name="页脚占位符 4">
            <a:extLst>
              <a:ext uri="{FF2B5EF4-FFF2-40B4-BE49-F238E27FC236}">
                <a16:creationId xmlns:a16="http://schemas.microsoft.com/office/drawing/2014/main" id="{862828FC-E4A4-46D1-8820-85FCAA3422B3}"/>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endParaRPr lang="zh-CN" altLang="en-US"/>
          </a:p>
        </p:txBody>
      </p:sp>
      <p:sp>
        <p:nvSpPr>
          <p:cNvPr id="6" name="灯片编号占位符 5">
            <a:extLst>
              <a:ext uri="{FF2B5EF4-FFF2-40B4-BE49-F238E27FC236}">
                <a16:creationId xmlns:a16="http://schemas.microsoft.com/office/drawing/2014/main" id="{40C4F29C-0BCE-4FBA-A818-84D2A76C2F78}"/>
              </a:ext>
            </a:extLst>
          </p:cNvPr>
          <p:cNvSpPr>
            <a:spLocks noGrp="1"/>
          </p:cNvSpPr>
          <p:nvPr>
            <p:ph type="sldNum" sz="quarter" idx="12"/>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3589805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t>マスター タイトルの書式設定</a:t>
            </a:r>
            <a:endParaRPr lang="en-US"/>
          </a:p>
        </p:txBody>
      </p:sp>
      <p:sp>
        <p:nvSpPr>
          <p:cNvPr id="3" name="内容占位符 2"/>
          <p:cNvSpPr>
            <a:spLocks noGrp="1"/>
          </p:cNvSpPr>
          <p:nvPr>
            <p:ph sz="half" idx="1"/>
          </p:nvPr>
        </p:nvSpPr>
        <p:spPr>
          <a:xfrm>
            <a:off x="609600" y="1785927"/>
            <a:ext cx="5384800" cy="4989461"/>
          </a:xfrm>
        </p:spPr>
        <p:txBody>
          <a:bodyPr/>
          <a:lstStyle>
            <a:lvl1pPr>
              <a:defRPr sz="2000"/>
            </a:lvl1pPr>
            <a:lvl2pPr>
              <a:defRPr sz="1900"/>
            </a:lvl2pPr>
            <a:lvl3pPr>
              <a:defRPr sz="1800"/>
            </a:lvl3pPr>
            <a:lvl4pPr>
              <a:defRPr sz="1800"/>
            </a:lvl4pPr>
            <a:lvl5pPr>
              <a:defRPr sz="18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内容占位符 3"/>
          <p:cNvSpPr>
            <a:spLocks noGrp="1"/>
          </p:cNvSpPr>
          <p:nvPr>
            <p:ph sz="half" idx="2"/>
          </p:nvPr>
        </p:nvSpPr>
        <p:spPr>
          <a:xfrm>
            <a:off x="6197600" y="1785927"/>
            <a:ext cx="5384800" cy="4989461"/>
          </a:xfrm>
        </p:spPr>
        <p:txBody>
          <a:bodyPr/>
          <a:lstStyle>
            <a:lvl1pPr>
              <a:defRPr sz="2000"/>
            </a:lvl1pPr>
            <a:lvl2pPr>
              <a:defRPr sz="1900"/>
            </a:lvl2pPr>
            <a:lvl3pPr>
              <a:defRPr sz="1800"/>
            </a:lvl3pPr>
            <a:lvl4pPr>
              <a:defRPr sz="1800"/>
            </a:lvl4pPr>
            <a:lvl5pPr>
              <a:defRPr sz="18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日期占位符 4">
            <a:extLst>
              <a:ext uri="{FF2B5EF4-FFF2-40B4-BE49-F238E27FC236}">
                <a16:creationId xmlns:a16="http://schemas.microsoft.com/office/drawing/2014/main" id="{754F2344-AA6B-476E-BA1B-1C5B0D466875}"/>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endParaRPr lang="zh-CN" altLang="en-US"/>
          </a:p>
        </p:txBody>
      </p:sp>
      <p:sp>
        <p:nvSpPr>
          <p:cNvPr id="6" name="页脚占位符 5">
            <a:extLst>
              <a:ext uri="{FF2B5EF4-FFF2-40B4-BE49-F238E27FC236}">
                <a16:creationId xmlns:a16="http://schemas.microsoft.com/office/drawing/2014/main" id="{433DEA29-378E-4EA6-999A-40C366B5CD51}"/>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endParaRPr lang="zh-CN" altLang="en-US"/>
          </a:p>
        </p:txBody>
      </p:sp>
      <p:sp>
        <p:nvSpPr>
          <p:cNvPr id="7" name="灯片编号占位符 6">
            <a:extLst>
              <a:ext uri="{FF2B5EF4-FFF2-40B4-BE49-F238E27FC236}">
                <a16:creationId xmlns:a16="http://schemas.microsoft.com/office/drawing/2014/main" id="{68BF1BAC-C59B-405A-A50B-387DAB745EAF}"/>
              </a:ext>
            </a:extLst>
          </p:cNvPr>
          <p:cNvSpPr>
            <a:spLocks noGrp="1"/>
          </p:cNvSpPr>
          <p:nvPr>
            <p:ph type="sldNum" sz="quarter" idx="12"/>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3594167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000" y="428604"/>
            <a:ext cx="11176000" cy="1069848"/>
          </a:xfrm>
        </p:spPr>
        <p:txBody>
          <a:bodyPr/>
          <a:lstStyle>
            <a:lvl1pPr>
              <a:defRPr sz="4000" b="0" i="0" cap="none" baseline="0"/>
            </a:lvl1pPr>
          </a:lstStyle>
          <a:p>
            <a:r>
              <a:rPr lang="ja-JP" altLang="en-US"/>
              <a:t>マスター タイトルの書式設定</a:t>
            </a:r>
            <a:endParaRPr lang="en-US"/>
          </a:p>
        </p:txBody>
      </p:sp>
      <p:sp>
        <p:nvSpPr>
          <p:cNvPr id="3" name="文本占位符 2"/>
          <p:cNvSpPr>
            <a:spLocks noGrp="1"/>
          </p:cNvSpPr>
          <p:nvPr>
            <p:ph type="body" idx="1"/>
          </p:nvPr>
        </p:nvSpPr>
        <p:spPr>
          <a:xfrm>
            <a:off x="508000" y="1500174"/>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ja-JP" altLang="en-US"/>
              <a:t>マスター テキストの書式設定</a:t>
            </a:r>
          </a:p>
        </p:txBody>
      </p:sp>
      <p:sp>
        <p:nvSpPr>
          <p:cNvPr id="4" name="文本占位符 3"/>
          <p:cNvSpPr>
            <a:spLocks noGrp="1"/>
          </p:cNvSpPr>
          <p:nvPr>
            <p:ph type="body" sz="half" idx="3"/>
          </p:nvPr>
        </p:nvSpPr>
        <p:spPr>
          <a:xfrm>
            <a:off x="6294968" y="1500174"/>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ja-JP" altLang="en-US"/>
              <a:t>マスター テキストの書式設定</a:t>
            </a:r>
          </a:p>
        </p:txBody>
      </p:sp>
      <p:sp>
        <p:nvSpPr>
          <p:cNvPr id="5" name="内容占位符 4"/>
          <p:cNvSpPr>
            <a:spLocks noGrp="1"/>
          </p:cNvSpPr>
          <p:nvPr>
            <p:ph sz="quarter" idx="2"/>
          </p:nvPr>
        </p:nvSpPr>
        <p:spPr>
          <a:xfrm>
            <a:off x="508000" y="1928803"/>
            <a:ext cx="5388864" cy="4665917"/>
          </a:xfrm>
        </p:spPr>
        <p:txBody>
          <a:bodyPr/>
          <a:lstStyle>
            <a:lvl1pPr>
              <a:defRPr sz="2000"/>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内容占位符 5"/>
          <p:cNvSpPr>
            <a:spLocks noGrp="1"/>
          </p:cNvSpPr>
          <p:nvPr>
            <p:ph sz="quarter" idx="4"/>
          </p:nvPr>
        </p:nvSpPr>
        <p:spPr>
          <a:xfrm>
            <a:off x="6291073" y="1928803"/>
            <a:ext cx="5389033" cy="4665917"/>
          </a:xfrm>
        </p:spPr>
        <p:txBody>
          <a:bodyPr/>
          <a:lstStyle>
            <a:lvl1pPr>
              <a:defRPr sz="2000"/>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灯片编号占位符 22">
            <a:extLst>
              <a:ext uri="{FF2B5EF4-FFF2-40B4-BE49-F238E27FC236}">
                <a16:creationId xmlns:a16="http://schemas.microsoft.com/office/drawing/2014/main" id="{C309B889-182C-4C2E-A962-2E88BE4C9DC6}"/>
              </a:ext>
            </a:extLst>
          </p:cNvPr>
          <p:cNvSpPr>
            <a:spLocks noGrp="1"/>
          </p:cNvSpPr>
          <p:nvPr>
            <p:ph type="sldNum" sz="quarter" idx="10"/>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79557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1143000"/>
            <a:ext cx="10972800" cy="1069848"/>
          </a:xfrm>
        </p:spPr>
        <p:txBody>
          <a:bodyPr/>
          <a:lstStyle>
            <a:lvl1pPr>
              <a:defRPr sz="4000">
                <a:solidFill>
                  <a:schemeClr val="tx2"/>
                </a:solidFill>
              </a:defRPr>
            </a:lvl1pPr>
          </a:lstStyle>
          <a:p>
            <a:r>
              <a:rPr lang="ja-JP" altLang="en-US"/>
              <a:t>マスター タイトルの書式設定</a:t>
            </a:r>
            <a:endParaRPr lang="en-US"/>
          </a:p>
        </p:txBody>
      </p:sp>
      <p:sp>
        <p:nvSpPr>
          <p:cNvPr id="3" name="日期占位符 2">
            <a:extLst>
              <a:ext uri="{FF2B5EF4-FFF2-40B4-BE49-F238E27FC236}">
                <a16:creationId xmlns:a16="http://schemas.microsoft.com/office/drawing/2014/main" id="{5A5D2EEA-389B-44DA-8372-B0156FCAF6EB}"/>
              </a:ext>
            </a:extLst>
          </p:cNvPr>
          <p:cNvSpPr>
            <a:spLocks noGrp="1"/>
          </p:cNvSpPr>
          <p:nvPr>
            <p:ph type="dt" sz="half" idx="10"/>
          </p:nvPr>
        </p:nvSpPr>
        <p:spPr>
          <a:xfrm>
            <a:off x="8777818" y="612775"/>
            <a:ext cx="1276349" cy="457200"/>
          </a:xfrm>
          <a:prstGeom prst="rect">
            <a:avLst/>
          </a:prstGeom>
        </p:spPr>
        <p:txBody>
          <a:bodyPr/>
          <a:lstStyle>
            <a:lvl1pPr eaLnBrk="1" hangingPunct="1">
              <a:defRPr/>
            </a:lvl1pPr>
          </a:lstStyle>
          <a:p>
            <a:endParaRPr lang="zh-CN" altLang="en-US"/>
          </a:p>
        </p:txBody>
      </p:sp>
      <p:sp>
        <p:nvSpPr>
          <p:cNvPr id="4" name="页脚占位符 3">
            <a:extLst>
              <a:ext uri="{FF2B5EF4-FFF2-40B4-BE49-F238E27FC236}">
                <a16:creationId xmlns:a16="http://schemas.microsoft.com/office/drawing/2014/main" id="{34D86BCF-6FA5-4778-9622-23925316DDFD}"/>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endParaRPr lang="zh-CN" altLang="en-US"/>
          </a:p>
        </p:txBody>
      </p:sp>
      <p:sp>
        <p:nvSpPr>
          <p:cNvPr id="5" name="灯片编号占位符 4">
            <a:extLst>
              <a:ext uri="{FF2B5EF4-FFF2-40B4-BE49-F238E27FC236}">
                <a16:creationId xmlns:a16="http://schemas.microsoft.com/office/drawing/2014/main" id="{6A3FC33E-F566-476E-9BE5-BBC5395D5DD1}"/>
              </a:ext>
            </a:extLst>
          </p:cNvPr>
          <p:cNvSpPr>
            <a:spLocks noGrp="1"/>
          </p:cNvSpPr>
          <p:nvPr>
            <p:ph type="sldNum" sz="quarter" idx="12"/>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21084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FC91336-2FB5-4593-92AC-8985A9AA7EC5}"/>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endParaRPr lang="zh-CN" altLang="en-US"/>
          </a:p>
        </p:txBody>
      </p:sp>
      <p:sp>
        <p:nvSpPr>
          <p:cNvPr id="3" name="页脚占位符 2">
            <a:extLst>
              <a:ext uri="{FF2B5EF4-FFF2-40B4-BE49-F238E27FC236}">
                <a16:creationId xmlns:a16="http://schemas.microsoft.com/office/drawing/2014/main" id="{F43A78FD-F5B9-474C-97C3-8D507CEEE54D}"/>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endParaRPr lang="zh-CN" altLang="en-US"/>
          </a:p>
        </p:txBody>
      </p:sp>
      <p:sp>
        <p:nvSpPr>
          <p:cNvPr id="4" name="灯片编号占位符 3">
            <a:extLst>
              <a:ext uri="{FF2B5EF4-FFF2-40B4-BE49-F238E27FC236}">
                <a16:creationId xmlns:a16="http://schemas.microsoft.com/office/drawing/2014/main" id="{B74224B6-67BC-48F6-8840-1A44C5E4B7BC}"/>
              </a:ext>
            </a:extLst>
          </p:cNvPr>
          <p:cNvSpPr>
            <a:spLocks noGrp="1"/>
          </p:cNvSpPr>
          <p:nvPr>
            <p:ph type="sldNum" sz="quarter" idx="12"/>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24144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137995" y="1101970"/>
            <a:ext cx="4511040" cy="877824"/>
          </a:xfrm>
        </p:spPr>
        <p:txBody>
          <a:bodyPr anchor="b"/>
          <a:lstStyle>
            <a:lvl1pPr algn="l">
              <a:buNone/>
              <a:defRPr sz="1800" b="1"/>
            </a:lvl1pPr>
          </a:lstStyle>
          <a:p>
            <a:r>
              <a:rPr lang="ja-JP" altLang="en-US"/>
              <a:t>マスター タイトルの書式設定</a:t>
            </a:r>
            <a:endParaRPr lang="en-US"/>
          </a:p>
        </p:txBody>
      </p:sp>
      <p:sp>
        <p:nvSpPr>
          <p:cNvPr id="3" name="文本占位符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ja-JP" altLang="en-US"/>
              <a:t>マスター テキストの書式設定</a:t>
            </a:r>
          </a:p>
        </p:txBody>
      </p:sp>
      <p:sp>
        <p:nvSpPr>
          <p:cNvPr id="4" name="内容占位符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日期占位符 4">
            <a:extLst>
              <a:ext uri="{FF2B5EF4-FFF2-40B4-BE49-F238E27FC236}">
                <a16:creationId xmlns:a16="http://schemas.microsoft.com/office/drawing/2014/main" id="{59A083A3-F3B2-4BFA-A596-ADE1767180EC}"/>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endParaRPr lang="zh-CN" altLang="en-US"/>
          </a:p>
        </p:txBody>
      </p:sp>
      <p:sp>
        <p:nvSpPr>
          <p:cNvPr id="6" name="页脚占位符 5">
            <a:extLst>
              <a:ext uri="{FF2B5EF4-FFF2-40B4-BE49-F238E27FC236}">
                <a16:creationId xmlns:a16="http://schemas.microsoft.com/office/drawing/2014/main" id="{7A218F3B-C248-4E55-8EC2-0199A2C606B8}"/>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endParaRPr lang="zh-CN" altLang="en-US"/>
          </a:p>
        </p:txBody>
      </p:sp>
      <p:sp>
        <p:nvSpPr>
          <p:cNvPr id="7" name="灯片编号占位符 6">
            <a:extLst>
              <a:ext uri="{FF2B5EF4-FFF2-40B4-BE49-F238E27FC236}">
                <a16:creationId xmlns:a16="http://schemas.microsoft.com/office/drawing/2014/main" id="{505EB5E6-5D54-48BB-87D7-F553D2009AA1}"/>
              </a:ext>
            </a:extLst>
          </p:cNvPr>
          <p:cNvSpPr>
            <a:spLocks noGrp="1"/>
          </p:cNvSpPr>
          <p:nvPr>
            <p:ph type="sldNum" sz="quarter" idx="12"/>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118269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lang="ja-JP" altLang="en-US"/>
              <a:t>マスター タイトルの書式設定</a:t>
            </a:r>
            <a:endParaRPr lang="en-US"/>
          </a:p>
        </p:txBody>
      </p:sp>
      <p:sp>
        <p:nvSpPr>
          <p:cNvPr id="3" name="图片占位符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ja-JP" altLang="en-US" noProof="0"/>
              <a:t>アイコンをクリックして図を追加</a:t>
            </a:r>
            <a:endParaRPr lang="en-US" noProof="0" dirty="0"/>
          </a:p>
        </p:txBody>
      </p:sp>
      <p:sp>
        <p:nvSpPr>
          <p:cNvPr id="4" name="文本占位符 3"/>
          <p:cNvSpPr>
            <a:spLocks noGrp="1"/>
          </p:cNvSpPr>
          <p:nvPr>
            <p:ph type="body" sz="half" idx="2"/>
          </p:nvPr>
        </p:nvSpPr>
        <p:spPr>
          <a:xfrm>
            <a:off x="8117924" y="3274309"/>
            <a:ext cx="34544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ja-JP" altLang="en-US"/>
              <a:t>マスター テキストの書式設定</a:t>
            </a:r>
          </a:p>
        </p:txBody>
      </p:sp>
      <p:sp>
        <p:nvSpPr>
          <p:cNvPr id="5" name="日期占位符 4">
            <a:extLst>
              <a:ext uri="{FF2B5EF4-FFF2-40B4-BE49-F238E27FC236}">
                <a16:creationId xmlns:a16="http://schemas.microsoft.com/office/drawing/2014/main" id="{E96E25A1-86D7-4F57-8928-5197F85DE46C}"/>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endParaRPr lang="zh-CN" altLang="en-US"/>
          </a:p>
        </p:txBody>
      </p:sp>
      <p:sp>
        <p:nvSpPr>
          <p:cNvPr id="6" name="页脚占位符 5">
            <a:extLst>
              <a:ext uri="{FF2B5EF4-FFF2-40B4-BE49-F238E27FC236}">
                <a16:creationId xmlns:a16="http://schemas.microsoft.com/office/drawing/2014/main" id="{8045BFB1-E464-40A5-BF45-60CBBF5BBD4E}"/>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endParaRPr lang="zh-CN" altLang="en-US"/>
          </a:p>
        </p:txBody>
      </p:sp>
      <p:sp>
        <p:nvSpPr>
          <p:cNvPr id="7" name="灯片编号占位符 6">
            <a:extLst>
              <a:ext uri="{FF2B5EF4-FFF2-40B4-BE49-F238E27FC236}">
                <a16:creationId xmlns:a16="http://schemas.microsoft.com/office/drawing/2014/main" id="{2FE6B189-3D21-48B0-B036-11073FFEE494}"/>
              </a:ext>
            </a:extLst>
          </p:cNvPr>
          <p:cNvSpPr>
            <a:spLocks noGrp="1"/>
          </p:cNvSpPr>
          <p:nvPr>
            <p:ph type="sldNum" sz="quarter" idx="12"/>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2664098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56D239DA-5F1A-47B5-A75F-65D5F6851C5E}"/>
              </a:ext>
            </a:extLst>
          </p:cNvPr>
          <p:cNvSpPr/>
          <p:nvPr/>
        </p:nvSpPr>
        <p:spPr>
          <a:xfrm>
            <a:off x="0" y="366714"/>
            <a:ext cx="12192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29" name="矩形 28">
            <a:extLst>
              <a:ext uri="{FF2B5EF4-FFF2-40B4-BE49-F238E27FC236}">
                <a16:creationId xmlns:a16="http://schemas.microsoft.com/office/drawing/2014/main" id="{1275666D-F1B0-4A78-9B68-7CC0F871862E}"/>
              </a:ext>
            </a:extLst>
          </p:cNvPr>
          <p:cNvSpPr/>
          <p:nvPr/>
        </p:nvSpPr>
        <p:spPr>
          <a:xfrm>
            <a:off x="0" y="0"/>
            <a:ext cx="12192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0" name="矩形 29">
            <a:extLst>
              <a:ext uri="{FF2B5EF4-FFF2-40B4-BE49-F238E27FC236}">
                <a16:creationId xmlns:a16="http://schemas.microsoft.com/office/drawing/2014/main" id="{E8E96988-0C16-412B-859D-AB0A7402AC91}"/>
              </a:ext>
            </a:extLst>
          </p:cNvPr>
          <p:cNvSpPr/>
          <p:nvPr/>
        </p:nvSpPr>
        <p:spPr>
          <a:xfrm>
            <a:off x="0" y="307976"/>
            <a:ext cx="12192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dirty="0"/>
          </a:p>
        </p:txBody>
      </p:sp>
      <p:sp>
        <p:nvSpPr>
          <p:cNvPr id="31" name="矩形 30">
            <a:extLst>
              <a:ext uri="{FF2B5EF4-FFF2-40B4-BE49-F238E27FC236}">
                <a16:creationId xmlns:a16="http://schemas.microsoft.com/office/drawing/2014/main" id="{4DB25A6B-C7B3-41B2-B17B-CF0C24ED2399}"/>
              </a:ext>
            </a:extLst>
          </p:cNvPr>
          <p:cNvSpPr/>
          <p:nvPr/>
        </p:nvSpPr>
        <p:spPr>
          <a:xfrm flipV="1">
            <a:off x="7213600" y="360364"/>
            <a:ext cx="49784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2" name="矩形 31">
            <a:extLst>
              <a:ext uri="{FF2B5EF4-FFF2-40B4-BE49-F238E27FC236}">
                <a16:creationId xmlns:a16="http://schemas.microsoft.com/office/drawing/2014/main" id="{0FA8FEC3-CF7F-4553-9BB6-E6E5DA7D0298}"/>
              </a:ext>
            </a:extLst>
          </p:cNvPr>
          <p:cNvSpPr/>
          <p:nvPr/>
        </p:nvSpPr>
        <p:spPr>
          <a:xfrm flipV="1">
            <a:off x="7213600" y="439739"/>
            <a:ext cx="49784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useBgFill="1">
        <p:nvSpPr>
          <p:cNvPr id="33" name="圆角矩形 32">
            <a:extLst>
              <a:ext uri="{FF2B5EF4-FFF2-40B4-BE49-F238E27FC236}">
                <a16:creationId xmlns:a16="http://schemas.microsoft.com/office/drawing/2014/main" id="{F9E965E9-9706-44DF-B87E-84E106241C09}"/>
              </a:ext>
            </a:extLst>
          </p:cNvPr>
          <p:cNvSpPr/>
          <p:nvPr/>
        </p:nvSpPr>
        <p:spPr bwMode="white">
          <a:xfrm>
            <a:off x="7209367" y="496889"/>
            <a:ext cx="4085167"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useBgFill="1">
        <p:nvSpPr>
          <p:cNvPr id="34" name="圆角矩形 33">
            <a:extLst>
              <a:ext uri="{FF2B5EF4-FFF2-40B4-BE49-F238E27FC236}">
                <a16:creationId xmlns:a16="http://schemas.microsoft.com/office/drawing/2014/main" id="{A2B2F08D-93E1-4031-8290-1ECA89623A90}"/>
              </a:ext>
            </a:extLst>
          </p:cNvPr>
          <p:cNvSpPr/>
          <p:nvPr/>
        </p:nvSpPr>
        <p:spPr bwMode="white">
          <a:xfrm>
            <a:off x="9831917" y="588963"/>
            <a:ext cx="21336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5" name="矩形 34">
            <a:extLst>
              <a:ext uri="{FF2B5EF4-FFF2-40B4-BE49-F238E27FC236}">
                <a16:creationId xmlns:a16="http://schemas.microsoft.com/office/drawing/2014/main" id="{E379C8A6-C88F-4FC9-8431-95E8BD6A4CEE}"/>
              </a:ext>
            </a:extLst>
          </p:cNvPr>
          <p:cNvSpPr/>
          <p:nvPr/>
        </p:nvSpPr>
        <p:spPr bwMode="invGray">
          <a:xfrm>
            <a:off x="12113684" y="-1588"/>
            <a:ext cx="762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dirty="0"/>
          </a:p>
        </p:txBody>
      </p:sp>
      <p:sp>
        <p:nvSpPr>
          <p:cNvPr id="36" name="矩形 35">
            <a:extLst>
              <a:ext uri="{FF2B5EF4-FFF2-40B4-BE49-F238E27FC236}">
                <a16:creationId xmlns:a16="http://schemas.microsoft.com/office/drawing/2014/main" id="{A0076EC0-DAC8-4586-A406-3A84DFAF399B}"/>
              </a:ext>
            </a:extLst>
          </p:cNvPr>
          <p:cNvSpPr/>
          <p:nvPr/>
        </p:nvSpPr>
        <p:spPr bwMode="invGray">
          <a:xfrm>
            <a:off x="12058651" y="-1588"/>
            <a:ext cx="381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dirty="0"/>
          </a:p>
        </p:txBody>
      </p:sp>
      <p:sp>
        <p:nvSpPr>
          <p:cNvPr id="37" name="矩形 36">
            <a:extLst>
              <a:ext uri="{FF2B5EF4-FFF2-40B4-BE49-F238E27FC236}">
                <a16:creationId xmlns:a16="http://schemas.microsoft.com/office/drawing/2014/main" id="{2C5D4F09-C02C-462C-9081-4A5D89942FE8}"/>
              </a:ext>
            </a:extLst>
          </p:cNvPr>
          <p:cNvSpPr/>
          <p:nvPr/>
        </p:nvSpPr>
        <p:spPr bwMode="invGray">
          <a:xfrm>
            <a:off x="12033251" y="-1588"/>
            <a:ext cx="12700"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8" name="矩形 37">
            <a:extLst>
              <a:ext uri="{FF2B5EF4-FFF2-40B4-BE49-F238E27FC236}">
                <a16:creationId xmlns:a16="http://schemas.microsoft.com/office/drawing/2014/main" id="{AF3D1EFA-28CD-4EC7-8374-09E36622282C}"/>
              </a:ext>
            </a:extLst>
          </p:cNvPr>
          <p:cNvSpPr/>
          <p:nvPr/>
        </p:nvSpPr>
        <p:spPr bwMode="invGray">
          <a:xfrm>
            <a:off x="11967633" y="-1588"/>
            <a:ext cx="35984"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9" name="矩形 38">
            <a:extLst>
              <a:ext uri="{FF2B5EF4-FFF2-40B4-BE49-F238E27FC236}">
                <a16:creationId xmlns:a16="http://schemas.microsoft.com/office/drawing/2014/main" id="{FE09CBE6-807B-4847-AC62-CE73E1259090}"/>
              </a:ext>
            </a:extLst>
          </p:cNvPr>
          <p:cNvSpPr/>
          <p:nvPr/>
        </p:nvSpPr>
        <p:spPr bwMode="invGray">
          <a:xfrm>
            <a:off x="11887201" y="0"/>
            <a:ext cx="74084"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40" name="矩形 39">
            <a:extLst>
              <a:ext uri="{FF2B5EF4-FFF2-40B4-BE49-F238E27FC236}">
                <a16:creationId xmlns:a16="http://schemas.microsoft.com/office/drawing/2014/main" id="{172C6D65-CB02-4D80-BEC9-C646C0DE66A6}"/>
              </a:ext>
            </a:extLst>
          </p:cNvPr>
          <p:cNvSpPr/>
          <p:nvPr/>
        </p:nvSpPr>
        <p:spPr bwMode="invGray">
          <a:xfrm>
            <a:off x="11832167" y="0"/>
            <a:ext cx="10584"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dirty="0"/>
          </a:p>
        </p:txBody>
      </p:sp>
      <p:sp>
        <p:nvSpPr>
          <p:cNvPr id="1039" name="标题占位符 21"/>
          <p:cNvSpPr>
            <a:spLocks noGrp="1"/>
          </p:cNvSpPr>
          <p:nvPr>
            <p:ph type="title"/>
          </p:nvPr>
        </p:nvSpPr>
        <p:spPr bwMode="auto">
          <a:xfrm>
            <a:off x="609600" y="576263"/>
            <a:ext cx="10972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40" name="文本占位符 12"/>
          <p:cNvSpPr>
            <a:spLocks noGrp="1"/>
          </p:cNvSpPr>
          <p:nvPr>
            <p:ph type="body" idx="1"/>
          </p:nvPr>
        </p:nvSpPr>
        <p:spPr bwMode="auto">
          <a:xfrm>
            <a:off x="609600" y="1785938"/>
            <a:ext cx="10972800"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3" name="灯片编号占位符 22">
            <a:extLst>
              <a:ext uri="{FF2B5EF4-FFF2-40B4-BE49-F238E27FC236}">
                <a16:creationId xmlns:a16="http://schemas.microsoft.com/office/drawing/2014/main" id="{C309B889-182C-4C2E-A962-2E88BE4C9DC6}"/>
              </a:ext>
            </a:extLst>
          </p:cNvPr>
          <p:cNvSpPr>
            <a:spLocks noGrp="1"/>
          </p:cNvSpPr>
          <p:nvPr>
            <p:ph type="sldNum" sz="quarter" idx="4"/>
          </p:nvPr>
        </p:nvSpPr>
        <p:spPr>
          <a:xfrm>
            <a:off x="10898717" y="1588"/>
            <a:ext cx="1016000" cy="366712"/>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1800">
                <a:solidFill>
                  <a:srgbClr val="FFFFFF"/>
                </a:solidFill>
              </a:defRPr>
            </a:lvl1pPr>
          </a:lstStyle>
          <a:p>
            <a:fld id="{D351BD01-A0C2-431F-B2AF-57225671412E}" type="slidenum">
              <a:rPr lang="zh-CN" altLang="en-US" smtClean="0"/>
              <a:pPr/>
              <a:t>‹#›</a:t>
            </a:fld>
            <a:endParaRPr lang="zh-CN" altLang="en-US"/>
          </a:p>
        </p:txBody>
      </p:sp>
      <p:sp>
        <p:nvSpPr>
          <p:cNvPr id="1042" name="TextBox 17">
            <a:extLst>
              <a:ext uri="{FF2B5EF4-FFF2-40B4-BE49-F238E27FC236}">
                <a16:creationId xmlns:a16="http://schemas.microsoft.com/office/drawing/2014/main" id="{9ED604B7-D3B6-4C06-92AD-0101188DE355}"/>
              </a:ext>
            </a:extLst>
          </p:cNvPr>
          <p:cNvSpPr txBox="1">
            <a:spLocks noChangeArrowheads="1"/>
          </p:cNvSpPr>
          <p:nvPr/>
        </p:nvSpPr>
        <p:spPr bwMode="auto">
          <a:xfrm>
            <a:off x="7920567" y="6597650"/>
            <a:ext cx="41275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r>
              <a:rPr lang="en-US" altLang="zh-CN" sz="1100">
                <a:latin typeface="宋体" panose="02010600030101010101" pitchFamily="2" charset="-122"/>
                <a:ea typeface="宋体" panose="02010600030101010101" pitchFamily="2" charset="-122"/>
              </a:rPr>
              <a:t>C++</a:t>
            </a:r>
            <a:r>
              <a:rPr lang="zh-CN" altLang="en-US" sz="1100">
                <a:latin typeface="宋体" panose="02010600030101010101" pitchFamily="2" charset="-122"/>
                <a:ea typeface="宋体" panose="02010600030101010101" pitchFamily="2" charset="-122"/>
              </a:rPr>
              <a:t>语言程序设计（第</a:t>
            </a:r>
            <a:r>
              <a:rPr lang="en-US" altLang="zh-CN" sz="1100">
                <a:latin typeface="宋体" panose="02010600030101010101" pitchFamily="2" charset="-122"/>
                <a:ea typeface="宋体" panose="02010600030101010101" pitchFamily="2" charset="-122"/>
              </a:rPr>
              <a:t>4</a:t>
            </a:r>
            <a:r>
              <a:rPr lang="zh-CN" altLang="en-US" sz="1100">
                <a:latin typeface="宋体" panose="02010600030101010101" pitchFamily="2" charset="-122"/>
                <a:ea typeface="宋体" panose="02010600030101010101" pitchFamily="2" charset="-122"/>
              </a:rPr>
              <a:t>版），郑莉，清华大学</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1" fontAlgn="base" hangingPunct="1">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1" fontAlgn="base" hangingPunct="1">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1" fontAlgn="base" hangingPunct="1">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eaLnBrk="1" fontAlgn="base" hangingPunct="1">
        <a:spcBef>
          <a:spcPct val="0"/>
        </a:spcBef>
        <a:spcAft>
          <a:spcPct val="0"/>
        </a:spcAft>
        <a:defRPr sz="4000">
          <a:solidFill>
            <a:schemeClr val="tx2"/>
          </a:solidFill>
          <a:latin typeface="Trebuchet MS" pitchFamily="34" charset="0"/>
          <a:ea typeface="方正姚体" pitchFamily="2" charset="-122"/>
        </a:defRPr>
      </a:lvl6pPr>
      <a:lvl7pPr marL="914400" algn="l" rtl="0" eaLnBrk="1" fontAlgn="base" hangingPunct="1">
        <a:spcBef>
          <a:spcPct val="0"/>
        </a:spcBef>
        <a:spcAft>
          <a:spcPct val="0"/>
        </a:spcAft>
        <a:defRPr sz="4000">
          <a:solidFill>
            <a:schemeClr val="tx2"/>
          </a:solidFill>
          <a:latin typeface="Trebuchet MS" pitchFamily="34" charset="0"/>
          <a:ea typeface="方正姚体" pitchFamily="2" charset="-122"/>
        </a:defRPr>
      </a:lvl7pPr>
      <a:lvl8pPr marL="1371600" algn="l" rtl="0" eaLnBrk="1" fontAlgn="base" hangingPunct="1">
        <a:spcBef>
          <a:spcPct val="0"/>
        </a:spcBef>
        <a:spcAft>
          <a:spcPct val="0"/>
        </a:spcAft>
        <a:defRPr sz="4000">
          <a:solidFill>
            <a:schemeClr val="tx2"/>
          </a:solidFill>
          <a:latin typeface="Trebuchet MS" pitchFamily="34" charset="0"/>
          <a:ea typeface="方正姚体" pitchFamily="2" charset="-122"/>
        </a:defRPr>
      </a:lvl8pPr>
      <a:lvl9pPr marL="1828800" algn="l" rtl="0" eaLnBrk="1" fontAlgn="base" hangingPunct="1">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1" fontAlgn="base" hangingPunct="1">
        <a:spcBef>
          <a:spcPts val="300"/>
        </a:spcBef>
        <a:spcAft>
          <a:spcPct val="0"/>
        </a:spcAft>
        <a:buClr>
          <a:srgbClr val="A04DA3"/>
        </a:buClr>
        <a:buFont typeface="Georgia" pitchFamily="18" charset="0"/>
        <a:buChar char="•"/>
        <a:defRPr sz="2800" kern="1200">
          <a:solidFill>
            <a:schemeClr val="tx1"/>
          </a:solidFill>
          <a:latin typeface="+mn-lt"/>
          <a:ea typeface="+mn-ea"/>
          <a:cs typeface="+mn-cs"/>
        </a:defRPr>
      </a:lvl1pPr>
      <a:lvl2pPr marL="657225" indent="-246063" algn="l" rtl="0" eaLnBrk="1" fontAlgn="base" hangingPunct="1">
        <a:spcBef>
          <a:spcPts val="300"/>
        </a:spcBef>
        <a:spcAft>
          <a:spcPct val="0"/>
        </a:spcAft>
        <a:buClr>
          <a:schemeClr val="accent2"/>
        </a:buClr>
        <a:buFont typeface="Georgia" pitchFamily="18" charset="0"/>
        <a:buChar char="▫"/>
        <a:defRPr sz="2600" kern="1200">
          <a:solidFill>
            <a:schemeClr val="accent1"/>
          </a:solidFill>
          <a:latin typeface="+mn-lt"/>
          <a:ea typeface="+mn-ea"/>
          <a:cs typeface="+mn-cs"/>
        </a:defRPr>
      </a:lvl2pPr>
      <a:lvl3pPr marL="922338" indent="-219075" algn="l" rtl="0" eaLnBrk="1" fontAlgn="base" hangingPunct="1">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1" fontAlgn="base" hangingPunct="1">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1" fontAlgn="base" hangingPunct="1">
        <a:spcBef>
          <a:spcPts val="300"/>
        </a:spcBef>
        <a:spcAft>
          <a:spcPct val="0"/>
        </a:spcAft>
        <a:buClr>
          <a:srgbClr val="A04DA3"/>
        </a:buClr>
        <a:buFont typeface="Georgia"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32.emf"/><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png"/><Relationship Id="rId19" Type="http://schemas.openxmlformats.org/officeDocument/2006/relationships/image" Target="../media/image45.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hyperlink" Target="http://baike.baidu.com/view/771589.htm" TargetMode="Externa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a:extLst>
              <a:ext uri="{FF2B5EF4-FFF2-40B4-BE49-F238E27FC236}">
                <a16:creationId xmlns:a16="http://schemas.microsoft.com/office/drawing/2014/main" id="{781D566F-755D-4228-88C2-955F5F773723}"/>
              </a:ext>
            </a:extLst>
          </p:cNvPr>
          <p:cNvSpPr>
            <a:spLocks noGrp="1"/>
          </p:cNvSpPr>
          <p:nvPr>
            <p:ph type="subTitle" idx="1"/>
          </p:nvPr>
        </p:nvSpPr>
        <p:spPr>
          <a:xfrm>
            <a:off x="119336" y="4077072"/>
            <a:ext cx="6604000" cy="945545"/>
          </a:xfrm>
        </p:spPr>
        <p:txBody>
          <a:bodyPr/>
          <a:lstStyle/>
          <a:p>
            <a:r>
              <a:rPr lang="zh-CN" altLang="en-US" sz="3600" b="1" dirty="0">
                <a:solidFill>
                  <a:schemeClr val="accent3">
                    <a:lumMod val="50000"/>
                  </a:schemeClr>
                </a:solidFill>
                <a:latin typeface="+mj-ea"/>
                <a:ea typeface="+mj-ea"/>
              </a:rPr>
              <a:t>分 布 式 计 算</a:t>
            </a:r>
          </a:p>
        </p:txBody>
      </p:sp>
      <p:sp>
        <p:nvSpPr>
          <p:cNvPr id="2" name="灯片编号占位符 1">
            <a:extLst>
              <a:ext uri="{FF2B5EF4-FFF2-40B4-BE49-F238E27FC236}">
                <a16:creationId xmlns:a16="http://schemas.microsoft.com/office/drawing/2014/main" id="{3DB08F4C-3264-4501-A45D-5D758418E839}"/>
              </a:ext>
            </a:extLst>
          </p:cNvPr>
          <p:cNvSpPr>
            <a:spLocks noGrp="1"/>
          </p:cNvSpPr>
          <p:nvPr>
            <p:ph type="sldNum" sz="quarter" idx="12"/>
          </p:nvPr>
        </p:nvSpPr>
        <p:spPr/>
        <p:txBody>
          <a:bodyPr/>
          <a:lstStyle/>
          <a:p>
            <a:fld id="{D351BD01-A0C2-431F-B2AF-57225671412E}" type="slidenum">
              <a:rPr lang="zh-CN" altLang="en-US" smtClean="0"/>
              <a:pPr/>
              <a:t>1</a:t>
            </a:fld>
            <a:endParaRPr lang="zh-CN" altLang="en-US"/>
          </a:p>
        </p:txBody>
      </p:sp>
    </p:spTree>
    <p:extLst>
      <p:ext uri="{BB962C8B-B14F-4D97-AF65-F5344CB8AC3E}">
        <p14:creationId xmlns:p14="http://schemas.microsoft.com/office/powerpoint/2010/main" val="339892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1B4DEAC-0FA7-4E51-B3FD-2029B86FDE2A}"/>
              </a:ext>
            </a:extLst>
          </p:cNvPr>
          <p:cNvSpPr>
            <a:spLocks noGrp="1"/>
          </p:cNvSpPr>
          <p:nvPr>
            <p:ph type="title"/>
          </p:nvPr>
        </p:nvSpPr>
        <p:spPr/>
        <p:txBody>
          <a:bodyPr/>
          <a:lstStyle/>
          <a:p>
            <a:r>
              <a:rPr lang="zh-CN" altLang="en-US" b="1" dirty="0">
                <a:latin typeface="+mj-ea"/>
              </a:rPr>
              <a:t>平台即服务（</a:t>
            </a:r>
            <a:r>
              <a:rPr lang="en-US" altLang="zh-CN" b="1" dirty="0">
                <a:latin typeface="+mj-ea"/>
              </a:rPr>
              <a:t>Platform as a Service</a:t>
            </a:r>
            <a:r>
              <a:rPr lang="zh-CN" altLang="en-US" b="1" dirty="0">
                <a:latin typeface="+mj-ea"/>
              </a:rPr>
              <a:t>，</a:t>
            </a:r>
            <a:r>
              <a:rPr lang="en-US" altLang="zh-CN" b="1" dirty="0">
                <a:latin typeface="+mj-ea"/>
              </a:rPr>
              <a:t>PaaS</a:t>
            </a:r>
            <a:r>
              <a:rPr lang="zh-CN" altLang="en-US" b="1" dirty="0">
                <a:latin typeface="+mj-ea"/>
              </a:rPr>
              <a:t>）</a:t>
            </a:r>
            <a:endParaRPr lang="zh-CN" altLang="en-US" dirty="0"/>
          </a:p>
        </p:txBody>
      </p:sp>
      <p:sp>
        <p:nvSpPr>
          <p:cNvPr id="5" name="内容占位符 4">
            <a:extLst>
              <a:ext uri="{FF2B5EF4-FFF2-40B4-BE49-F238E27FC236}">
                <a16:creationId xmlns:a16="http://schemas.microsoft.com/office/drawing/2014/main" id="{53539E0B-1953-4E6A-AB9D-FE590328F9F5}"/>
              </a:ext>
            </a:extLst>
          </p:cNvPr>
          <p:cNvSpPr>
            <a:spLocks noGrp="1"/>
          </p:cNvSpPr>
          <p:nvPr>
            <p:ph idx="1"/>
          </p:nvPr>
        </p:nvSpPr>
        <p:spPr/>
        <p:txBody>
          <a:bodyPr/>
          <a:lstStyle/>
          <a:p>
            <a:pPr indent="-457200" algn="just">
              <a:lnSpc>
                <a:spcPct val="150000"/>
              </a:lnSpc>
            </a:pPr>
            <a:r>
              <a:rPr lang="zh-CN" altLang="en-US" sz="2400" dirty="0">
                <a:latin typeface="+mj-ea"/>
                <a:ea typeface="+mj-ea"/>
              </a:rPr>
              <a:t>提供给客户的是将客户用供应商提供的开发语言和工具（例如：</a:t>
            </a:r>
            <a:r>
              <a:rPr lang="en-US" altLang="zh-CN" sz="2400" dirty="0">
                <a:latin typeface="+mj-ea"/>
                <a:ea typeface="+mj-ea"/>
              </a:rPr>
              <a:t>Java</a:t>
            </a:r>
            <a:r>
              <a:rPr lang="zh-CN" altLang="en-US" sz="2400" dirty="0">
                <a:latin typeface="+mj-ea"/>
                <a:ea typeface="+mj-ea"/>
              </a:rPr>
              <a:t>、</a:t>
            </a:r>
            <a:r>
              <a:rPr lang="en-US" altLang="zh-CN" sz="2400" dirty="0">
                <a:latin typeface="+mj-ea"/>
                <a:ea typeface="+mj-ea"/>
              </a:rPr>
              <a:t>Python</a:t>
            </a:r>
            <a:r>
              <a:rPr lang="zh-CN" altLang="en-US" sz="2400" dirty="0">
                <a:latin typeface="+mj-ea"/>
                <a:ea typeface="+mj-ea"/>
              </a:rPr>
              <a:t>、</a:t>
            </a:r>
            <a:r>
              <a:rPr lang="en-US" altLang="zh-CN" sz="2400" dirty="0" err="1">
                <a:latin typeface="+mj-ea"/>
                <a:ea typeface="+mj-ea"/>
              </a:rPr>
              <a:t>.Net</a:t>
            </a:r>
            <a:r>
              <a:rPr lang="zh-CN" altLang="en-US" sz="2400" dirty="0">
                <a:latin typeface="+mj-ea"/>
                <a:ea typeface="+mj-ea"/>
              </a:rPr>
              <a:t>）创建的应用程序部署到云计算基础设施上去。其核心技术是分布式并行计算。</a:t>
            </a:r>
            <a:endParaRPr lang="en-US" altLang="zh-CN" sz="2400" dirty="0">
              <a:latin typeface="+mj-ea"/>
              <a:ea typeface="+mj-ea"/>
            </a:endParaRPr>
          </a:p>
          <a:p>
            <a:pPr indent="-457200" algn="just">
              <a:lnSpc>
                <a:spcPct val="150000"/>
              </a:lnSpc>
            </a:pPr>
            <a:r>
              <a:rPr lang="zh-CN" altLang="en-US" sz="2400" dirty="0">
                <a:latin typeface="+mj-ea"/>
                <a:ea typeface="+mj-ea"/>
              </a:rPr>
              <a:t>典型代表：</a:t>
            </a:r>
            <a:r>
              <a:rPr lang="en-US" altLang="zh-CN" sz="2400" dirty="0">
                <a:latin typeface="+mj-ea"/>
                <a:ea typeface="+mj-ea"/>
              </a:rPr>
              <a:t>Google App Engine</a:t>
            </a:r>
            <a:r>
              <a:rPr lang="zh-CN" altLang="en-US" sz="2400" dirty="0">
                <a:latin typeface="+mj-ea"/>
                <a:ea typeface="+mj-ea"/>
              </a:rPr>
              <a:t>（</a:t>
            </a:r>
            <a:r>
              <a:rPr lang="en-US" altLang="zh-CN" sz="2400" dirty="0">
                <a:latin typeface="+mj-ea"/>
                <a:ea typeface="+mj-ea"/>
              </a:rPr>
              <a:t>GAE</a:t>
            </a:r>
            <a:r>
              <a:rPr lang="zh-CN" altLang="en-US" sz="2400" dirty="0">
                <a:latin typeface="+mj-ea"/>
                <a:ea typeface="+mj-ea"/>
              </a:rPr>
              <a:t>）</a:t>
            </a:r>
            <a:endParaRPr lang="en-US" altLang="zh-CN" sz="2400" dirty="0">
              <a:latin typeface="+mj-ea"/>
              <a:ea typeface="+mj-ea"/>
            </a:endParaRPr>
          </a:p>
        </p:txBody>
      </p:sp>
      <p:sp>
        <p:nvSpPr>
          <p:cNvPr id="2" name="灯片编号占位符 1">
            <a:extLst>
              <a:ext uri="{FF2B5EF4-FFF2-40B4-BE49-F238E27FC236}">
                <a16:creationId xmlns:a16="http://schemas.microsoft.com/office/drawing/2014/main" id="{AE89CC7F-E33C-4CDC-9880-9A895A1715B1}"/>
              </a:ext>
            </a:extLst>
          </p:cNvPr>
          <p:cNvSpPr>
            <a:spLocks noGrp="1"/>
          </p:cNvSpPr>
          <p:nvPr>
            <p:ph type="sldNum" sz="quarter" idx="10"/>
          </p:nvPr>
        </p:nvSpPr>
        <p:spPr/>
        <p:txBody>
          <a:bodyPr/>
          <a:lstStyle/>
          <a:p>
            <a:fld id="{D351BD01-A0C2-431F-B2AF-57225671412E}" type="slidenum">
              <a:rPr lang="zh-CN" altLang="en-US" smtClean="0"/>
              <a:pPr/>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C1A04EB-B69B-4B50-8216-EAFB55B60886}"/>
              </a:ext>
            </a:extLst>
          </p:cNvPr>
          <p:cNvSpPr>
            <a:spLocks noGrp="1"/>
          </p:cNvSpPr>
          <p:nvPr>
            <p:ph idx="1"/>
          </p:nvPr>
        </p:nvSpPr>
        <p:spPr/>
        <p:txBody>
          <a:bodyPr/>
          <a:lstStyle/>
          <a:p>
            <a:pPr indent="-457200" algn="just">
              <a:lnSpc>
                <a:spcPct val="150000"/>
              </a:lnSpc>
            </a:pPr>
            <a:r>
              <a:rPr lang="zh-CN" altLang="en-US" sz="2400" dirty="0">
                <a:latin typeface="+mj-ea"/>
                <a:ea typeface="+mj-ea"/>
              </a:rPr>
              <a:t>一种通过</a:t>
            </a:r>
            <a:r>
              <a:rPr lang="en-US" altLang="zh-CN" sz="2400" dirty="0">
                <a:latin typeface="+mj-ea"/>
                <a:ea typeface="+mj-ea"/>
              </a:rPr>
              <a:t>Internet</a:t>
            </a:r>
            <a:r>
              <a:rPr lang="zh-CN" altLang="en-US" sz="2400" dirty="0">
                <a:latin typeface="+mj-ea"/>
                <a:ea typeface="+mj-ea"/>
              </a:rPr>
              <a:t>提供软件的模式，用户无需购买软件，而是租用服务商运行在云计算基础设施上的应用程序，客户不需要管理或控制底层的云计算基础设施，包括网络、服务器、操作系统、存储，甚至单个应用程序的功能。该软件各个模块可以由每个用户自己定制、配置、组装来得到满足自身需求的软件系统。</a:t>
            </a:r>
            <a:endParaRPr lang="en-US" altLang="zh-CN" sz="2400" dirty="0">
              <a:latin typeface="+mj-ea"/>
              <a:ea typeface="+mj-ea"/>
            </a:endParaRPr>
          </a:p>
          <a:p>
            <a:pPr indent="-457200" algn="just">
              <a:lnSpc>
                <a:spcPct val="150000"/>
              </a:lnSpc>
            </a:pPr>
            <a:r>
              <a:rPr lang="zh-CN" altLang="en-US" sz="2400" dirty="0">
                <a:latin typeface="+mj-ea"/>
                <a:ea typeface="+mj-ea"/>
              </a:rPr>
              <a:t>典型代表：</a:t>
            </a:r>
            <a:r>
              <a:rPr lang="en-US" altLang="zh-CN" sz="2400" dirty="0">
                <a:latin typeface="+mj-ea"/>
                <a:ea typeface="+mj-ea"/>
              </a:rPr>
              <a:t>Salesforce</a:t>
            </a:r>
            <a:r>
              <a:rPr lang="zh-CN" altLang="en-US" sz="2400" dirty="0">
                <a:latin typeface="+mj-ea"/>
                <a:ea typeface="+mj-ea"/>
              </a:rPr>
              <a:t>公司提供的在线客户关系管理</a:t>
            </a:r>
            <a:r>
              <a:rPr lang="en-US" altLang="zh-CN" sz="2400" dirty="0">
                <a:latin typeface="+mj-ea"/>
                <a:ea typeface="+mj-ea"/>
              </a:rPr>
              <a:t>CRM</a:t>
            </a:r>
            <a:r>
              <a:rPr lang="zh-CN" altLang="en-US" sz="2400" dirty="0">
                <a:latin typeface="+mj-ea"/>
                <a:ea typeface="+mj-ea"/>
              </a:rPr>
              <a:t>（</a:t>
            </a:r>
            <a:r>
              <a:rPr lang="en-US" altLang="zh-CN" sz="2400" dirty="0">
                <a:latin typeface="+mj-ea"/>
                <a:ea typeface="+mj-ea"/>
              </a:rPr>
              <a:t>Client Relationship Management</a:t>
            </a:r>
            <a:r>
              <a:rPr lang="zh-CN" altLang="en-US" sz="2400" dirty="0">
                <a:latin typeface="+mj-ea"/>
                <a:ea typeface="+mj-ea"/>
              </a:rPr>
              <a:t>）服务</a:t>
            </a:r>
            <a:endParaRPr lang="en-US" altLang="zh-CN" sz="2400" b="1" dirty="0">
              <a:latin typeface="+mj-ea"/>
              <a:ea typeface="+mj-ea"/>
            </a:endParaRPr>
          </a:p>
        </p:txBody>
      </p:sp>
      <p:sp>
        <p:nvSpPr>
          <p:cNvPr id="3" name="标题 2">
            <a:extLst>
              <a:ext uri="{FF2B5EF4-FFF2-40B4-BE49-F238E27FC236}">
                <a16:creationId xmlns:a16="http://schemas.microsoft.com/office/drawing/2014/main" id="{BDA4DDDC-E97D-4DEC-A5E0-418E5A9E31D0}"/>
              </a:ext>
            </a:extLst>
          </p:cNvPr>
          <p:cNvSpPr>
            <a:spLocks noGrp="1"/>
          </p:cNvSpPr>
          <p:nvPr>
            <p:ph type="title"/>
          </p:nvPr>
        </p:nvSpPr>
        <p:spPr/>
        <p:txBody>
          <a:bodyPr/>
          <a:lstStyle/>
          <a:p>
            <a:r>
              <a:rPr lang="zh-CN" altLang="en-US" b="1" dirty="0">
                <a:latin typeface="+mj-ea"/>
              </a:rPr>
              <a:t>软件即服务（</a:t>
            </a:r>
            <a:r>
              <a:rPr lang="en-US" altLang="zh-CN" b="1" dirty="0">
                <a:latin typeface="+mj-ea"/>
              </a:rPr>
              <a:t>Software as a Service</a:t>
            </a:r>
            <a:r>
              <a:rPr lang="zh-CN" altLang="en-US" b="1" dirty="0">
                <a:latin typeface="+mj-ea"/>
              </a:rPr>
              <a:t>，</a:t>
            </a:r>
            <a:r>
              <a:rPr lang="en-US" altLang="zh-CN" b="1" dirty="0">
                <a:latin typeface="+mj-ea"/>
              </a:rPr>
              <a:t>SaaS</a:t>
            </a:r>
            <a:r>
              <a:rPr lang="zh-CN" altLang="en-US" b="1" dirty="0">
                <a:latin typeface="+mj-ea"/>
              </a:rPr>
              <a:t>）</a:t>
            </a:r>
            <a:endParaRPr lang="zh-CN" altLang="en-US" dirty="0"/>
          </a:p>
        </p:txBody>
      </p:sp>
      <p:sp>
        <p:nvSpPr>
          <p:cNvPr id="4" name="灯片编号占位符 3">
            <a:extLst>
              <a:ext uri="{FF2B5EF4-FFF2-40B4-BE49-F238E27FC236}">
                <a16:creationId xmlns:a16="http://schemas.microsoft.com/office/drawing/2014/main" id="{7DB04E24-8DC3-45C8-9A20-1909E48498C0}"/>
              </a:ext>
            </a:extLst>
          </p:cNvPr>
          <p:cNvSpPr>
            <a:spLocks noGrp="1"/>
          </p:cNvSpPr>
          <p:nvPr>
            <p:ph type="sldNum" sz="quarter" idx="10"/>
          </p:nvPr>
        </p:nvSpPr>
        <p:spPr/>
        <p:txBody>
          <a:bodyPr/>
          <a:lstStyle/>
          <a:p>
            <a:fld id="{D351BD01-A0C2-431F-B2AF-57225671412E}" type="slidenum">
              <a:rPr lang="zh-CN" altLang="en-US" smtClean="0"/>
              <a:pPr/>
              <a:t>11</a:t>
            </a:fld>
            <a:endParaRPr lang="zh-CN" altLang="en-US"/>
          </a:p>
        </p:txBody>
      </p:sp>
    </p:spTree>
    <p:extLst>
      <p:ext uri="{BB962C8B-B14F-4D97-AF65-F5344CB8AC3E}">
        <p14:creationId xmlns:p14="http://schemas.microsoft.com/office/powerpoint/2010/main" val="4023204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EAA43-1A2F-45C6-A3F2-037C69670897}"/>
              </a:ext>
            </a:extLst>
          </p:cNvPr>
          <p:cNvSpPr>
            <a:spLocks noGrp="1"/>
          </p:cNvSpPr>
          <p:nvPr>
            <p:ph type="title"/>
          </p:nvPr>
        </p:nvSpPr>
        <p:spPr/>
        <p:txBody>
          <a:bodyPr/>
          <a:lstStyle/>
          <a:p>
            <a:r>
              <a:rPr lang="en-US" altLang="zh-CN" dirty="0"/>
              <a:t>3</a:t>
            </a:r>
            <a:r>
              <a:rPr lang="zh-CN" altLang="en-US" dirty="0"/>
              <a:t>、云计算的三种部署模式</a:t>
            </a:r>
          </a:p>
        </p:txBody>
      </p:sp>
      <p:sp>
        <p:nvSpPr>
          <p:cNvPr id="3" name="内容占位符 2">
            <a:extLst>
              <a:ext uri="{FF2B5EF4-FFF2-40B4-BE49-F238E27FC236}">
                <a16:creationId xmlns:a16="http://schemas.microsoft.com/office/drawing/2014/main" id="{95411A5E-4DD8-44D8-911E-6534993D8E54}"/>
              </a:ext>
            </a:extLst>
          </p:cNvPr>
          <p:cNvSpPr>
            <a:spLocks noGrp="1"/>
          </p:cNvSpPr>
          <p:nvPr>
            <p:ph idx="1"/>
          </p:nvPr>
        </p:nvSpPr>
        <p:spPr/>
        <p:txBody>
          <a:bodyPr/>
          <a:lstStyle/>
          <a:p>
            <a:pPr marL="342000" indent="-342000" eaLnBrk="0" hangingPunct="0">
              <a:spcBef>
                <a:spcPct val="20000"/>
              </a:spcBef>
              <a:buFont typeface="Arial" panose="020B0604020202020204" pitchFamily="34" charset="0"/>
              <a:buChar char="•"/>
              <a:defRPr/>
            </a:pPr>
            <a:r>
              <a:rPr lang="zh-CN" altLang="en-US" sz="2400" kern="0" dirty="0">
                <a:latin typeface="+mj-ea"/>
                <a:ea typeface="+mj-ea"/>
                <a:cs typeface="Times New Roman" pitchFamily="18" charset="0"/>
              </a:rPr>
              <a:t>公有云</a:t>
            </a:r>
            <a:endParaRPr lang="en-US" altLang="zh-CN" sz="2400" kern="0" dirty="0">
              <a:latin typeface="+mj-ea"/>
              <a:ea typeface="+mj-ea"/>
              <a:cs typeface="Times New Roman" pitchFamily="18" charset="0"/>
            </a:endParaRPr>
          </a:p>
          <a:p>
            <a:pPr marL="658800" lvl="1" indent="-244800" eaLnBrk="0" hangingPunct="0">
              <a:spcBef>
                <a:spcPct val="20000"/>
              </a:spcBef>
              <a:buFont typeface="Wingdings" pitchFamily="2" charset="2"/>
              <a:buChar char="Ø"/>
              <a:defRPr/>
            </a:pPr>
            <a:r>
              <a:rPr lang="zh-CN" altLang="en-US" kern="0" dirty="0">
                <a:latin typeface="+mj-ea"/>
                <a:ea typeface="+mj-ea"/>
                <a:cs typeface="Times New Roman" pitchFamily="18" charset="0"/>
              </a:rPr>
              <a:t>面向外部用户需求，通过开放网络提供云计算服务</a:t>
            </a:r>
            <a:endParaRPr lang="en-US" altLang="zh-CN" kern="0" dirty="0">
              <a:latin typeface="+mj-ea"/>
              <a:ea typeface="+mj-ea"/>
              <a:cs typeface="Times New Roman" pitchFamily="18" charset="0"/>
            </a:endParaRPr>
          </a:p>
          <a:p>
            <a:pPr marL="658800" lvl="1" indent="-244800" eaLnBrk="0" hangingPunct="0">
              <a:spcBef>
                <a:spcPct val="20000"/>
              </a:spcBef>
              <a:buFont typeface="Wingdings" pitchFamily="2" charset="2"/>
              <a:buChar char="Ø"/>
              <a:defRPr/>
            </a:pPr>
            <a:r>
              <a:rPr lang="en-US" altLang="zh-CN" kern="0" dirty="0">
                <a:latin typeface="+mj-ea"/>
                <a:ea typeface="+mj-ea"/>
                <a:cs typeface="Times New Roman" pitchFamily="18" charset="0"/>
              </a:rPr>
              <a:t>IDC</a:t>
            </a:r>
            <a:r>
              <a:rPr lang="zh-CN" altLang="en-US" kern="0" dirty="0">
                <a:latin typeface="+mj-ea"/>
                <a:ea typeface="+mj-ea"/>
                <a:cs typeface="Times New Roman" pitchFamily="18" charset="0"/>
              </a:rPr>
              <a:t>，</a:t>
            </a:r>
            <a:r>
              <a:rPr lang="en-US" altLang="zh-CN" kern="0" dirty="0" err="1">
                <a:latin typeface="+mj-ea"/>
                <a:ea typeface="+mj-ea"/>
                <a:cs typeface="Times New Roman" pitchFamily="18" charset="0"/>
              </a:rPr>
              <a:t>GoogleApp</a:t>
            </a:r>
            <a:r>
              <a:rPr lang="zh-CN" altLang="en-US" kern="0" dirty="0">
                <a:latin typeface="+mj-ea"/>
                <a:ea typeface="+mj-ea"/>
                <a:cs typeface="Times New Roman" pitchFamily="18" charset="0"/>
              </a:rPr>
              <a:t>，</a:t>
            </a:r>
            <a:r>
              <a:rPr lang="en-US" altLang="zh-CN" kern="0" dirty="0" err="1">
                <a:latin typeface="+mj-ea"/>
                <a:ea typeface="+mj-ea"/>
                <a:cs typeface="Times New Roman" pitchFamily="18" charset="0"/>
              </a:rPr>
              <a:t>Saleforce</a:t>
            </a:r>
            <a:r>
              <a:rPr lang="zh-CN" altLang="en-US" kern="0" dirty="0">
                <a:latin typeface="+mj-ea"/>
                <a:ea typeface="+mj-ea"/>
                <a:cs typeface="Times New Roman" pitchFamily="18" charset="0"/>
              </a:rPr>
              <a:t>在线</a:t>
            </a:r>
            <a:r>
              <a:rPr lang="en-US" altLang="zh-CN" kern="0" dirty="0">
                <a:latin typeface="+mj-ea"/>
                <a:ea typeface="+mj-ea"/>
                <a:cs typeface="Times New Roman" pitchFamily="18" charset="0"/>
              </a:rPr>
              <a:t>CRM</a:t>
            </a:r>
          </a:p>
          <a:p>
            <a:pPr marL="342900" indent="-342900" eaLnBrk="0" hangingPunct="0">
              <a:spcBef>
                <a:spcPct val="20000"/>
              </a:spcBef>
              <a:defRPr/>
            </a:pPr>
            <a:r>
              <a:rPr lang="zh-CN" altLang="en-US" sz="2400" kern="0" dirty="0">
                <a:latin typeface="+mj-ea"/>
                <a:ea typeface="+mj-ea"/>
                <a:cs typeface="Times New Roman" pitchFamily="18" charset="0"/>
              </a:rPr>
              <a:t>私有云</a:t>
            </a:r>
            <a:endParaRPr lang="en-US" altLang="zh-CN" sz="2400" kern="0" dirty="0">
              <a:latin typeface="+mj-ea"/>
              <a:ea typeface="+mj-ea"/>
              <a:cs typeface="Times New Roman" pitchFamily="18" charset="0"/>
            </a:endParaRPr>
          </a:p>
          <a:p>
            <a:pPr lvl="1">
              <a:buFont typeface="Wingdings" pitchFamily="2" charset="2"/>
              <a:buChar char="Ø"/>
              <a:defRPr/>
            </a:pPr>
            <a:r>
              <a:rPr lang="zh-CN" altLang="en-US" sz="2000" dirty="0">
                <a:latin typeface="+mj-ea"/>
                <a:ea typeface="+mj-ea"/>
              </a:rPr>
              <a:t>大型企业按照云计算的架构搭建平台，面向企业内部需求提供云计算服务</a:t>
            </a:r>
            <a:endParaRPr lang="en-US" altLang="zh-CN" sz="2000" dirty="0">
              <a:latin typeface="+mj-ea"/>
              <a:ea typeface="+mj-ea"/>
            </a:endParaRPr>
          </a:p>
          <a:p>
            <a:pPr lvl="1">
              <a:buFont typeface="Wingdings" pitchFamily="2" charset="2"/>
              <a:buChar char="Ø"/>
              <a:defRPr/>
            </a:pPr>
            <a:r>
              <a:rPr lang="zh-CN" altLang="en-US" sz="2000" dirty="0">
                <a:latin typeface="+mj-ea"/>
                <a:ea typeface="+mj-ea"/>
              </a:rPr>
              <a:t>企业内部数据中心等</a:t>
            </a:r>
            <a:endParaRPr lang="en-US" altLang="zh-CN" sz="2000" dirty="0">
              <a:latin typeface="+mj-ea"/>
              <a:ea typeface="+mj-ea"/>
            </a:endParaRPr>
          </a:p>
          <a:p>
            <a:pPr>
              <a:defRPr/>
            </a:pPr>
            <a:r>
              <a:rPr lang="zh-CN" altLang="en-US" sz="2400" dirty="0">
                <a:latin typeface="+mj-ea"/>
                <a:ea typeface="+mj-ea"/>
              </a:rPr>
              <a:t>混合云</a:t>
            </a:r>
          </a:p>
          <a:p>
            <a:pPr lvl="1">
              <a:buFont typeface="Wingdings" pitchFamily="2" charset="2"/>
              <a:buChar char="Ø"/>
              <a:defRPr/>
            </a:pPr>
            <a:r>
              <a:rPr lang="zh-CN" altLang="en-US" sz="2000" dirty="0">
                <a:latin typeface="+mj-ea"/>
                <a:ea typeface="+mj-ea"/>
              </a:rPr>
              <a:t>兼顾以上两种情况的云计算服务</a:t>
            </a:r>
            <a:endParaRPr lang="en-US" altLang="zh-CN" sz="2000" dirty="0">
              <a:latin typeface="+mj-ea"/>
              <a:ea typeface="+mj-ea"/>
            </a:endParaRPr>
          </a:p>
          <a:p>
            <a:pPr lvl="1">
              <a:buFont typeface="Wingdings" pitchFamily="2" charset="2"/>
              <a:buChar char="Ø"/>
              <a:defRPr/>
            </a:pPr>
            <a:r>
              <a:rPr lang="en-US" altLang="zh-CN" sz="2000" dirty="0">
                <a:latin typeface="+mj-ea"/>
                <a:ea typeface="+mj-ea"/>
              </a:rPr>
              <a:t>Amazon Web Server</a:t>
            </a:r>
            <a:r>
              <a:rPr lang="zh-CN" altLang="en-US" sz="2000" dirty="0">
                <a:latin typeface="+mj-ea"/>
                <a:ea typeface="+mj-ea"/>
              </a:rPr>
              <a:t>等既为企业内部又为外部用户提供云计算服务</a:t>
            </a:r>
          </a:p>
        </p:txBody>
      </p:sp>
      <p:sp>
        <p:nvSpPr>
          <p:cNvPr id="4" name="Rectangle 3"/>
          <p:cNvSpPr txBox="1">
            <a:spLocks/>
          </p:cNvSpPr>
          <p:nvPr/>
        </p:nvSpPr>
        <p:spPr>
          <a:xfrm>
            <a:off x="2157440" y="428604"/>
            <a:ext cx="7796213" cy="642942"/>
          </a:xfrm>
          <a:prstGeom prst="rect">
            <a:avLst/>
          </a:prstGeom>
        </p:spPr>
        <p:txBody>
          <a:bodyPr vert="horz" lIns="91440" tIns="45720" rIns="91440" bIns="45720" rtlCol="0">
            <a:normAutofit/>
          </a:bodyPr>
          <a:lstStyle/>
          <a:p>
            <a:pPr algn="just">
              <a:lnSpc>
                <a:spcPct val="120000"/>
              </a:lnSpc>
              <a:spcBef>
                <a:spcPct val="20000"/>
              </a:spcBef>
              <a:defRPr/>
            </a:pPr>
            <a:endParaRPr lang="en-US" altLang="zh-CN" sz="3200" b="1" dirty="0">
              <a:solidFill>
                <a:srgbClr val="FF0000"/>
              </a:solidFill>
              <a:latin typeface="+mn-ea"/>
            </a:endParaRPr>
          </a:p>
        </p:txBody>
      </p:sp>
      <p:sp>
        <p:nvSpPr>
          <p:cNvPr id="50" name="内容占位符 2"/>
          <p:cNvSpPr txBox="1">
            <a:spLocks/>
          </p:cNvSpPr>
          <p:nvPr/>
        </p:nvSpPr>
        <p:spPr bwMode="auto">
          <a:xfrm>
            <a:off x="2555730" y="1882771"/>
            <a:ext cx="6754980" cy="928687"/>
          </a:xfrm>
          <a:prstGeom prst="rect">
            <a:avLst/>
          </a:prstGeom>
          <a:noFill/>
          <a:ln w="9525">
            <a:noFill/>
            <a:miter lim="800000"/>
            <a:headEnd/>
            <a:tailEnd/>
          </a:ln>
        </p:spPr>
        <p:txBody>
          <a:bodyPr/>
          <a:lstStyle/>
          <a:p>
            <a:pPr marL="285750" indent="-285750" eaLnBrk="0" hangingPunct="0">
              <a:spcBef>
                <a:spcPct val="20000"/>
              </a:spcBef>
              <a:buFont typeface="Wingdings" pitchFamily="2" charset="2"/>
              <a:buChar char="Ø"/>
              <a:defRPr/>
            </a:pPr>
            <a:endParaRPr lang="en-US" altLang="zh-CN" sz="2100" kern="0" dirty="0">
              <a:latin typeface="Times New Roman" pitchFamily="18" charset="0"/>
              <a:ea typeface="宋体" pitchFamily="2" charset="-122"/>
              <a:cs typeface="Times New Roman" pitchFamily="18" charset="0"/>
            </a:endParaRPr>
          </a:p>
        </p:txBody>
      </p:sp>
      <p:sp>
        <p:nvSpPr>
          <p:cNvPr id="6" name="灯片编号占位符 5">
            <a:extLst>
              <a:ext uri="{FF2B5EF4-FFF2-40B4-BE49-F238E27FC236}">
                <a16:creationId xmlns:a16="http://schemas.microsoft.com/office/drawing/2014/main" id="{C65CF14E-1B45-46F0-B756-5721A458E2C6}"/>
              </a:ext>
            </a:extLst>
          </p:cNvPr>
          <p:cNvSpPr>
            <a:spLocks noGrp="1"/>
          </p:cNvSpPr>
          <p:nvPr>
            <p:ph type="sldNum" sz="quarter" idx="10"/>
          </p:nvPr>
        </p:nvSpPr>
        <p:spPr/>
        <p:txBody>
          <a:bodyPr/>
          <a:lstStyle/>
          <a:p>
            <a:fld id="{D351BD01-A0C2-431F-B2AF-57225671412E}"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p:cNvSpPr>
          <p:nvPr/>
        </p:nvSpPr>
        <p:spPr>
          <a:xfrm>
            <a:off x="2157440" y="571480"/>
            <a:ext cx="7796213" cy="4500594"/>
          </a:xfrm>
          <a:prstGeom prst="rect">
            <a:avLst/>
          </a:prstGeom>
        </p:spPr>
        <p:txBody>
          <a:bodyPr vert="horz" lIns="91440" tIns="45720" rIns="91440" bIns="45720" rtlCol="0">
            <a:normAutofit/>
          </a:bodyPr>
          <a:lstStyle/>
          <a:p>
            <a:pPr algn="just">
              <a:lnSpc>
                <a:spcPct val="120000"/>
              </a:lnSpc>
              <a:spcBef>
                <a:spcPct val="20000"/>
              </a:spcBef>
              <a:defRPr/>
            </a:pPr>
            <a:endParaRPr lang="en-US" altLang="zh-CN" sz="3200" b="1" dirty="0">
              <a:solidFill>
                <a:srgbClr val="FF0000"/>
              </a:solidFill>
              <a:latin typeface="+mn-ea"/>
            </a:endParaRPr>
          </a:p>
        </p:txBody>
      </p:sp>
      <p:sp>
        <p:nvSpPr>
          <p:cNvPr id="2" name="标题 1">
            <a:extLst>
              <a:ext uri="{FF2B5EF4-FFF2-40B4-BE49-F238E27FC236}">
                <a16:creationId xmlns:a16="http://schemas.microsoft.com/office/drawing/2014/main" id="{7773CE6A-2D71-4942-9BFB-DAA14FB1910F}"/>
              </a:ext>
            </a:extLst>
          </p:cNvPr>
          <p:cNvSpPr>
            <a:spLocks noGrp="1"/>
          </p:cNvSpPr>
          <p:nvPr>
            <p:ph type="title"/>
          </p:nvPr>
        </p:nvSpPr>
        <p:spPr/>
        <p:txBody>
          <a:bodyPr/>
          <a:lstStyle/>
          <a:p>
            <a:r>
              <a:rPr lang="en-US" altLang="zh-CN" sz="2400" b="1" dirty="0">
                <a:latin typeface="+mj-ea"/>
              </a:rPr>
              <a:t>4</a:t>
            </a:r>
            <a:r>
              <a:rPr lang="zh-CN" altLang="en-US" sz="2400" b="1" dirty="0">
                <a:latin typeface="+mj-ea"/>
              </a:rPr>
              <a:t>、云计算的特征</a:t>
            </a:r>
          </a:p>
        </p:txBody>
      </p:sp>
      <p:sp>
        <p:nvSpPr>
          <p:cNvPr id="24" name="灯片编号占位符 23">
            <a:extLst>
              <a:ext uri="{FF2B5EF4-FFF2-40B4-BE49-F238E27FC236}">
                <a16:creationId xmlns:a16="http://schemas.microsoft.com/office/drawing/2014/main" id="{BBB5A591-AB5F-45A9-98AF-02EDCFFBAA1D}"/>
              </a:ext>
            </a:extLst>
          </p:cNvPr>
          <p:cNvSpPr>
            <a:spLocks noGrp="1"/>
          </p:cNvSpPr>
          <p:nvPr>
            <p:ph type="sldNum" sz="quarter" idx="10"/>
          </p:nvPr>
        </p:nvSpPr>
        <p:spPr/>
        <p:txBody>
          <a:bodyPr/>
          <a:lstStyle/>
          <a:p>
            <a:fld id="{D351BD01-A0C2-431F-B2AF-57225671412E}" type="slidenum">
              <a:rPr lang="zh-CN" altLang="en-US" smtClean="0"/>
              <a:pPr/>
              <a:t>13</a:t>
            </a:fld>
            <a:endParaRPr lang="zh-CN" altLang="en-US"/>
          </a:p>
        </p:txBody>
      </p:sp>
      <p:graphicFrame>
        <p:nvGraphicFramePr>
          <p:cNvPr id="26" name="图示 25">
            <a:extLst>
              <a:ext uri="{FF2B5EF4-FFF2-40B4-BE49-F238E27FC236}">
                <a16:creationId xmlns:a16="http://schemas.microsoft.com/office/drawing/2014/main" id="{410DD7B5-6635-4C6C-9D76-E39EA5DA5238}"/>
              </a:ext>
            </a:extLst>
          </p:cNvPr>
          <p:cNvGraphicFramePr/>
          <p:nvPr>
            <p:extLst>
              <p:ext uri="{D42A27DB-BD31-4B8C-83A1-F6EECF244321}">
                <p14:modId xmlns:p14="http://schemas.microsoft.com/office/powerpoint/2010/main" val="2328853718"/>
              </p:ext>
            </p:extLst>
          </p:nvPr>
        </p:nvGraphicFramePr>
        <p:xfrm>
          <a:off x="2351584" y="129190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D6A51E-DA9C-4516-B797-EAF70C9E8504}"/>
              </a:ext>
            </a:extLst>
          </p:cNvPr>
          <p:cNvSpPr>
            <a:spLocks noGrp="1"/>
          </p:cNvSpPr>
          <p:nvPr>
            <p:ph idx="1"/>
          </p:nvPr>
        </p:nvSpPr>
        <p:spPr>
          <a:xfrm>
            <a:off x="433917" y="980728"/>
            <a:ext cx="11148483" cy="5688632"/>
          </a:xfrm>
        </p:spPr>
        <p:txBody>
          <a:bodyPr/>
          <a:lstStyle/>
          <a:p>
            <a:pPr indent="-457200">
              <a:lnSpc>
                <a:spcPct val="150000"/>
              </a:lnSpc>
              <a:buFont typeface="Arial" panose="020B0604020202020204" pitchFamily="34" charset="0"/>
              <a:buChar char="•"/>
            </a:pPr>
            <a:r>
              <a:rPr lang="zh-CN" altLang="en-US" sz="2400" b="1" dirty="0">
                <a:latin typeface="+mj-ea"/>
                <a:ea typeface="+mj-ea"/>
              </a:rPr>
              <a:t>按需自助式服务（</a:t>
            </a:r>
            <a:r>
              <a:rPr lang="en-US" altLang="zh-CN" sz="2400" b="1" dirty="0">
                <a:latin typeface="+mj-ea"/>
                <a:ea typeface="+mj-ea"/>
              </a:rPr>
              <a:t>on-demand self-service</a:t>
            </a:r>
            <a:r>
              <a:rPr lang="zh-CN" altLang="en-US" sz="2400" b="1" dirty="0">
                <a:latin typeface="+mj-ea"/>
                <a:ea typeface="+mj-ea"/>
              </a:rPr>
              <a:t>）</a:t>
            </a:r>
            <a:endParaRPr lang="en-US" altLang="zh-CN" sz="2400" b="1" dirty="0">
              <a:latin typeface="+mj-ea"/>
              <a:ea typeface="+mj-ea"/>
            </a:endParaRPr>
          </a:p>
          <a:p>
            <a:pPr marL="635000" lvl="1" indent="-342900" algn="just">
              <a:lnSpc>
                <a:spcPct val="150000"/>
              </a:lnSpc>
              <a:buFont typeface="Wingdings" panose="05000000000000000000" pitchFamily="2" charset="2"/>
              <a:buChar char="Ø"/>
            </a:pPr>
            <a:r>
              <a:rPr lang="zh-CN" altLang="en-US" sz="2400" dirty="0">
                <a:latin typeface="+mj-ea"/>
                <a:ea typeface="+mj-ea"/>
              </a:rPr>
              <a:t>用户可以根据自身实际需求扩展和使用云计算资源，具有快速提供资源和服务的能力。通过网络方便地进行计算能力的申请、配置和调用，服务商可以及时进行资源的分配和回收。</a:t>
            </a:r>
            <a:endParaRPr lang="en-US" altLang="zh-CN" sz="2400" dirty="0">
              <a:latin typeface="+mj-ea"/>
              <a:ea typeface="+mj-ea"/>
            </a:endParaRPr>
          </a:p>
          <a:p>
            <a:pPr marL="342900" indent="-342900">
              <a:lnSpc>
                <a:spcPct val="150000"/>
              </a:lnSpc>
            </a:pPr>
            <a:r>
              <a:rPr lang="zh-CN" altLang="en-US" sz="2400" b="1" dirty="0">
                <a:latin typeface="+mj-ea"/>
                <a:ea typeface="+mj-ea"/>
              </a:rPr>
              <a:t>广泛的网络访问（</a:t>
            </a:r>
            <a:r>
              <a:rPr lang="en-US" altLang="zh-CN" sz="2400" b="1" dirty="0">
                <a:latin typeface="+mj-ea"/>
                <a:ea typeface="+mj-ea"/>
              </a:rPr>
              <a:t>broad network access</a:t>
            </a:r>
            <a:r>
              <a:rPr lang="zh-CN" altLang="en-US" sz="2400" b="1" dirty="0">
                <a:latin typeface="+mj-ea"/>
                <a:ea typeface="+mj-ea"/>
              </a:rPr>
              <a:t>）</a:t>
            </a:r>
            <a:endParaRPr lang="en-US" altLang="zh-CN" sz="2400" b="1" dirty="0">
              <a:latin typeface="+mj-ea"/>
              <a:ea typeface="+mj-ea"/>
            </a:endParaRPr>
          </a:p>
          <a:p>
            <a:pPr lvl="1" indent="-457200" algn="just">
              <a:lnSpc>
                <a:spcPct val="150000"/>
              </a:lnSpc>
              <a:buFont typeface="Wingdings" panose="05000000000000000000" pitchFamily="2" charset="2"/>
              <a:buChar char="Ø"/>
            </a:pPr>
            <a:r>
              <a:rPr lang="zh-CN" altLang="en-US" sz="2400" dirty="0">
                <a:latin typeface="+mj-ea"/>
                <a:ea typeface="+mj-ea"/>
              </a:rPr>
              <a:t>通过互联网提供自助式服务，使用者不需要部署相关的复杂硬件设施和应用软件，也不需要了解所使用资源的物理位置和配置等信息，可以直接通过互联网或企业内部网络透明访问即可获取云中的计算资源。高性能计算能力可以通过网络访问。</a:t>
            </a:r>
            <a:endParaRPr lang="en-US" altLang="zh-CN" sz="2400" dirty="0">
              <a:latin typeface="+mj-ea"/>
              <a:ea typeface="+mj-ea"/>
            </a:endParaRPr>
          </a:p>
        </p:txBody>
      </p:sp>
      <p:sp>
        <p:nvSpPr>
          <p:cNvPr id="2" name="灯片编号占位符 1">
            <a:extLst>
              <a:ext uri="{FF2B5EF4-FFF2-40B4-BE49-F238E27FC236}">
                <a16:creationId xmlns:a16="http://schemas.microsoft.com/office/drawing/2014/main" id="{49F81AE7-E222-471C-BF9B-8C8FA82C1EB7}"/>
              </a:ext>
            </a:extLst>
          </p:cNvPr>
          <p:cNvSpPr>
            <a:spLocks noGrp="1"/>
          </p:cNvSpPr>
          <p:nvPr>
            <p:ph type="sldNum" sz="quarter" idx="10"/>
          </p:nvPr>
        </p:nvSpPr>
        <p:spPr/>
        <p:txBody>
          <a:bodyPr/>
          <a:lstStyle/>
          <a:p>
            <a:fld id="{D351BD01-A0C2-431F-B2AF-57225671412E}" type="slidenum">
              <a:rPr lang="zh-CN" altLang="en-US" smtClean="0"/>
              <a:pPr/>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9C61A41B-38A8-4E51-AC98-DDC140772CC2}"/>
              </a:ext>
            </a:extLst>
          </p:cNvPr>
          <p:cNvSpPr>
            <a:spLocks noGrp="1"/>
          </p:cNvSpPr>
          <p:nvPr>
            <p:ph idx="1"/>
          </p:nvPr>
        </p:nvSpPr>
        <p:spPr>
          <a:xfrm>
            <a:off x="433917" y="980728"/>
            <a:ext cx="11148483" cy="5688632"/>
          </a:xfrm>
        </p:spPr>
        <p:txBody>
          <a:bodyPr/>
          <a:lstStyle/>
          <a:p>
            <a:pPr indent="-457200">
              <a:lnSpc>
                <a:spcPts val="3300"/>
              </a:lnSpc>
              <a:buFont typeface="Arial" panose="020B0604020202020204" pitchFamily="34" charset="0"/>
              <a:buChar char="•"/>
            </a:pPr>
            <a:r>
              <a:rPr lang="zh-CN" altLang="en-US" sz="2000" b="1" dirty="0">
                <a:latin typeface="+mj-ea"/>
                <a:ea typeface="+mj-ea"/>
              </a:rPr>
              <a:t>资源池（</a:t>
            </a:r>
            <a:r>
              <a:rPr lang="en-US" altLang="zh-CN" sz="2000" b="1" dirty="0">
                <a:latin typeface="+mj-ea"/>
                <a:ea typeface="+mj-ea"/>
              </a:rPr>
              <a:t>resource pooling</a:t>
            </a:r>
            <a:r>
              <a:rPr lang="zh-CN" altLang="en-US" sz="2000" b="1" dirty="0">
                <a:latin typeface="+mj-ea"/>
                <a:ea typeface="+mj-ea"/>
              </a:rPr>
              <a:t>）</a:t>
            </a:r>
            <a:endParaRPr lang="en-US" altLang="zh-CN" sz="2000" b="1" dirty="0">
              <a:latin typeface="+mj-ea"/>
              <a:ea typeface="+mj-ea"/>
            </a:endParaRPr>
          </a:p>
          <a:p>
            <a:pPr marL="708025" indent="-342900" algn="just">
              <a:lnSpc>
                <a:spcPts val="3300"/>
              </a:lnSpc>
              <a:buFont typeface="Wingdings" panose="05000000000000000000" pitchFamily="2" charset="2"/>
              <a:buChar char="Ø"/>
            </a:pPr>
            <a:r>
              <a:rPr lang="zh-CN" altLang="en-US" sz="2000" dirty="0">
                <a:latin typeface="+mj-ea"/>
                <a:ea typeface="+mj-ea"/>
              </a:rPr>
              <a:t>供应商的计算资源汇集在一起，通过使用多租户模式将不同的物理和虚拟资源动态分配多个消费者，并根据消费者的需求重新分配资源。各个客户分配有专门独立的资源，客户通常不需要任何控制或知道所提供资源的确切位置，就可以使用一个更高级别抽象的云计算资源。</a:t>
            </a:r>
            <a:endParaRPr lang="en-US" altLang="zh-CN" sz="2000" dirty="0">
              <a:latin typeface="+mj-ea"/>
              <a:ea typeface="+mj-ea"/>
            </a:endParaRPr>
          </a:p>
          <a:p>
            <a:pPr marL="342900" indent="-342900">
              <a:lnSpc>
                <a:spcPts val="3300"/>
              </a:lnSpc>
            </a:pPr>
            <a:r>
              <a:rPr lang="zh-CN" altLang="en-US" sz="2000" b="1" dirty="0">
                <a:latin typeface="+mj-ea"/>
                <a:ea typeface="+mj-ea"/>
              </a:rPr>
              <a:t>快速弹性使用（</a:t>
            </a:r>
            <a:r>
              <a:rPr lang="en-US" altLang="zh-CN" sz="2000" b="1" dirty="0">
                <a:latin typeface="+mj-ea"/>
                <a:ea typeface="+mj-ea"/>
              </a:rPr>
              <a:t>rapid elasticity</a:t>
            </a:r>
            <a:r>
              <a:rPr lang="zh-CN" altLang="en-US" sz="2000" b="1" dirty="0">
                <a:latin typeface="+mj-ea"/>
                <a:ea typeface="+mj-ea"/>
              </a:rPr>
              <a:t>）</a:t>
            </a:r>
            <a:endParaRPr lang="en-US" altLang="zh-CN" sz="2000" b="1" dirty="0">
              <a:latin typeface="+mj-ea"/>
              <a:ea typeface="+mj-ea"/>
            </a:endParaRPr>
          </a:p>
          <a:p>
            <a:pPr marL="708025" indent="-342900" algn="just">
              <a:lnSpc>
                <a:spcPts val="3300"/>
              </a:lnSpc>
              <a:buFont typeface="Wingdings" panose="05000000000000000000" pitchFamily="2" charset="2"/>
              <a:buChar char="Ø"/>
            </a:pPr>
            <a:r>
              <a:rPr lang="zh-CN" altLang="en-US" sz="2000" dirty="0">
                <a:latin typeface="+mj-ea"/>
                <a:ea typeface="+mj-ea"/>
              </a:rPr>
              <a:t>快速部署资源或获得服务。服务商的计算能力根据用户需求变化能够快速而弹性地实现资源供应。云计算平台可以按客户需求快速部署和提供资源。通常情况下资源和服务可以是无限的，可以是任何购买数量或在任何时候。云计算业务使用则按资源的使用量计费。</a:t>
            </a:r>
            <a:endParaRPr lang="en-US" altLang="zh-CN" sz="2000" dirty="0">
              <a:latin typeface="+mj-ea"/>
              <a:ea typeface="+mj-ea"/>
            </a:endParaRPr>
          </a:p>
          <a:p>
            <a:pPr marL="342900" indent="-342900">
              <a:lnSpc>
                <a:spcPts val="3300"/>
              </a:lnSpc>
            </a:pPr>
            <a:r>
              <a:rPr lang="zh-CN" altLang="en-US" sz="2000" b="1" dirty="0">
                <a:latin typeface="+mj-ea"/>
                <a:ea typeface="+mj-ea"/>
              </a:rPr>
              <a:t>可度量的服务（</a:t>
            </a:r>
            <a:r>
              <a:rPr lang="en-US" altLang="zh-CN" sz="2000" b="1" dirty="0">
                <a:latin typeface="+mj-ea"/>
                <a:ea typeface="+mj-ea"/>
              </a:rPr>
              <a:t>measured service</a:t>
            </a:r>
            <a:r>
              <a:rPr lang="zh-CN" altLang="en-US" sz="2000" b="1" dirty="0">
                <a:latin typeface="+mj-ea"/>
                <a:ea typeface="+mj-ea"/>
              </a:rPr>
              <a:t>）</a:t>
            </a:r>
            <a:endParaRPr lang="en-US" altLang="zh-CN" sz="2000" b="1" dirty="0">
              <a:latin typeface="+mj-ea"/>
              <a:ea typeface="+mj-ea"/>
            </a:endParaRPr>
          </a:p>
          <a:p>
            <a:pPr marL="708025" indent="-342900">
              <a:lnSpc>
                <a:spcPts val="3300"/>
              </a:lnSpc>
              <a:buFont typeface="Wingdings" panose="05000000000000000000" pitchFamily="2" charset="2"/>
              <a:buChar char="Ø"/>
            </a:pPr>
            <a:r>
              <a:rPr lang="zh-CN" altLang="en-US" sz="2000" dirty="0">
                <a:latin typeface="+mj-ea"/>
                <a:ea typeface="+mj-ea"/>
              </a:rPr>
              <a:t>云服务系统可以根据服务类型提供相应的计量方式，云自动控制系统通过利用一些适当的抽象服务</a:t>
            </a:r>
            <a:r>
              <a:rPr lang="en-US" altLang="zh-CN" sz="2000" dirty="0">
                <a:latin typeface="+mj-ea"/>
                <a:ea typeface="+mj-ea"/>
              </a:rPr>
              <a:t>( </a:t>
            </a:r>
            <a:r>
              <a:rPr lang="zh-CN" altLang="en-US" sz="2000" dirty="0">
                <a:latin typeface="+mj-ea"/>
                <a:ea typeface="+mj-ea"/>
              </a:rPr>
              <a:t>如存储处理带宽和活动用户帐户</a:t>
            </a:r>
            <a:r>
              <a:rPr lang="en-US" altLang="zh-CN" sz="2000" dirty="0">
                <a:latin typeface="+mj-ea"/>
                <a:ea typeface="+mj-ea"/>
              </a:rPr>
              <a:t>) </a:t>
            </a:r>
            <a:r>
              <a:rPr lang="zh-CN" altLang="en-US" sz="2000" dirty="0">
                <a:latin typeface="+mj-ea"/>
                <a:ea typeface="+mj-ea"/>
              </a:rPr>
              <a:t>的计量能力来优化资源利用率，还可以监测控制和管理资源使用过程。 同时，能为供应者和服务消费者之间提供透明服务。</a:t>
            </a:r>
            <a:endParaRPr lang="en-US" altLang="zh-CN" sz="2000" dirty="0">
              <a:latin typeface="+mj-ea"/>
              <a:ea typeface="+mj-ea"/>
            </a:endParaRPr>
          </a:p>
        </p:txBody>
      </p:sp>
      <p:sp>
        <p:nvSpPr>
          <p:cNvPr id="2" name="灯片编号占位符 1">
            <a:extLst>
              <a:ext uri="{FF2B5EF4-FFF2-40B4-BE49-F238E27FC236}">
                <a16:creationId xmlns:a16="http://schemas.microsoft.com/office/drawing/2014/main" id="{A74242FA-026D-40A0-B422-95F67E1D5487}"/>
              </a:ext>
            </a:extLst>
          </p:cNvPr>
          <p:cNvSpPr>
            <a:spLocks noGrp="1"/>
          </p:cNvSpPr>
          <p:nvPr>
            <p:ph type="sldNum" sz="quarter" idx="10"/>
          </p:nvPr>
        </p:nvSpPr>
        <p:spPr/>
        <p:txBody>
          <a:bodyPr/>
          <a:lstStyle/>
          <a:p>
            <a:fld id="{D351BD01-A0C2-431F-B2AF-57225671412E}"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3">
            <a:extLst>
              <a:ext uri="{FF2B5EF4-FFF2-40B4-BE49-F238E27FC236}">
                <a16:creationId xmlns:a16="http://schemas.microsoft.com/office/drawing/2014/main" id="{A465F3DF-13CB-4842-961F-E3393237F980}"/>
              </a:ext>
            </a:extLst>
          </p:cNvPr>
          <p:cNvPicPr>
            <a:picLocks noChangeAspect="1" noChangeArrowheads="1"/>
          </p:cNvPicPr>
          <p:nvPr/>
        </p:nvPicPr>
        <p:blipFill>
          <a:blip r:embed="rId3"/>
          <a:srcRect/>
          <a:stretch>
            <a:fillRect/>
          </a:stretch>
        </p:blipFill>
        <p:spPr bwMode="auto">
          <a:xfrm>
            <a:off x="3595668" y="791834"/>
            <a:ext cx="4495514" cy="5637562"/>
          </a:xfrm>
          <a:prstGeom prst="rect">
            <a:avLst/>
          </a:prstGeom>
          <a:noFill/>
          <a:ln w="9525">
            <a:noFill/>
            <a:miter lim="800000"/>
            <a:headEnd/>
            <a:tailEnd/>
          </a:ln>
          <a:effectLst/>
        </p:spPr>
      </p:pic>
      <p:sp>
        <p:nvSpPr>
          <p:cNvPr id="24" name="矩形 23">
            <a:extLst>
              <a:ext uri="{FF2B5EF4-FFF2-40B4-BE49-F238E27FC236}">
                <a16:creationId xmlns:a16="http://schemas.microsoft.com/office/drawing/2014/main" id="{21E5E5EE-2394-4B26-8EFD-775A06E98F87}"/>
              </a:ext>
            </a:extLst>
          </p:cNvPr>
          <p:cNvSpPr/>
          <p:nvPr/>
        </p:nvSpPr>
        <p:spPr>
          <a:xfrm>
            <a:off x="4881555" y="6429396"/>
            <a:ext cx="1800493" cy="369332"/>
          </a:xfrm>
          <a:prstGeom prst="rect">
            <a:avLst/>
          </a:prstGeom>
        </p:spPr>
        <p:txBody>
          <a:bodyPr wrap="none">
            <a:spAutoFit/>
          </a:bodyPr>
          <a:lstStyle/>
          <a:p>
            <a:r>
              <a:rPr lang="zh-CN" altLang="en-US" dirty="0"/>
              <a:t>云计算体系架构</a:t>
            </a:r>
          </a:p>
        </p:txBody>
      </p:sp>
      <p:sp>
        <p:nvSpPr>
          <p:cNvPr id="25" name="矩形 24">
            <a:extLst>
              <a:ext uri="{FF2B5EF4-FFF2-40B4-BE49-F238E27FC236}">
                <a16:creationId xmlns:a16="http://schemas.microsoft.com/office/drawing/2014/main" id="{A68E79FC-7F09-44BE-883F-53A4B97FBC08}"/>
              </a:ext>
            </a:extLst>
          </p:cNvPr>
          <p:cNvSpPr/>
          <p:nvPr/>
        </p:nvSpPr>
        <p:spPr>
          <a:xfrm>
            <a:off x="551384" y="980728"/>
            <a:ext cx="2857520" cy="571504"/>
          </a:xfrm>
          <a:prstGeom prst="rect">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r="-100000" b="-100000"/>
          </a:gra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itchFamily="2" charset="-122"/>
              </a:rPr>
              <a:t>云计算架构</a:t>
            </a:r>
          </a:p>
        </p:txBody>
      </p:sp>
      <p:sp>
        <p:nvSpPr>
          <p:cNvPr id="2" name="灯片编号占位符 1">
            <a:extLst>
              <a:ext uri="{FF2B5EF4-FFF2-40B4-BE49-F238E27FC236}">
                <a16:creationId xmlns:a16="http://schemas.microsoft.com/office/drawing/2014/main" id="{4E76939B-D625-4A00-9995-857B8E58E8B8}"/>
              </a:ext>
            </a:extLst>
          </p:cNvPr>
          <p:cNvSpPr>
            <a:spLocks noGrp="1"/>
          </p:cNvSpPr>
          <p:nvPr>
            <p:ph type="sldNum" sz="quarter" idx="10"/>
          </p:nvPr>
        </p:nvSpPr>
        <p:spPr/>
        <p:txBody>
          <a:bodyPr/>
          <a:lstStyle/>
          <a:p>
            <a:fld id="{D351BD01-A0C2-431F-B2AF-57225671412E}" type="slidenum">
              <a:rPr lang="zh-CN" altLang="en-US" smtClean="0"/>
              <a:pPr/>
              <a:t>16</a:t>
            </a:fld>
            <a:endParaRPr lang="zh-CN" altLang="en-US"/>
          </a:p>
        </p:txBody>
      </p:sp>
    </p:spTree>
    <p:extLst>
      <p:ext uri="{BB962C8B-B14F-4D97-AF65-F5344CB8AC3E}">
        <p14:creationId xmlns:p14="http://schemas.microsoft.com/office/powerpoint/2010/main" val="78268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C546E958-13F0-495B-9F0A-DA8074DD1819}"/>
              </a:ext>
            </a:extLst>
          </p:cNvPr>
          <p:cNvSpPr>
            <a:spLocks noGrp="1"/>
          </p:cNvSpPr>
          <p:nvPr>
            <p:ph idx="1"/>
          </p:nvPr>
        </p:nvSpPr>
        <p:spPr/>
        <p:txBody>
          <a:bodyPr/>
          <a:lstStyle/>
          <a:p>
            <a:pPr>
              <a:lnSpc>
                <a:spcPct val="150000"/>
              </a:lnSpc>
            </a:pPr>
            <a:r>
              <a:rPr lang="zh-CN" altLang="en-US" sz="2400" dirty="0">
                <a:latin typeface="+mj-ea"/>
                <a:ea typeface="+mj-ea"/>
              </a:rPr>
              <a:t>云计算核心服务通常可以分为</a:t>
            </a:r>
            <a:r>
              <a:rPr lang="en-US" altLang="zh-CN" sz="2400" dirty="0">
                <a:latin typeface="+mj-ea"/>
                <a:ea typeface="+mj-ea"/>
              </a:rPr>
              <a:t>3</a:t>
            </a:r>
            <a:r>
              <a:rPr lang="zh-CN" altLang="en-US" sz="2400" dirty="0">
                <a:latin typeface="+mj-ea"/>
                <a:ea typeface="+mj-ea"/>
              </a:rPr>
              <a:t>个子层：</a:t>
            </a:r>
            <a:endParaRPr lang="en-US" altLang="zh-CN" sz="2400" dirty="0">
              <a:latin typeface="+mj-ea"/>
              <a:ea typeface="+mj-ea"/>
            </a:endParaRPr>
          </a:p>
          <a:p>
            <a:pPr marL="737213" lvl="2" indent="-457200">
              <a:lnSpc>
                <a:spcPct val="150000"/>
              </a:lnSpc>
              <a:buFont typeface="Wingdings" pitchFamily="2" charset="2"/>
              <a:buChar char="Ø"/>
            </a:pPr>
            <a:r>
              <a:rPr lang="zh-CN" altLang="en-US" sz="1800" dirty="0">
                <a:latin typeface="+mj-ea"/>
                <a:ea typeface="+mj-ea"/>
              </a:rPr>
              <a:t>基础设施即服务层（</a:t>
            </a:r>
            <a:r>
              <a:rPr lang="en-US" altLang="zh-CN" sz="1800" dirty="0">
                <a:latin typeface="+mj-ea"/>
                <a:ea typeface="+mj-ea"/>
              </a:rPr>
              <a:t>IaaS, infrastructure as a service</a:t>
            </a:r>
            <a:r>
              <a:rPr lang="zh-CN" altLang="en-US" sz="1800" dirty="0">
                <a:latin typeface="+mj-ea"/>
                <a:ea typeface="+mj-ea"/>
              </a:rPr>
              <a:t>）</a:t>
            </a:r>
            <a:endParaRPr lang="en-US" altLang="zh-CN" sz="1800" dirty="0">
              <a:latin typeface="+mj-ea"/>
              <a:ea typeface="+mj-ea"/>
            </a:endParaRPr>
          </a:p>
          <a:p>
            <a:pPr marL="737213" lvl="2" indent="-457200">
              <a:lnSpc>
                <a:spcPct val="150000"/>
              </a:lnSpc>
              <a:buFont typeface="Wingdings" pitchFamily="2" charset="2"/>
              <a:buChar char="Ø"/>
            </a:pPr>
            <a:r>
              <a:rPr lang="zh-CN" altLang="en-US" sz="1800" dirty="0">
                <a:latin typeface="+mj-ea"/>
                <a:ea typeface="+mj-ea"/>
              </a:rPr>
              <a:t>平台即服务层（</a:t>
            </a:r>
            <a:r>
              <a:rPr lang="en-US" altLang="zh-CN" sz="1800" dirty="0">
                <a:latin typeface="+mj-ea"/>
                <a:ea typeface="+mj-ea"/>
              </a:rPr>
              <a:t>PaaS, platform as a service</a:t>
            </a:r>
            <a:r>
              <a:rPr lang="zh-CN" altLang="en-US" sz="1800" dirty="0">
                <a:latin typeface="+mj-ea"/>
                <a:ea typeface="+mj-ea"/>
              </a:rPr>
              <a:t>）</a:t>
            </a:r>
            <a:endParaRPr lang="en-US" altLang="zh-CN" sz="1800" dirty="0">
              <a:latin typeface="+mj-ea"/>
              <a:ea typeface="+mj-ea"/>
            </a:endParaRPr>
          </a:p>
          <a:p>
            <a:pPr marL="737213" lvl="2" indent="-457200">
              <a:lnSpc>
                <a:spcPct val="150000"/>
              </a:lnSpc>
              <a:buFont typeface="Wingdings" pitchFamily="2" charset="2"/>
              <a:buChar char="Ø"/>
            </a:pPr>
            <a:r>
              <a:rPr lang="zh-CN" altLang="en-US" sz="1800" dirty="0">
                <a:latin typeface="+mj-ea"/>
                <a:ea typeface="+mj-ea"/>
              </a:rPr>
              <a:t>软件即服务层（</a:t>
            </a:r>
            <a:r>
              <a:rPr lang="en-US" altLang="zh-CN" sz="1800" dirty="0">
                <a:latin typeface="+mj-ea"/>
                <a:ea typeface="+mj-ea"/>
              </a:rPr>
              <a:t>SaaS, software as a service</a:t>
            </a:r>
            <a:r>
              <a:rPr lang="zh-CN" altLang="en-US" sz="1800" dirty="0">
                <a:latin typeface="+mj-ea"/>
                <a:ea typeface="+mj-ea"/>
              </a:rPr>
              <a:t>）</a:t>
            </a:r>
          </a:p>
          <a:p>
            <a:endParaRPr lang="zh-CN" altLang="en-US" sz="2400" dirty="0">
              <a:latin typeface="+mj-ea"/>
              <a:ea typeface="+mj-ea"/>
            </a:endParaRPr>
          </a:p>
        </p:txBody>
      </p:sp>
      <p:pic>
        <p:nvPicPr>
          <p:cNvPr id="3074" name="Picture 2"/>
          <p:cNvPicPr>
            <a:picLocks noChangeAspect="1" noChangeArrowheads="1"/>
          </p:cNvPicPr>
          <p:nvPr/>
        </p:nvPicPr>
        <p:blipFill>
          <a:blip r:embed="rId3"/>
          <a:srcRect/>
          <a:stretch>
            <a:fillRect/>
          </a:stretch>
        </p:blipFill>
        <p:spPr bwMode="auto">
          <a:xfrm>
            <a:off x="917625" y="4509120"/>
            <a:ext cx="10356749" cy="2160240"/>
          </a:xfrm>
          <a:prstGeom prst="rect">
            <a:avLst/>
          </a:prstGeom>
          <a:noFill/>
          <a:ln w="9525">
            <a:noFill/>
            <a:miter lim="800000"/>
            <a:headEnd/>
            <a:tailEnd/>
          </a:ln>
          <a:effectLst/>
        </p:spPr>
      </p:pic>
      <p:sp>
        <p:nvSpPr>
          <p:cNvPr id="3" name="标题 2">
            <a:extLst>
              <a:ext uri="{FF2B5EF4-FFF2-40B4-BE49-F238E27FC236}">
                <a16:creationId xmlns:a16="http://schemas.microsoft.com/office/drawing/2014/main" id="{06988291-8A69-4C56-B18D-043355EDFCB8}"/>
              </a:ext>
            </a:extLst>
          </p:cNvPr>
          <p:cNvSpPr>
            <a:spLocks noGrp="1"/>
          </p:cNvSpPr>
          <p:nvPr>
            <p:ph type="title"/>
          </p:nvPr>
        </p:nvSpPr>
        <p:spPr/>
        <p:txBody>
          <a:bodyPr/>
          <a:lstStyle/>
          <a:p>
            <a:r>
              <a:rPr lang="en-US" altLang="zh-CN" sz="2400" b="1" dirty="0">
                <a:latin typeface="+mj-ea"/>
              </a:rPr>
              <a:t>1</a:t>
            </a:r>
            <a:r>
              <a:rPr lang="zh-CN" altLang="en-US" sz="2400" b="1" dirty="0">
                <a:latin typeface="+mj-ea"/>
              </a:rPr>
              <a:t>、核心服务层</a:t>
            </a:r>
          </a:p>
        </p:txBody>
      </p:sp>
      <p:sp>
        <p:nvSpPr>
          <p:cNvPr id="2" name="灯片编号占位符 1">
            <a:extLst>
              <a:ext uri="{FF2B5EF4-FFF2-40B4-BE49-F238E27FC236}">
                <a16:creationId xmlns:a16="http://schemas.microsoft.com/office/drawing/2014/main" id="{EA47D835-188D-47CD-953E-201D3E9F1D9A}"/>
              </a:ext>
            </a:extLst>
          </p:cNvPr>
          <p:cNvSpPr>
            <a:spLocks noGrp="1"/>
          </p:cNvSpPr>
          <p:nvPr>
            <p:ph type="sldNum" sz="quarter" idx="10"/>
          </p:nvPr>
        </p:nvSpPr>
        <p:spPr/>
        <p:txBody>
          <a:bodyPr/>
          <a:lstStyle/>
          <a:p>
            <a:fld id="{D351BD01-A0C2-431F-B2AF-57225671412E}" type="slidenum">
              <a:rPr lang="zh-CN" altLang="en-US" smtClean="0"/>
              <a:pPr/>
              <a:t>17</a:t>
            </a:fld>
            <a:endParaRPr lang="zh-CN" altLang="en-US"/>
          </a:p>
        </p:txBody>
      </p:sp>
    </p:spTree>
    <p:extLst>
      <p:ext uri="{BB962C8B-B14F-4D97-AF65-F5344CB8AC3E}">
        <p14:creationId xmlns:p14="http://schemas.microsoft.com/office/powerpoint/2010/main" val="3885725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33514F-7A0D-4A8E-955A-2F95816CB189}"/>
              </a:ext>
            </a:extLst>
          </p:cNvPr>
          <p:cNvSpPr>
            <a:spLocks noGrp="1"/>
          </p:cNvSpPr>
          <p:nvPr>
            <p:ph idx="1"/>
          </p:nvPr>
        </p:nvSpPr>
        <p:spPr/>
        <p:txBody>
          <a:bodyPr/>
          <a:lstStyle/>
          <a:p>
            <a:pPr algn="just">
              <a:lnSpc>
                <a:spcPct val="150000"/>
              </a:lnSpc>
            </a:pPr>
            <a:r>
              <a:rPr lang="zh-CN" altLang="en-US" sz="2400" dirty="0">
                <a:latin typeface="+mj-ea"/>
                <a:ea typeface="+mj-ea"/>
              </a:rPr>
              <a:t>服务管理层对核心服务层的可用性、可靠性和安全性提供保障。服务管理包括服务质量（</a:t>
            </a:r>
            <a:r>
              <a:rPr lang="en-US" altLang="zh-CN" sz="2400" dirty="0">
                <a:latin typeface="+mj-ea"/>
                <a:ea typeface="+mj-ea"/>
              </a:rPr>
              <a:t>QoS, quality of service</a:t>
            </a:r>
            <a:r>
              <a:rPr lang="zh-CN" altLang="en-US" sz="2400" dirty="0">
                <a:latin typeface="+mj-ea"/>
                <a:ea typeface="+mj-ea"/>
              </a:rPr>
              <a:t>）保证和安全管理等。云计算需要提供高可靠、高可用、低成本的个性化服务。然而云计算平台规模庞大且结构复杂，很难完全满足用户的</a:t>
            </a:r>
            <a:r>
              <a:rPr lang="en-US" altLang="zh-CN" sz="2400" dirty="0">
                <a:latin typeface="+mj-ea"/>
                <a:ea typeface="+mj-ea"/>
              </a:rPr>
              <a:t>QoS</a:t>
            </a:r>
            <a:r>
              <a:rPr lang="zh-CN" altLang="en-US" sz="2400" dirty="0">
                <a:latin typeface="+mj-ea"/>
                <a:ea typeface="+mj-ea"/>
              </a:rPr>
              <a:t>需求。为此，云计算服务提供商需要和用户进行协商，并制定</a:t>
            </a:r>
            <a:r>
              <a:rPr lang="zh-CN" altLang="en-US" sz="2400" b="1" dirty="0">
                <a:solidFill>
                  <a:srgbClr val="FF0000"/>
                </a:solidFill>
                <a:latin typeface="+mj-ea"/>
                <a:ea typeface="+mj-ea"/>
              </a:rPr>
              <a:t>服务水平协议（</a:t>
            </a:r>
            <a:r>
              <a:rPr lang="en-US" altLang="zh-CN" sz="2400" b="1" dirty="0">
                <a:solidFill>
                  <a:srgbClr val="FF0000"/>
                </a:solidFill>
                <a:latin typeface="+mj-ea"/>
                <a:ea typeface="+mj-ea"/>
              </a:rPr>
              <a:t>SLA</a:t>
            </a:r>
            <a:r>
              <a:rPr lang="zh-CN" altLang="en-US" sz="2400" b="1" dirty="0">
                <a:solidFill>
                  <a:srgbClr val="FF0000"/>
                </a:solidFill>
                <a:latin typeface="+mj-ea"/>
                <a:ea typeface="+mj-ea"/>
              </a:rPr>
              <a:t>，</a:t>
            </a:r>
            <a:r>
              <a:rPr lang="en-US" altLang="zh-CN" sz="2400" b="1" dirty="0">
                <a:solidFill>
                  <a:srgbClr val="FF0000"/>
                </a:solidFill>
                <a:latin typeface="+mj-ea"/>
                <a:ea typeface="+mj-ea"/>
              </a:rPr>
              <a:t>service level agreement</a:t>
            </a:r>
            <a:r>
              <a:rPr lang="zh-CN" altLang="en-US" sz="2400" b="1" dirty="0">
                <a:solidFill>
                  <a:srgbClr val="FF0000"/>
                </a:solidFill>
                <a:latin typeface="+mj-ea"/>
                <a:ea typeface="+mj-ea"/>
              </a:rPr>
              <a:t>）</a:t>
            </a:r>
            <a:r>
              <a:rPr lang="zh-CN" altLang="en-US" sz="2400" dirty="0">
                <a:solidFill>
                  <a:srgbClr val="FF0000"/>
                </a:solidFill>
                <a:latin typeface="+mj-ea"/>
                <a:ea typeface="+mj-ea"/>
              </a:rPr>
              <a:t>，</a:t>
            </a:r>
            <a:r>
              <a:rPr lang="zh-CN" altLang="en-US" sz="2400" dirty="0">
                <a:latin typeface="+mj-ea"/>
                <a:ea typeface="+mj-ea"/>
              </a:rPr>
              <a:t>使得双方对服务质量的需求达成一致。</a:t>
            </a:r>
          </a:p>
          <a:p>
            <a:pPr marL="109537" indent="0">
              <a:buNone/>
            </a:pPr>
            <a:endParaRPr lang="zh-CN" altLang="en-US" sz="2400" dirty="0">
              <a:latin typeface="+mj-ea"/>
              <a:ea typeface="+mj-ea"/>
            </a:endParaRPr>
          </a:p>
        </p:txBody>
      </p:sp>
      <p:sp>
        <p:nvSpPr>
          <p:cNvPr id="3" name="标题 2">
            <a:extLst>
              <a:ext uri="{FF2B5EF4-FFF2-40B4-BE49-F238E27FC236}">
                <a16:creationId xmlns:a16="http://schemas.microsoft.com/office/drawing/2014/main" id="{63A7D6A1-5E17-4C79-9F3B-258A8C4004C1}"/>
              </a:ext>
            </a:extLst>
          </p:cNvPr>
          <p:cNvSpPr>
            <a:spLocks noGrp="1"/>
          </p:cNvSpPr>
          <p:nvPr>
            <p:ph type="title"/>
          </p:nvPr>
        </p:nvSpPr>
        <p:spPr/>
        <p:txBody>
          <a:bodyPr/>
          <a:lstStyle/>
          <a:p>
            <a:r>
              <a:rPr lang="en-US" altLang="zh-CN" sz="2400" b="1" dirty="0">
                <a:latin typeface="+mj-ea"/>
              </a:rPr>
              <a:t>2</a:t>
            </a:r>
            <a:r>
              <a:rPr lang="zh-CN" altLang="en-US" sz="2400" b="1" dirty="0">
                <a:latin typeface="+mj-ea"/>
              </a:rPr>
              <a:t>、服务管理层</a:t>
            </a:r>
          </a:p>
        </p:txBody>
      </p:sp>
      <p:sp>
        <p:nvSpPr>
          <p:cNvPr id="2" name="灯片编号占位符 1">
            <a:extLst>
              <a:ext uri="{FF2B5EF4-FFF2-40B4-BE49-F238E27FC236}">
                <a16:creationId xmlns:a16="http://schemas.microsoft.com/office/drawing/2014/main" id="{A9D6A20D-F9F5-45E9-BB52-38D4670575F9}"/>
              </a:ext>
            </a:extLst>
          </p:cNvPr>
          <p:cNvSpPr>
            <a:spLocks noGrp="1"/>
          </p:cNvSpPr>
          <p:nvPr>
            <p:ph type="sldNum" sz="quarter" idx="10"/>
          </p:nvPr>
        </p:nvSpPr>
        <p:spPr/>
        <p:txBody>
          <a:bodyPr/>
          <a:lstStyle/>
          <a:p>
            <a:fld id="{D351BD01-A0C2-431F-B2AF-57225671412E}"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446245-DBAF-44F1-801E-84A41ABBC4BF}"/>
              </a:ext>
            </a:extLst>
          </p:cNvPr>
          <p:cNvSpPr>
            <a:spLocks noGrp="1"/>
          </p:cNvSpPr>
          <p:nvPr>
            <p:ph idx="1"/>
          </p:nvPr>
        </p:nvSpPr>
        <p:spPr/>
        <p:txBody>
          <a:bodyPr/>
          <a:lstStyle/>
          <a:p>
            <a:pPr indent="457200" algn="just">
              <a:lnSpc>
                <a:spcPts val="3000"/>
              </a:lnSpc>
              <a:spcBef>
                <a:spcPts val="1800"/>
              </a:spcBef>
            </a:pPr>
            <a:r>
              <a:rPr lang="zh-CN" altLang="en-US" sz="2400" dirty="0">
                <a:latin typeface="+mj-ea"/>
                <a:ea typeface="+mj-ea"/>
              </a:rPr>
              <a:t>用户访问接口实现了云计算服务的泛在访问，包括：</a:t>
            </a:r>
            <a:endParaRPr lang="en-US" altLang="zh-CN" sz="2400" dirty="0">
              <a:latin typeface="+mj-ea"/>
              <a:ea typeface="+mj-ea"/>
            </a:endParaRPr>
          </a:p>
          <a:p>
            <a:pPr marL="1192100" lvl="1" indent="-457200" algn="just">
              <a:lnSpc>
                <a:spcPts val="3000"/>
              </a:lnSpc>
              <a:spcBef>
                <a:spcPts val="1800"/>
              </a:spcBef>
              <a:buFont typeface="Wingdings" pitchFamily="2" charset="2"/>
              <a:buChar char="Ø"/>
            </a:pPr>
            <a:r>
              <a:rPr lang="zh-CN" altLang="en-US" sz="2000" b="1" dirty="0">
                <a:solidFill>
                  <a:srgbClr val="00B0F0"/>
                </a:solidFill>
                <a:latin typeface="+mj-ea"/>
                <a:ea typeface="+mj-ea"/>
              </a:rPr>
              <a:t>命令行和</a:t>
            </a:r>
            <a:r>
              <a:rPr lang="en-US" altLang="zh-CN" sz="2000" b="1" dirty="0">
                <a:solidFill>
                  <a:srgbClr val="00B0F0"/>
                </a:solidFill>
                <a:latin typeface="+mj-ea"/>
                <a:ea typeface="+mj-ea"/>
              </a:rPr>
              <a:t>Web</a:t>
            </a:r>
            <a:r>
              <a:rPr lang="zh-CN" altLang="en-US" sz="2000" b="1" dirty="0">
                <a:solidFill>
                  <a:srgbClr val="00B0F0"/>
                </a:solidFill>
                <a:latin typeface="+mj-ea"/>
                <a:ea typeface="+mj-ea"/>
              </a:rPr>
              <a:t>服务的访问模式</a:t>
            </a:r>
            <a:endParaRPr lang="en-US" altLang="zh-CN" sz="2000" b="1" dirty="0">
              <a:solidFill>
                <a:srgbClr val="00B0F0"/>
              </a:solidFill>
              <a:latin typeface="+mj-ea"/>
              <a:ea typeface="+mj-ea"/>
            </a:endParaRPr>
          </a:p>
          <a:p>
            <a:pPr marL="1192100" lvl="1" indent="-457200" algn="just">
              <a:lnSpc>
                <a:spcPts val="3000"/>
              </a:lnSpc>
              <a:spcBef>
                <a:spcPts val="1800"/>
              </a:spcBef>
              <a:buFont typeface="Wingdings" pitchFamily="2" charset="2"/>
              <a:buChar char="Ø"/>
            </a:pPr>
            <a:r>
              <a:rPr lang="en-US" altLang="zh-CN" sz="2000" b="1" dirty="0">
                <a:solidFill>
                  <a:srgbClr val="00B0F0"/>
                </a:solidFill>
                <a:latin typeface="+mj-ea"/>
                <a:ea typeface="+mj-ea"/>
              </a:rPr>
              <a:t>Web</a:t>
            </a:r>
            <a:r>
              <a:rPr lang="zh-CN" altLang="en-US" sz="2000" b="1" dirty="0">
                <a:solidFill>
                  <a:srgbClr val="00B0F0"/>
                </a:solidFill>
                <a:latin typeface="+mj-ea"/>
                <a:ea typeface="+mj-ea"/>
              </a:rPr>
              <a:t>门户访问模式</a:t>
            </a:r>
            <a:endParaRPr lang="en-US" altLang="zh-CN" sz="2000" b="1" dirty="0">
              <a:solidFill>
                <a:srgbClr val="00B0F0"/>
              </a:solidFill>
              <a:latin typeface="+mj-ea"/>
              <a:ea typeface="+mj-ea"/>
            </a:endParaRPr>
          </a:p>
          <a:p>
            <a:pPr indent="457200" algn="just">
              <a:lnSpc>
                <a:spcPts val="3000"/>
              </a:lnSpc>
              <a:spcBef>
                <a:spcPts val="1800"/>
              </a:spcBef>
            </a:pPr>
            <a:r>
              <a:rPr lang="zh-CN" altLang="en-US" sz="2400" dirty="0">
                <a:latin typeface="+mj-ea"/>
                <a:ea typeface="+mj-ea"/>
              </a:rPr>
              <a:t>命令行和</a:t>
            </a:r>
            <a:r>
              <a:rPr lang="en-US" altLang="zh-CN" sz="2400" dirty="0">
                <a:latin typeface="+mj-ea"/>
                <a:ea typeface="+mj-ea"/>
              </a:rPr>
              <a:t>Web</a:t>
            </a:r>
            <a:r>
              <a:rPr lang="zh-CN" altLang="en-US" sz="2400" dirty="0">
                <a:latin typeface="+mj-ea"/>
                <a:ea typeface="+mj-ea"/>
              </a:rPr>
              <a:t>服务的访问模式为终端设备提供应用程序开发接口。通过</a:t>
            </a:r>
            <a:r>
              <a:rPr lang="en-US" altLang="zh-CN" sz="2400" dirty="0">
                <a:latin typeface="+mj-ea"/>
                <a:ea typeface="+mj-ea"/>
              </a:rPr>
              <a:t>Web</a:t>
            </a:r>
            <a:r>
              <a:rPr lang="zh-CN" altLang="en-US" sz="2400" dirty="0">
                <a:latin typeface="+mj-ea"/>
                <a:ea typeface="+mj-ea"/>
              </a:rPr>
              <a:t>门户，云计算将用户的桌面应用迁移到互联网，从而使用户随时随地通过浏览器就可以访问数据和程序，提高工作效率。</a:t>
            </a:r>
            <a:endParaRPr lang="en-US" altLang="zh-CN" sz="2400" dirty="0">
              <a:latin typeface="+mj-ea"/>
              <a:ea typeface="+mj-ea"/>
            </a:endParaRPr>
          </a:p>
          <a:p>
            <a:endParaRPr lang="zh-CN" altLang="en-US" sz="2400" dirty="0">
              <a:latin typeface="+mj-ea"/>
              <a:ea typeface="+mj-ea"/>
            </a:endParaRPr>
          </a:p>
        </p:txBody>
      </p:sp>
      <p:sp>
        <p:nvSpPr>
          <p:cNvPr id="3" name="矩形 2"/>
          <p:cNvSpPr/>
          <p:nvPr/>
        </p:nvSpPr>
        <p:spPr>
          <a:xfrm>
            <a:off x="2120238" y="5661248"/>
            <a:ext cx="7600157" cy="584775"/>
          </a:xfrm>
          <a:prstGeom prst="rect">
            <a:avLst/>
          </a:prstGeom>
        </p:spPr>
        <p:txBody>
          <a:bodyPr wrap="none">
            <a:spAutoFit/>
          </a:bodyPr>
          <a:lstStyle/>
          <a:p>
            <a:pPr algn="just"/>
            <a:r>
              <a:rPr lang="zh-CN" altLang="en-US" sz="3200" b="1" dirty="0">
                <a:solidFill>
                  <a:srgbClr val="FF0000"/>
                </a:solidFill>
                <a:latin typeface="Times New Roman" pitchFamily="18" charset="0"/>
                <a:ea typeface="宋体" pitchFamily="2" charset="-122"/>
              </a:rPr>
              <a:t>用户通过访问接口使用便利的云计算服务</a:t>
            </a:r>
            <a:endParaRPr lang="en-US" altLang="zh-CN" sz="3200" b="1" dirty="0">
              <a:solidFill>
                <a:srgbClr val="FF0000"/>
              </a:solidFill>
              <a:latin typeface="Times New Roman" pitchFamily="18" charset="0"/>
              <a:ea typeface="宋体" pitchFamily="2" charset="-122"/>
            </a:endParaRPr>
          </a:p>
        </p:txBody>
      </p:sp>
      <p:sp>
        <p:nvSpPr>
          <p:cNvPr id="4" name="标题 3">
            <a:extLst>
              <a:ext uri="{FF2B5EF4-FFF2-40B4-BE49-F238E27FC236}">
                <a16:creationId xmlns:a16="http://schemas.microsoft.com/office/drawing/2014/main" id="{D4C6A8C5-49E2-4141-A60F-FC2F597CA783}"/>
              </a:ext>
            </a:extLst>
          </p:cNvPr>
          <p:cNvSpPr>
            <a:spLocks noGrp="1"/>
          </p:cNvSpPr>
          <p:nvPr>
            <p:ph type="title"/>
          </p:nvPr>
        </p:nvSpPr>
        <p:spPr/>
        <p:txBody>
          <a:bodyPr/>
          <a:lstStyle/>
          <a:p>
            <a:r>
              <a:rPr lang="en-US" altLang="zh-CN" sz="2400" b="1" dirty="0">
                <a:latin typeface="+mj-ea"/>
              </a:rPr>
              <a:t>3</a:t>
            </a:r>
            <a:r>
              <a:rPr lang="zh-CN" altLang="en-US" sz="2400" b="1" dirty="0">
                <a:latin typeface="+mj-ea"/>
              </a:rPr>
              <a:t>、用户访问接口层</a:t>
            </a:r>
          </a:p>
        </p:txBody>
      </p:sp>
      <p:sp>
        <p:nvSpPr>
          <p:cNvPr id="2" name="灯片编号占位符 1">
            <a:extLst>
              <a:ext uri="{FF2B5EF4-FFF2-40B4-BE49-F238E27FC236}">
                <a16:creationId xmlns:a16="http://schemas.microsoft.com/office/drawing/2014/main" id="{F527466C-5236-4F73-A64A-649B16A7070B}"/>
              </a:ext>
            </a:extLst>
          </p:cNvPr>
          <p:cNvSpPr>
            <a:spLocks noGrp="1"/>
          </p:cNvSpPr>
          <p:nvPr>
            <p:ph type="sldNum" sz="quarter" idx="10"/>
          </p:nvPr>
        </p:nvSpPr>
        <p:spPr/>
        <p:txBody>
          <a:bodyPr/>
          <a:lstStyle/>
          <a:p>
            <a:fld id="{D351BD01-A0C2-431F-B2AF-57225671412E}" type="slidenum">
              <a:rPr lang="zh-CN" altLang="en-US" smtClean="0"/>
              <a:pPr/>
              <a:t>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C993A2E6-6CE4-4C94-882D-A8DD72EC5CCF}"/>
              </a:ext>
            </a:extLst>
          </p:cNvPr>
          <p:cNvGraphicFramePr/>
          <p:nvPr>
            <p:extLst>
              <p:ext uri="{D42A27DB-BD31-4B8C-83A1-F6EECF244321}">
                <p14:modId xmlns:p14="http://schemas.microsoft.com/office/powerpoint/2010/main" val="1467359889"/>
              </p:ext>
            </p:extLst>
          </p:nvPr>
        </p:nvGraphicFramePr>
        <p:xfrm>
          <a:off x="839416" y="1556792"/>
          <a:ext cx="9426440"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a:extLst>
              <a:ext uri="{FF2B5EF4-FFF2-40B4-BE49-F238E27FC236}">
                <a16:creationId xmlns:a16="http://schemas.microsoft.com/office/drawing/2014/main" id="{E25B4BB3-DB8F-4E67-B4C5-E4C0FFF87E43}"/>
              </a:ext>
            </a:extLst>
          </p:cNvPr>
          <p:cNvSpPr>
            <a:spLocks noGrp="1"/>
          </p:cNvSpPr>
          <p:nvPr>
            <p:ph type="sldNum" sz="quarter" idx="10"/>
          </p:nvPr>
        </p:nvSpPr>
        <p:spPr/>
        <p:txBody>
          <a:bodyPr/>
          <a:lstStyle/>
          <a:p>
            <a:fld id="{D351BD01-A0C2-431F-B2AF-57225671412E}" type="slidenum">
              <a:rPr lang="zh-CN" altLang="en-US" smtClean="0"/>
              <a:pPr/>
              <a:t>2</a:t>
            </a:fld>
            <a:endParaRPr lang="zh-CN" altLang="en-US"/>
          </a:p>
        </p:txBody>
      </p:sp>
    </p:spTree>
    <p:extLst>
      <p:ext uri="{BB962C8B-B14F-4D97-AF65-F5344CB8AC3E}">
        <p14:creationId xmlns:p14="http://schemas.microsoft.com/office/powerpoint/2010/main" val="1151034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7"/>
          <p:cNvSpPr>
            <a:spLocks noChangeArrowheads="1"/>
          </p:cNvSpPr>
          <p:nvPr/>
        </p:nvSpPr>
        <p:spPr bwMode="gray">
          <a:xfrm>
            <a:off x="1553608" y="4572008"/>
            <a:ext cx="8286808" cy="1881190"/>
          </a:xfrm>
          <a:prstGeom prst="ellipse">
            <a:avLst/>
          </a:prstGeom>
          <a:solidFill>
            <a:srgbClr val="FF6161">
              <a:alpha val="30000"/>
            </a:srgbClr>
          </a:solidFill>
          <a:ln w="9525" algn="ctr">
            <a:solidFill>
              <a:srgbClr val="000000"/>
            </a:solidFill>
            <a:prstDash val="dash"/>
            <a:round/>
            <a:headEnd/>
            <a:tailEnd/>
          </a:ln>
          <a:effectLst/>
        </p:spPr>
        <p:txBody>
          <a:bodyPr wrap="none" anchor="ctr"/>
          <a:lstStyle/>
          <a:p>
            <a:pPr>
              <a:defRPr/>
            </a:pPr>
            <a:endParaRPr lang="zh-CN" altLang="en-US">
              <a:solidFill>
                <a:srgbClr val="000000"/>
              </a:solidFill>
            </a:endParaRPr>
          </a:p>
        </p:txBody>
      </p:sp>
      <p:sp>
        <p:nvSpPr>
          <p:cNvPr id="3" name="矩形 2"/>
          <p:cNvSpPr/>
          <p:nvPr/>
        </p:nvSpPr>
        <p:spPr>
          <a:xfrm>
            <a:off x="2267988" y="4990952"/>
            <a:ext cx="7000924" cy="1200329"/>
          </a:xfrm>
          <a:prstGeom prst="rect">
            <a:avLst/>
          </a:prstGeom>
        </p:spPr>
        <p:txBody>
          <a:bodyPr wrap="square">
            <a:spAutoFit/>
          </a:bodyPr>
          <a:lstStyle/>
          <a:p>
            <a:pPr algn="just"/>
            <a:r>
              <a:rPr lang="zh-CN" altLang="en-US" sz="2400" dirty="0">
                <a:latin typeface="Times New Roman" pitchFamily="18" charset="0"/>
                <a:ea typeface="宋体" pitchFamily="2" charset="-122"/>
              </a:rPr>
              <a:t>开发统一的云计算接口（</a:t>
            </a:r>
            <a:r>
              <a:rPr lang="en-US" altLang="zh-CN" sz="2400" dirty="0">
                <a:latin typeface="Times New Roman" pitchFamily="18" charset="0"/>
                <a:ea typeface="宋体" pitchFamily="2" charset="-122"/>
              </a:rPr>
              <a:t>UCI, unified cloud interface</a:t>
            </a:r>
            <a:r>
              <a:rPr lang="zh-CN" altLang="en-US" sz="2400" dirty="0">
                <a:latin typeface="Times New Roman" pitchFamily="18" charset="0"/>
                <a:ea typeface="宋体" pitchFamily="2" charset="-122"/>
              </a:rPr>
              <a:t>），以实现“全球环境下，不同企业之间可利用云计算服务无缝协同工作”的目标。</a:t>
            </a:r>
          </a:p>
        </p:txBody>
      </p:sp>
      <p:sp>
        <p:nvSpPr>
          <p:cNvPr id="4" name="AutoShape 13"/>
          <p:cNvSpPr>
            <a:spLocks noChangeArrowheads="1"/>
          </p:cNvSpPr>
          <p:nvPr/>
        </p:nvSpPr>
        <p:spPr bwMode="gray">
          <a:xfrm>
            <a:off x="2910930" y="619116"/>
            <a:ext cx="5357850" cy="762000"/>
          </a:xfrm>
          <a:prstGeom prst="roundRect">
            <a:avLst>
              <a:gd name="adj" fmla="val 16667"/>
            </a:avLst>
          </a:prstGeom>
          <a:gradFill flip="none" rotWithShape="1">
            <a:gsLst>
              <a:gs pos="0">
                <a:srgbClr val="A8D02A">
                  <a:tint val="66000"/>
                  <a:satMod val="160000"/>
                </a:srgbClr>
              </a:gs>
              <a:gs pos="50000">
                <a:srgbClr val="A8D02A">
                  <a:tint val="44500"/>
                  <a:satMod val="160000"/>
                </a:srgbClr>
              </a:gs>
              <a:gs pos="100000">
                <a:srgbClr val="A8D02A">
                  <a:tint val="23500"/>
                  <a:satMod val="160000"/>
                </a:srgbClr>
              </a:gs>
            </a:gsLst>
            <a:path path="circle">
              <a:fillToRect l="50000" t="50000" r="50000" b="50000"/>
            </a:path>
            <a:tileRect/>
          </a:gradFill>
          <a:ln w="38100" algn="ctr">
            <a:solidFill>
              <a:srgbClr val="FFFFFF">
                <a:alpha val="70000"/>
              </a:srgbClr>
            </a:solidFill>
            <a:round/>
            <a:headEnd/>
            <a:tailEnd/>
          </a:ln>
          <a:effectLst/>
        </p:spPr>
        <p:txBody>
          <a:bodyPr wrap="none" anchor="ctr"/>
          <a:lstStyle/>
          <a:p>
            <a:pPr algn="ctr"/>
            <a:r>
              <a:rPr lang="zh-CN" altLang="en-US" sz="2400" dirty="0">
                <a:latin typeface="Times New Roman" pitchFamily="18" charset="0"/>
                <a:ea typeface="宋体" pitchFamily="2" charset="-122"/>
              </a:rPr>
              <a:t>不同云计算服务商提供接口标准不同</a:t>
            </a:r>
            <a:endParaRPr lang="en-US" altLang="zh-CN" sz="2400" dirty="0">
              <a:latin typeface="Times New Roman" pitchFamily="18" charset="0"/>
              <a:ea typeface="宋体" pitchFamily="2" charset="-122"/>
            </a:endParaRPr>
          </a:p>
        </p:txBody>
      </p:sp>
      <p:sp>
        <p:nvSpPr>
          <p:cNvPr id="5" name="AutoShape 3"/>
          <p:cNvSpPr>
            <a:spLocks noChangeArrowheads="1"/>
          </p:cNvSpPr>
          <p:nvPr/>
        </p:nvSpPr>
        <p:spPr bwMode="gray">
          <a:xfrm flipV="1">
            <a:off x="4554004" y="730254"/>
            <a:ext cx="2262188" cy="1817688"/>
          </a:xfrm>
          <a:prstGeom prst="upArrow">
            <a:avLst>
              <a:gd name="adj1" fmla="val 66602"/>
              <a:gd name="adj2" fmla="val 48259"/>
            </a:avLst>
          </a:prstGeom>
          <a:gradFill rotWithShape="1">
            <a:gsLst>
              <a:gs pos="0">
                <a:srgbClr val="336699"/>
              </a:gs>
              <a:gs pos="100000">
                <a:srgbClr val="336699">
                  <a:gamma/>
                  <a:tint val="0"/>
                  <a:invGamma/>
                  <a:alpha val="0"/>
                </a:srgbClr>
              </a:gs>
            </a:gsLst>
            <a:lin ang="5400000" scaled="1"/>
          </a:gradFill>
          <a:ln w="9525">
            <a:noFill/>
            <a:miter lim="800000"/>
            <a:headEnd/>
            <a:tailEnd/>
          </a:ln>
          <a:effectLst/>
        </p:spPr>
        <p:txBody>
          <a:bodyPr vert="eaVert" wrap="none" anchor="ctr"/>
          <a:lstStyle/>
          <a:p>
            <a:pPr>
              <a:defRPr/>
            </a:pPr>
            <a:endParaRPr lang="zh-CN" altLang="en-US">
              <a:solidFill>
                <a:srgbClr val="000000"/>
              </a:solidFill>
            </a:endParaRPr>
          </a:p>
        </p:txBody>
      </p:sp>
      <p:sp>
        <p:nvSpPr>
          <p:cNvPr id="6" name="AutoShape 13"/>
          <p:cNvSpPr>
            <a:spLocks noChangeArrowheads="1"/>
          </p:cNvSpPr>
          <p:nvPr/>
        </p:nvSpPr>
        <p:spPr bwMode="gray">
          <a:xfrm>
            <a:off x="2982368" y="2587642"/>
            <a:ext cx="5357850" cy="762000"/>
          </a:xfrm>
          <a:prstGeom prst="roundRect">
            <a:avLst>
              <a:gd name="adj" fmla="val 16667"/>
            </a:avLst>
          </a:prstGeom>
          <a:gradFill flip="none" rotWithShape="1">
            <a:gsLst>
              <a:gs pos="0">
                <a:srgbClr val="A8D02A">
                  <a:tint val="66000"/>
                  <a:satMod val="160000"/>
                </a:srgbClr>
              </a:gs>
              <a:gs pos="50000">
                <a:srgbClr val="A8D02A">
                  <a:tint val="44500"/>
                  <a:satMod val="160000"/>
                </a:srgbClr>
              </a:gs>
              <a:gs pos="100000">
                <a:srgbClr val="A8D02A">
                  <a:tint val="23500"/>
                  <a:satMod val="160000"/>
                </a:srgbClr>
              </a:gs>
            </a:gsLst>
            <a:path path="circle">
              <a:fillToRect l="50000" t="50000" r="50000" b="50000"/>
            </a:path>
            <a:tileRect/>
          </a:gradFill>
          <a:ln w="38100" algn="ctr">
            <a:solidFill>
              <a:srgbClr val="FFFFFF">
                <a:alpha val="70000"/>
              </a:srgbClr>
            </a:solidFill>
            <a:round/>
            <a:headEnd/>
            <a:tailEnd/>
          </a:ln>
          <a:effectLst/>
        </p:spPr>
        <p:txBody>
          <a:bodyPr wrap="none" anchor="ctr"/>
          <a:lstStyle/>
          <a:p>
            <a:pPr algn="ctr"/>
            <a:r>
              <a:rPr lang="zh-CN" altLang="en-US" sz="2400" dirty="0">
                <a:latin typeface="Times New Roman" pitchFamily="18" charset="0"/>
                <a:ea typeface="宋体" pitchFamily="2" charset="-122"/>
              </a:rPr>
              <a:t>用户数据不能在不同服务商之间迁移</a:t>
            </a:r>
            <a:endParaRPr lang="en-US" altLang="zh-CN" sz="2400" dirty="0">
              <a:latin typeface="Times New Roman" pitchFamily="18" charset="0"/>
              <a:ea typeface="宋体" pitchFamily="2" charset="-122"/>
            </a:endParaRPr>
          </a:p>
        </p:txBody>
      </p:sp>
      <p:sp>
        <p:nvSpPr>
          <p:cNvPr id="8" name="AutoShape 3"/>
          <p:cNvSpPr>
            <a:spLocks noChangeArrowheads="1"/>
          </p:cNvSpPr>
          <p:nvPr/>
        </p:nvSpPr>
        <p:spPr bwMode="gray">
          <a:xfrm flipV="1">
            <a:off x="4554004" y="2730518"/>
            <a:ext cx="2262188" cy="1817688"/>
          </a:xfrm>
          <a:prstGeom prst="upArrow">
            <a:avLst>
              <a:gd name="adj1" fmla="val 66602"/>
              <a:gd name="adj2" fmla="val 48259"/>
            </a:avLst>
          </a:prstGeom>
          <a:gradFill rotWithShape="1">
            <a:gsLst>
              <a:gs pos="0">
                <a:srgbClr val="336699"/>
              </a:gs>
              <a:gs pos="100000">
                <a:srgbClr val="336699">
                  <a:gamma/>
                  <a:tint val="0"/>
                  <a:invGamma/>
                  <a:alpha val="0"/>
                </a:srgbClr>
              </a:gs>
            </a:gsLst>
            <a:lin ang="5400000" scaled="1"/>
          </a:gradFill>
          <a:ln w="9525">
            <a:noFill/>
            <a:miter lim="800000"/>
            <a:headEnd/>
            <a:tailEnd/>
          </a:ln>
          <a:effectLst/>
        </p:spPr>
        <p:txBody>
          <a:bodyPr vert="eaVert" wrap="none" anchor="ctr"/>
          <a:lstStyle/>
          <a:p>
            <a:pPr>
              <a:defRPr/>
            </a:pPr>
            <a:endParaRPr lang="zh-CN" altLang="en-US">
              <a:solidFill>
                <a:srgbClr val="000000"/>
              </a:solidFill>
            </a:endParaRPr>
          </a:p>
        </p:txBody>
      </p:sp>
      <p:sp>
        <p:nvSpPr>
          <p:cNvPr id="2" name="灯片编号占位符 1">
            <a:extLst>
              <a:ext uri="{FF2B5EF4-FFF2-40B4-BE49-F238E27FC236}">
                <a16:creationId xmlns:a16="http://schemas.microsoft.com/office/drawing/2014/main" id="{F4B6A2C2-1A46-436F-829E-9560217D0E0E}"/>
              </a:ext>
            </a:extLst>
          </p:cNvPr>
          <p:cNvSpPr>
            <a:spLocks noGrp="1"/>
          </p:cNvSpPr>
          <p:nvPr>
            <p:ph type="sldNum" sz="quarter" idx="10"/>
          </p:nvPr>
        </p:nvSpPr>
        <p:spPr/>
        <p:txBody>
          <a:bodyPr/>
          <a:lstStyle/>
          <a:p>
            <a:fld id="{D351BD01-A0C2-431F-B2AF-57225671412E}" type="slidenum">
              <a:rPr lang="zh-CN" altLang="en-US" smtClean="0"/>
              <a:pPr/>
              <a:t>20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80">
                                          <p:stCondLst>
                                            <p:cond delay="0"/>
                                          </p:stCondLst>
                                        </p:cTn>
                                        <p:tgtEl>
                                          <p:spTgt spid="8"/>
                                        </p:tgtEl>
                                      </p:cBhvr>
                                    </p:animEffect>
                                    <p:anim calcmode="lin" valueType="num">
                                      <p:cBhvr>
                                        <p:cTn id="3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1" dur="26">
                                          <p:stCondLst>
                                            <p:cond delay="650"/>
                                          </p:stCondLst>
                                        </p:cTn>
                                        <p:tgtEl>
                                          <p:spTgt spid="8"/>
                                        </p:tgtEl>
                                      </p:cBhvr>
                                      <p:to x="100000" y="60000"/>
                                    </p:animScale>
                                    <p:animScale>
                                      <p:cBhvr>
                                        <p:cTn id="42" dur="166" decel="50000">
                                          <p:stCondLst>
                                            <p:cond delay="676"/>
                                          </p:stCondLst>
                                        </p:cTn>
                                        <p:tgtEl>
                                          <p:spTgt spid="8"/>
                                        </p:tgtEl>
                                      </p:cBhvr>
                                      <p:to x="100000" y="100000"/>
                                    </p:animScale>
                                    <p:animScale>
                                      <p:cBhvr>
                                        <p:cTn id="43" dur="26">
                                          <p:stCondLst>
                                            <p:cond delay="1312"/>
                                          </p:stCondLst>
                                        </p:cTn>
                                        <p:tgtEl>
                                          <p:spTgt spid="8"/>
                                        </p:tgtEl>
                                      </p:cBhvr>
                                      <p:to x="100000" y="80000"/>
                                    </p:animScale>
                                    <p:animScale>
                                      <p:cBhvr>
                                        <p:cTn id="44" dur="166" decel="50000">
                                          <p:stCondLst>
                                            <p:cond delay="1338"/>
                                          </p:stCondLst>
                                        </p:cTn>
                                        <p:tgtEl>
                                          <p:spTgt spid="8"/>
                                        </p:tgtEl>
                                      </p:cBhvr>
                                      <p:to x="100000" y="100000"/>
                                    </p:animScale>
                                    <p:animScale>
                                      <p:cBhvr>
                                        <p:cTn id="45" dur="26">
                                          <p:stCondLst>
                                            <p:cond delay="1642"/>
                                          </p:stCondLst>
                                        </p:cTn>
                                        <p:tgtEl>
                                          <p:spTgt spid="8"/>
                                        </p:tgtEl>
                                      </p:cBhvr>
                                      <p:to x="100000" y="90000"/>
                                    </p:animScale>
                                    <p:animScale>
                                      <p:cBhvr>
                                        <p:cTn id="46" dur="166" decel="50000">
                                          <p:stCondLst>
                                            <p:cond delay="1668"/>
                                          </p:stCondLst>
                                        </p:cTn>
                                        <p:tgtEl>
                                          <p:spTgt spid="8"/>
                                        </p:tgtEl>
                                      </p:cBhvr>
                                      <p:to x="100000" y="100000"/>
                                    </p:animScale>
                                    <p:animScale>
                                      <p:cBhvr>
                                        <p:cTn id="47" dur="26">
                                          <p:stCondLst>
                                            <p:cond delay="1808"/>
                                          </p:stCondLst>
                                        </p:cTn>
                                        <p:tgtEl>
                                          <p:spTgt spid="8"/>
                                        </p:tgtEl>
                                      </p:cBhvr>
                                      <p:to x="100000" y="95000"/>
                                    </p:animScale>
                                    <p:animScale>
                                      <p:cBhvr>
                                        <p:cTn id="48" dur="166" decel="50000">
                                          <p:stCondLst>
                                            <p:cond delay="1834"/>
                                          </p:stCondLst>
                                        </p:cTn>
                                        <p:tgtEl>
                                          <p:spTgt spid="8"/>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8" presetClass="entr" presetSubtype="16"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diamond(in)">
                                      <p:cBhvr>
                                        <p:cTn id="53" dur="2000"/>
                                        <p:tgtEl>
                                          <p:spTgt spid="3"/>
                                        </p:tgtEl>
                                      </p:cBhvr>
                                    </p:animEffect>
                                  </p:childTnLst>
                                </p:cTn>
                              </p:par>
                              <p:par>
                                <p:cTn id="54" presetID="8" presetClass="entr" presetSubtype="16"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diamond(in)">
                                      <p:cBhvr>
                                        <p:cTn id="5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4" grpId="0" animBg="1"/>
      <p:bldP spid="5" grpId="0" animBg="1"/>
      <p:bldP spid="6"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1384" y="1052736"/>
            <a:ext cx="3214710" cy="571504"/>
          </a:xfrm>
          <a:prstGeom prst="rect">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r="-100000" b="-100000"/>
          </a:gra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itchFamily="2" charset="-122"/>
              </a:rPr>
              <a:t>云计算的关键技术</a:t>
            </a:r>
          </a:p>
        </p:txBody>
      </p:sp>
      <p:sp>
        <p:nvSpPr>
          <p:cNvPr id="5" name="内容占位符 4">
            <a:extLst>
              <a:ext uri="{FF2B5EF4-FFF2-40B4-BE49-F238E27FC236}">
                <a16:creationId xmlns:a16="http://schemas.microsoft.com/office/drawing/2014/main" id="{5FB39817-F32C-480F-BE37-94624629D183}"/>
              </a:ext>
            </a:extLst>
          </p:cNvPr>
          <p:cNvSpPr>
            <a:spLocks noGrp="1"/>
          </p:cNvSpPr>
          <p:nvPr>
            <p:ph idx="1"/>
          </p:nvPr>
        </p:nvSpPr>
        <p:spPr/>
        <p:txBody>
          <a:bodyPr/>
          <a:lstStyle/>
          <a:p>
            <a:pPr indent="-457200">
              <a:lnSpc>
                <a:spcPct val="150000"/>
              </a:lnSpc>
              <a:buFont typeface="Wingdings" pitchFamily="2" charset="2"/>
              <a:buChar char="Ø"/>
            </a:pPr>
            <a:r>
              <a:rPr lang="zh-CN" altLang="en-US" sz="2400" dirty="0">
                <a:latin typeface="+mj-ea"/>
                <a:ea typeface="+mj-ea"/>
              </a:rPr>
              <a:t>虚拟化技术 </a:t>
            </a:r>
            <a:endParaRPr lang="en-US" altLang="zh-CN" sz="2400" dirty="0">
              <a:latin typeface="+mj-ea"/>
              <a:ea typeface="+mj-ea"/>
            </a:endParaRPr>
          </a:p>
          <a:p>
            <a:pPr indent="-457200">
              <a:lnSpc>
                <a:spcPct val="150000"/>
              </a:lnSpc>
              <a:buFont typeface="Wingdings" pitchFamily="2" charset="2"/>
              <a:buChar char="Ø"/>
            </a:pPr>
            <a:r>
              <a:rPr lang="zh-CN" altLang="en-US" sz="2400" dirty="0">
                <a:latin typeface="+mj-ea"/>
                <a:ea typeface="+mj-ea"/>
              </a:rPr>
              <a:t>海量分布式存储技术 </a:t>
            </a:r>
          </a:p>
          <a:p>
            <a:pPr indent="-457200">
              <a:lnSpc>
                <a:spcPct val="150000"/>
              </a:lnSpc>
              <a:buFont typeface="Wingdings" pitchFamily="2" charset="2"/>
              <a:buChar char="Ø"/>
            </a:pPr>
            <a:r>
              <a:rPr lang="zh-CN" altLang="en-US" sz="2400" dirty="0">
                <a:latin typeface="+mj-ea"/>
                <a:ea typeface="+mj-ea"/>
              </a:rPr>
              <a:t>并行编程模式 </a:t>
            </a:r>
          </a:p>
          <a:p>
            <a:pPr indent="-457200">
              <a:lnSpc>
                <a:spcPct val="150000"/>
              </a:lnSpc>
              <a:buFont typeface="Wingdings" pitchFamily="2" charset="2"/>
              <a:buChar char="Ø"/>
            </a:pPr>
            <a:r>
              <a:rPr lang="zh-CN" altLang="en-US" sz="2400" dirty="0">
                <a:latin typeface="+mj-ea"/>
                <a:ea typeface="+mj-ea"/>
              </a:rPr>
              <a:t>数据管理技术 </a:t>
            </a:r>
          </a:p>
          <a:p>
            <a:pPr indent="-457200">
              <a:lnSpc>
                <a:spcPct val="150000"/>
              </a:lnSpc>
              <a:buFont typeface="Wingdings" pitchFamily="2" charset="2"/>
              <a:buChar char="Ø"/>
            </a:pPr>
            <a:r>
              <a:rPr lang="zh-CN" altLang="en-US" sz="2400" dirty="0">
                <a:latin typeface="+mj-ea"/>
                <a:ea typeface="+mj-ea"/>
              </a:rPr>
              <a:t>分布式资源管理技术 </a:t>
            </a:r>
          </a:p>
          <a:p>
            <a:pPr indent="-457200">
              <a:lnSpc>
                <a:spcPct val="150000"/>
              </a:lnSpc>
              <a:buFont typeface="Wingdings" pitchFamily="2" charset="2"/>
              <a:buChar char="Ø"/>
            </a:pPr>
            <a:r>
              <a:rPr lang="zh-CN" altLang="en-US" sz="2400" dirty="0">
                <a:latin typeface="+mj-ea"/>
                <a:ea typeface="+mj-ea"/>
              </a:rPr>
              <a:t>云计算平台管理技术 </a:t>
            </a:r>
          </a:p>
        </p:txBody>
      </p:sp>
      <p:sp>
        <p:nvSpPr>
          <p:cNvPr id="3" name="灯片编号占位符 2">
            <a:extLst>
              <a:ext uri="{FF2B5EF4-FFF2-40B4-BE49-F238E27FC236}">
                <a16:creationId xmlns:a16="http://schemas.microsoft.com/office/drawing/2014/main" id="{A12676BA-0B21-43E2-A9D7-769A18BB6957}"/>
              </a:ext>
            </a:extLst>
          </p:cNvPr>
          <p:cNvSpPr>
            <a:spLocks noGrp="1"/>
          </p:cNvSpPr>
          <p:nvPr>
            <p:ph type="sldNum" sz="quarter" idx="10"/>
          </p:nvPr>
        </p:nvSpPr>
        <p:spPr/>
        <p:txBody>
          <a:bodyPr/>
          <a:lstStyle/>
          <a:p>
            <a:fld id="{D351BD01-A0C2-431F-B2AF-57225671412E}"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6EFAD3CC-D320-4D3D-A76E-BF7A6FA06275}"/>
              </a:ext>
            </a:extLst>
          </p:cNvPr>
          <p:cNvSpPr>
            <a:spLocks noGrp="1"/>
          </p:cNvSpPr>
          <p:nvPr>
            <p:ph idx="1"/>
          </p:nvPr>
        </p:nvSpPr>
        <p:spPr/>
        <p:txBody>
          <a:bodyPr/>
          <a:lstStyle/>
          <a:p>
            <a:pPr indent="457200" algn="just">
              <a:lnSpc>
                <a:spcPct val="150000"/>
              </a:lnSpc>
            </a:pPr>
            <a:r>
              <a:rPr lang="zh-CN" altLang="en-US" sz="2400" dirty="0">
                <a:latin typeface="+mj-ea"/>
                <a:ea typeface="+mj-ea"/>
              </a:rPr>
              <a:t>虚拟化</a:t>
            </a:r>
            <a:r>
              <a:rPr lang="en-US" altLang="zh-CN" sz="2400" dirty="0">
                <a:latin typeface="+mj-ea"/>
                <a:ea typeface="+mj-ea"/>
              </a:rPr>
              <a:t>(virtualization) </a:t>
            </a:r>
            <a:r>
              <a:rPr lang="zh-CN" altLang="en-US" sz="2400" dirty="0">
                <a:latin typeface="+mj-ea"/>
                <a:ea typeface="+mj-ea"/>
              </a:rPr>
              <a:t>技术是云计算系统的核心组成部分之一，是将各种计算及存储资源充分整合和高效利用的关键技术，提供了全新的数据中心部署和管理方式，为数据中心管理员带来了高效和可靠的管理体验，还可以提高数据中心的资源利用率。</a:t>
            </a:r>
            <a:endParaRPr lang="en-US" altLang="zh-CN" sz="2400" dirty="0">
              <a:latin typeface="+mj-ea"/>
              <a:ea typeface="+mj-ea"/>
            </a:endParaRPr>
          </a:p>
          <a:p>
            <a:pPr indent="457200" algn="just">
              <a:lnSpc>
                <a:spcPct val="150000"/>
              </a:lnSpc>
            </a:pPr>
            <a:r>
              <a:rPr lang="zh-CN" altLang="en-US" sz="2400" dirty="0">
                <a:latin typeface="+mj-ea"/>
                <a:ea typeface="+mj-ea"/>
              </a:rPr>
              <a:t>目前云计算中虚拟化技术主要包括将单个资源划分成多个虚拟资源的</a:t>
            </a:r>
            <a:r>
              <a:rPr lang="zh-CN" altLang="en-US" sz="2400" b="1" dirty="0">
                <a:solidFill>
                  <a:srgbClr val="FF0000"/>
                </a:solidFill>
                <a:latin typeface="+mj-ea"/>
                <a:ea typeface="+mj-ea"/>
              </a:rPr>
              <a:t>裂分模式</a:t>
            </a:r>
            <a:r>
              <a:rPr lang="zh-CN" altLang="en-US" sz="2400" dirty="0">
                <a:latin typeface="+mj-ea"/>
                <a:ea typeface="+mj-ea"/>
              </a:rPr>
              <a:t>，也包括将多个资源整合成一个虚拟资源的</a:t>
            </a:r>
            <a:r>
              <a:rPr lang="zh-CN" altLang="en-US" sz="2400" b="1" dirty="0">
                <a:solidFill>
                  <a:srgbClr val="FF0000"/>
                </a:solidFill>
                <a:latin typeface="+mj-ea"/>
                <a:ea typeface="+mj-ea"/>
              </a:rPr>
              <a:t>聚合模式</a:t>
            </a:r>
            <a:r>
              <a:rPr lang="zh-CN" altLang="en-US" sz="2400" dirty="0">
                <a:latin typeface="+mj-ea"/>
                <a:ea typeface="+mj-ea"/>
              </a:rPr>
              <a:t>。</a:t>
            </a:r>
          </a:p>
        </p:txBody>
      </p:sp>
      <p:sp>
        <p:nvSpPr>
          <p:cNvPr id="4" name="标题 3">
            <a:extLst>
              <a:ext uri="{FF2B5EF4-FFF2-40B4-BE49-F238E27FC236}">
                <a16:creationId xmlns:a16="http://schemas.microsoft.com/office/drawing/2014/main" id="{0730F50C-CDE0-4612-954B-48D512C429B1}"/>
              </a:ext>
            </a:extLst>
          </p:cNvPr>
          <p:cNvSpPr>
            <a:spLocks noGrp="1"/>
          </p:cNvSpPr>
          <p:nvPr>
            <p:ph type="title"/>
          </p:nvPr>
        </p:nvSpPr>
        <p:spPr/>
        <p:txBody>
          <a:bodyPr/>
          <a:lstStyle/>
          <a:p>
            <a:r>
              <a:rPr lang="zh-CN" altLang="en-US" sz="2400" b="1" dirty="0">
                <a:latin typeface="+mj-ea"/>
                <a:ea typeface="+mj-ea"/>
              </a:rPr>
              <a:t>虚拟化技术 </a:t>
            </a:r>
            <a:endParaRPr lang="zh-CN" altLang="en-US" sz="2400" dirty="0">
              <a:latin typeface="+mj-ea"/>
              <a:ea typeface="+mj-ea"/>
            </a:endParaRPr>
          </a:p>
        </p:txBody>
      </p:sp>
      <p:sp>
        <p:nvSpPr>
          <p:cNvPr id="2" name="灯片编号占位符 1">
            <a:extLst>
              <a:ext uri="{FF2B5EF4-FFF2-40B4-BE49-F238E27FC236}">
                <a16:creationId xmlns:a16="http://schemas.microsoft.com/office/drawing/2014/main" id="{2912AD2E-83A7-46E2-829B-5AF89DFF0748}"/>
              </a:ext>
            </a:extLst>
          </p:cNvPr>
          <p:cNvSpPr>
            <a:spLocks noGrp="1"/>
          </p:cNvSpPr>
          <p:nvPr>
            <p:ph type="sldNum" sz="quarter" idx="10"/>
          </p:nvPr>
        </p:nvSpPr>
        <p:spPr/>
        <p:txBody>
          <a:bodyPr/>
          <a:lstStyle/>
          <a:p>
            <a:fld id="{D351BD01-A0C2-431F-B2AF-57225671412E}"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E242186-22D7-462F-853C-286636647396}"/>
              </a:ext>
            </a:extLst>
          </p:cNvPr>
          <p:cNvSpPr>
            <a:spLocks noGrp="1"/>
          </p:cNvSpPr>
          <p:nvPr>
            <p:ph type="title"/>
          </p:nvPr>
        </p:nvSpPr>
        <p:spPr/>
        <p:txBody>
          <a:bodyPr/>
          <a:lstStyle/>
          <a:p>
            <a:r>
              <a:rPr lang="zh-CN" altLang="en-US" sz="2400" b="1" dirty="0">
                <a:latin typeface="+mj-ea"/>
                <a:ea typeface="+mj-ea"/>
              </a:rPr>
              <a:t>虚拟化技术的特点：</a:t>
            </a:r>
            <a:endParaRPr lang="zh-CN" altLang="en-US" sz="2400" dirty="0">
              <a:latin typeface="+mj-ea"/>
              <a:ea typeface="+mj-ea"/>
            </a:endParaRPr>
          </a:p>
        </p:txBody>
      </p:sp>
      <p:sp>
        <p:nvSpPr>
          <p:cNvPr id="4" name="内容占位符 3">
            <a:extLst>
              <a:ext uri="{FF2B5EF4-FFF2-40B4-BE49-F238E27FC236}">
                <a16:creationId xmlns:a16="http://schemas.microsoft.com/office/drawing/2014/main" id="{4E069500-9B6B-4764-8DFA-796A17AA9705}"/>
              </a:ext>
            </a:extLst>
          </p:cNvPr>
          <p:cNvSpPr>
            <a:spLocks noGrp="1"/>
          </p:cNvSpPr>
          <p:nvPr>
            <p:ph idx="1"/>
          </p:nvPr>
        </p:nvSpPr>
        <p:spPr/>
        <p:txBody>
          <a:bodyPr/>
          <a:lstStyle/>
          <a:p>
            <a:pPr indent="-342900">
              <a:lnSpc>
                <a:spcPct val="125000"/>
              </a:lnSpc>
              <a:buFont typeface="Arial" panose="020B0604020202020204" pitchFamily="34" charset="0"/>
              <a:buChar char="•"/>
            </a:pPr>
            <a:r>
              <a:rPr lang="zh-CN" altLang="en-US" sz="2400" b="1" dirty="0">
                <a:solidFill>
                  <a:srgbClr val="FF0000"/>
                </a:solidFill>
                <a:latin typeface="+mj-ea"/>
                <a:ea typeface="+mj-ea"/>
              </a:rPr>
              <a:t>资源分享</a:t>
            </a:r>
            <a:endParaRPr lang="en-US" altLang="zh-CN" sz="2400" b="1" dirty="0">
              <a:solidFill>
                <a:srgbClr val="FF0000"/>
              </a:solidFill>
              <a:latin typeface="+mj-ea"/>
              <a:ea typeface="+mj-ea"/>
            </a:endParaRPr>
          </a:p>
          <a:p>
            <a:pPr lvl="1" indent="-342900">
              <a:lnSpc>
                <a:spcPct val="125000"/>
              </a:lnSpc>
              <a:buFont typeface="Wingdings" panose="05000000000000000000" pitchFamily="2" charset="2"/>
              <a:buChar char="Ø"/>
            </a:pPr>
            <a:r>
              <a:rPr lang="zh-CN" altLang="en-US" sz="2000" dirty="0">
                <a:latin typeface="+mj-ea"/>
                <a:ea typeface="+mj-ea"/>
              </a:rPr>
              <a:t>通过虚拟机封装用户各自的运行环境，有效实现多用户分享数据中心资源。</a:t>
            </a:r>
          </a:p>
          <a:p>
            <a:pPr>
              <a:lnSpc>
                <a:spcPct val="125000"/>
              </a:lnSpc>
            </a:pPr>
            <a:r>
              <a:rPr lang="zh-CN" altLang="en-US" sz="2400" b="1" dirty="0">
                <a:solidFill>
                  <a:srgbClr val="FF0000"/>
                </a:solidFill>
                <a:latin typeface="+mj-ea"/>
                <a:ea typeface="+mj-ea"/>
              </a:rPr>
              <a:t>资源定制</a:t>
            </a:r>
            <a:endParaRPr lang="en-US" altLang="zh-CN" sz="2400" b="1" dirty="0">
              <a:solidFill>
                <a:srgbClr val="FF0000"/>
              </a:solidFill>
              <a:latin typeface="+mj-ea"/>
              <a:ea typeface="+mj-ea"/>
            </a:endParaRPr>
          </a:p>
          <a:p>
            <a:pPr lvl="1">
              <a:lnSpc>
                <a:spcPct val="125000"/>
              </a:lnSpc>
              <a:buFont typeface="Wingdings" panose="05000000000000000000" pitchFamily="2" charset="2"/>
              <a:buChar char="Ø"/>
            </a:pPr>
            <a:r>
              <a:rPr lang="zh-CN" altLang="en-US" sz="2000" dirty="0">
                <a:latin typeface="+mj-ea"/>
                <a:ea typeface="+mj-ea"/>
              </a:rPr>
              <a:t>用户</a:t>
            </a:r>
            <a:r>
              <a:rPr lang="zh-CN" altLang="en-US" sz="2400" b="1" dirty="0">
                <a:solidFill>
                  <a:srgbClr val="FF0000"/>
                </a:solidFill>
                <a:latin typeface="+mj-ea"/>
                <a:ea typeface="+mj-ea"/>
              </a:rPr>
              <a:t>利用</a:t>
            </a:r>
            <a:r>
              <a:rPr lang="zh-CN" altLang="en-US" sz="2000" dirty="0">
                <a:latin typeface="+mj-ea"/>
                <a:ea typeface="+mj-ea"/>
              </a:rPr>
              <a:t>虚拟化技术，配置私有的服务器，指定所需</a:t>
            </a:r>
            <a:r>
              <a:rPr lang="en-US" altLang="zh-CN" sz="2000" dirty="0">
                <a:latin typeface="+mj-ea"/>
                <a:ea typeface="+mj-ea"/>
              </a:rPr>
              <a:t>CPU    </a:t>
            </a:r>
          </a:p>
          <a:p>
            <a:pPr lvl="1">
              <a:lnSpc>
                <a:spcPct val="125000"/>
              </a:lnSpc>
              <a:buFont typeface="Wingdings" panose="05000000000000000000" pitchFamily="2" charset="2"/>
              <a:buChar char="Ø"/>
            </a:pPr>
            <a:r>
              <a:rPr lang="zh-CN" altLang="en-US" sz="2000" dirty="0">
                <a:latin typeface="+mj-ea"/>
                <a:ea typeface="+mj-ea"/>
              </a:rPr>
              <a:t>数目、内存容量、磁盘空间，实现资源的按需分配。</a:t>
            </a:r>
          </a:p>
          <a:p>
            <a:pPr>
              <a:lnSpc>
                <a:spcPct val="125000"/>
              </a:lnSpc>
            </a:pPr>
            <a:r>
              <a:rPr lang="zh-CN" altLang="en-US" sz="2400" b="1" dirty="0">
                <a:solidFill>
                  <a:srgbClr val="FF0000"/>
                </a:solidFill>
                <a:latin typeface="+mj-ea"/>
                <a:ea typeface="+mj-ea"/>
              </a:rPr>
              <a:t>细粒度资源管理</a:t>
            </a:r>
            <a:endParaRPr lang="en-US" altLang="zh-CN" sz="2400" b="1" dirty="0">
              <a:solidFill>
                <a:srgbClr val="FF0000"/>
              </a:solidFill>
              <a:latin typeface="+mj-ea"/>
              <a:ea typeface="+mj-ea"/>
            </a:endParaRPr>
          </a:p>
          <a:p>
            <a:pPr lvl="1">
              <a:lnSpc>
                <a:spcPct val="125000"/>
              </a:lnSpc>
              <a:buFont typeface="Wingdings" panose="05000000000000000000" pitchFamily="2" charset="2"/>
              <a:buChar char="Ø"/>
            </a:pPr>
            <a:r>
              <a:rPr lang="zh-CN" altLang="en-US" sz="2000" dirty="0">
                <a:latin typeface="+mj-ea"/>
                <a:ea typeface="+mj-ea"/>
              </a:rPr>
              <a:t>将物理服务器拆分成若干虚拟机，可以提高服务器的资源    </a:t>
            </a:r>
            <a:endParaRPr lang="en-US" altLang="zh-CN" sz="2000" dirty="0">
              <a:latin typeface="+mj-ea"/>
              <a:ea typeface="+mj-ea"/>
            </a:endParaRPr>
          </a:p>
          <a:p>
            <a:pPr lvl="1">
              <a:lnSpc>
                <a:spcPct val="125000"/>
              </a:lnSpc>
              <a:buFont typeface="Wingdings" panose="05000000000000000000" pitchFamily="2" charset="2"/>
              <a:buChar char="Ø"/>
            </a:pPr>
            <a:r>
              <a:rPr lang="zh-CN" altLang="en-US" sz="2000" dirty="0">
                <a:latin typeface="+mj-ea"/>
                <a:ea typeface="+mj-ea"/>
              </a:rPr>
              <a:t>利用率，减少浪费，而且有助于服务器的负载均衡和节能。</a:t>
            </a:r>
          </a:p>
        </p:txBody>
      </p:sp>
      <p:sp>
        <p:nvSpPr>
          <p:cNvPr id="2" name="灯片编号占位符 1">
            <a:extLst>
              <a:ext uri="{FF2B5EF4-FFF2-40B4-BE49-F238E27FC236}">
                <a16:creationId xmlns:a16="http://schemas.microsoft.com/office/drawing/2014/main" id="{0D481A35-A8AD-46E1-A591-567DC325B232}"/>
              </a:ext>
            </a:extLst>
          </p:cNvPr>
          <p:cNvSpPr>
            <a:spLocks noGrp="1"/>
          </p:cNvSpPr>
          <p:nvPr>
            <p:ph type="sldNum" sz="quarter" idx="10"/>
          </p:nvPr>
        </p:nvSpPr>
        <p:spPr/>
        <p:txBody>
          <a:bodyPr/>
          <a:lstStyle/>
          <a:p>
            <a:fld id="{D351BD01-A0C2-431F-B2AF-57225671412E}"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2"/>
          <p:cNvSpPr>
            <a:spLocks noChangeArrowheads="1"/>
          </p:cNvSpPr>
          <p:nvPr/>
        </p:nvSpPr>
        <p:spPr bwMode="auto">
          <a:xfrm>
            <a:off x="8024826" y="5502266"/>
            <a:ext cx="2428892" cy="784254"/>
          </a:xfrm>
          <a:prstGeom prst="rect">
            <a:avLst/>
          </a:prstGeom>
          <a:noFill/>
          <a:ln>
            <a:noFill/>
          </a:ln>
          <a:effectLst>
            <a:prstShdw prst="shdw18" dist="17961" dir="13500000">
              <a:srgbClr val="CC99FF">
                <a:gamma/>
                <a:shade val="60000"/>
                <a:invGamma/>
              </a:srgbClr>
            </a:prstShdw>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22225" algn="ctr">
                <a:solidFill>
                  <a:srgbClr val="003366"/>
                </a:solidFill>
                <a:prstDash val="dash"/>
                <a:miter lim="800000"/>
                <a:headEnd/>
                <a:tailEnd/>
              </a14:hiddenLine>
            </a:ext>
          </a:extLst>
        </p:spPr>
        <p:txBody>
          <a:bodyPr wrap="square">
            <a:spAutoFit/>
          </a:bodyPr>
          <a:lstStyle/>
          <a:p>
            <a:pPr algn="ctr">
              <a:lnSpc>
                <a:spcPct val="150000"/>
              </a:lnSpc>
            </a:pPr>
            <a:r>
              <a:rPr lang="zh-CN" altLang="en-US" sz="1600" dirty="0">
                <a:solidFill>
                  <a:srgbClr val="0099FF"/>
                </a:solidFill>
                <a:latin typeface="Times New Roman" pitchFamily="18" charset="0"/>
              </a:rPr>
              <a:t>基于</a:t>
            </a:r>
            <a:r>
              <a:rPr lang="en-US" altLang="zh-CN" sz="1600" dirty="0">
                <a:solidFill>
                  <a:srgbClr val="0099FF"/>
                </a:solidFill>
                <a:latin typeface="Times New Roman" pitchFamily="18" charset="0"/>
              </a:rPr>
              <a:t>GFS/HDFS</a:t>
            </a:r>
            <a:r>
              <a:rPr lang="zh-CN" altLang="en-US" sz="1600" dirty="0">
                <a:solidFill>
                  <a:srgbClr val="0099FF"/>
                </a:solidFill>
                <a:latin typeface="Times New Roman" pitchFamily="18" charset="0"/>
              </a:rPr>
              <a:t> 的文件存储设备</a:t>
            </a:r>
            <a:endParaRPr lang="en-US" altLang="zh-CN" sz="1600" dirty="0">
              <a:solidFill>
                <a:srgbClr val="0099FF"/>
              </a:solidFill>
              <a:latin typeface="Times New Roman" pitchFamily="18" charset="0"/>
            </a:endParaRPr>
          </a:p>
        </p:txBody>
      </p:sp>
      <p:grpSp>
        <p:nvGrpSpPr>
          <p:cNvPr id="30" name="组合 29"/>
          <p:cNvGrpSpPr/>
          <p:nvPr/>
        </p:nvGrpSpPr>
        <p:grpSpPr>
          <a:xfrm>
            <a:off x="2332031" y="3787754"/>
            <a:ext cx="7624128" cy="1742122"/>
            <a:chOff x="808038" y="4674190"/>
            <a:chExt cx="6461125" cy="1476375"/>
          </a:xfrm>
        </p:grpSpPr>
        <p:grpSp>
          <p:nvGrpSpPr>
            <p:cNvPr id="3" name="Group 8"/>
            <p:cNvGrpSpPr>
              <a:grpSpLocks/>
            </p:cNvGrpSpPr>
            <p:nvPr/>
          </p:nvGrpSpPr>
          <p:grpSpPr bwMode="auto">
            <a:xfrm>
              <a:off x="2881313" y="4832940"/>
              <a:ext cx="2290762" cy="1249363"/>
              <a:chOff x="1936" y="2008"/>
              <a:chExt cx="2208" cy="1184"/>
            </a:xfrm>
          </p:grpSpPr>
          <p:sp>
            <p:nvSpPr>
              <p:cNvPr id="4" name="Oval 9"/>
              <p:cNvSpPr>
                <a:spLocks noChangeArrowheads="1"/>
              </p:cNvSpPr>
              <p:nvPr/>
            </p:nvSpPr>
            <p:spPr bwMode="auto">
              <a:xfrm>
                <a:off x="1984" y="2208"/>
                <a:ext cx="1160" cy="424"/>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Oval 10"/>
              <p:cNvSpPr>
                <a:spLocks noChangeArrowheads="1"/>
              </p:cNvSpPr>
              <p:nvPr/>
            </p:nvSpPr>
            <p:spPr bwMode="auto">
              <a:xfrm>
                <a:off x="2144" y="2008"/>
                <a:ext cx="792" cy="776"/>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Oval 11"/>
              <p:cNvSpPr>
                <a:spLocks noChangeArrowheads="1"/>
              </p:cNvSpPr>
              <p:nvPr/>
            </p:nvSpPr>
            <p:spPr bwMode="auto">
              <a:xfrm>
                <a:off x="2440" y="2048"/>
                <a:ext cx="792" cy="776"/>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12"/>
              <p:cNvSpPr>
                <a:spLocks noChangeArrowheads="1"/>
              </p:cNvSpPr>
              <p:nvPr/>
            </p:nvSpPr>
            <p:spPr bwMode="auto">
              <a:xfrm>
                <a:off x="2608" y="2088"/>
                <a:ext cx="1160" cy="424"/>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13"/>
              <p:cNvSpPr>
                <a:spLocks noChangeArrowheads="1"/>
              </p:cNvSpPr>
              <p:nvPr/>
            </p:nvSpPr>
            <p:spPr bwMode="auto">
              <a:xfrm>
                <a:off x="3168" y="2040"/>
                <a:ext cx="792" cy="776"/>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14"/>
              <p:cNvSpPr>
                <a:spLocks noChangeArrowheads="1"/>
              </p:cNvSpPr>
              <p:nvPr/>
            </p:nvSpPr>
            <p:spPr bwMode="auto">
              <a:xfrm>
                <a:off x="3576" y="2256"/>
                <a:ext cx="568" cy="536"/>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15"/>
              <p:cNvSpPr>
                <a:spLocks noChangeArrowheads="1"/>
              </p:cNvSpPr>
              <p:nvPr/>
            </p:nvSpPr>
            <p:spPr bwMode="auto">
              <a:xfrm>
                <a:off x="3064" y="2352"/>
                <a:ext cx="792" cy="776"/>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16"/>
              <p:cNvSpPr>
                <a:spLocks noChangeArrowheads="1"/>
              </p:cNvSpPr>
              <p:nvPr/>
            </p:nvSpPr>
            <p:spPr bwMode="auto">
              <a:xfrm>
                <a:off x="3464" y="2520"/>
                <a:ext cx="544" cy="512"/>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7"/>
              <p:cNvSpPr>
                <a:spLocks noChangeArrowheads="1"/>
              </p:cNvSpPr>
              <p:nvPr/>
            </p:nvSpPr>
            <p:spPr bwMode="auto">
              <a:xfrm>
                <a:off x="2576" y="2416"/>
                <a:ext cx="792" cy="776"/>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18"/>
              <p:cNvSpPr>
                <a:spLocks noChangeArrowheads="1"/>
              </p:cNvSpPr>
              <p:nvPr/>
            </p:nvSpPr>
            <p:spPr bwMode="auto">
              <a:xfrm>
                <a:off x="2264" y="2664"/>
                <a:ext cx="1160" cy="424"/>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19"/>
              <p:cNvSpPr>
                <a:spLocks noChangeArrowheads="1"/>
              </p:cNvSpPr>
              <p:nvPr/>
            </p:nvSpPr>
            <p:spPr bwMode="auto">
              <a:xfrm>
                <a:off x="2088" y="2312"/>
                <a:ext cx="536" cy="712"/>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20"/>
              <p:cNvSpPr>
                <a:spLocks noChangeArrowheads="1"/>
              </p:cNvSpPr>
              <p:nvPr/>
            </p:nvSpPr>
            <p:spPr bwMode="auto">
              <a:xfrm>
                <a:off x="2184" y="2408"/>
                <a:ext cx="536" cy="712"/>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21"/>
              <p:cNvSpPr>
                <a:spLocks noChangeArrowheads="1"/>
              </p:cNvSpPr>
              <p:nvPr/>
            </p:nvSpPr>
            <p:spPr bwMode="auto">
              <a:xfrm>
                <a:off x="1936" y="2424"/>
                <a:ext cx="480" cy="488"/>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22"/>
            <p:cNvGrpSpPr>
              <a:grpSpLocks/>
            </p:cNvGrpSpPr>
            <p:nvPr/>
          </p:nvGrpSpPr>
          <p:grpSpPr bwMode="auto">
            <a:xfrm>
              <a:off x="808038" y="4674190"/>
              <a:ext cx="1458912" cy="1298575"/>
              <a:chOff x="492" y="2786"/>
              <a:chExt cx="919" cy="818"/>
            </a:xfrm>
          </p:grpSpPr>
          <p:sp>
            <p:nvSpPr>
              <p:cNvPr id="18" name="AutoShape 23"/>
              <p:cNvSpPr>
                <a:spLocks noChangeArrowheads="1"/>
              </p:cNvSpPr>
              <p:nvPr/>
            </p:nvSpPr>
            <p:spPr bwMode="auto">
              <a:xfrm>
                <a:off x="492" y="2786"/>
                <a:ext cx="919" cy="818"/>
              </a:xfrm>
              <a:prstGeom prst="roundRect">
                <a:avLst>
                  <a:gd name="adj" fmla="val 16667"/>
                </a:avLst>
              </a:prstGeom>
              <a:solidFill>
                <a:srgbClr val="FFFF99"/>
              </a:solidFill>
              <a:ln w="9525" algn="ctr">
                <a:solidFill>
                  <a:srgbClr val="99CCFF"/>
                </a:solidFill>
                <a:round/>
                <a:headEnd/>
                <a:tailEnd/>
              </a:ln>
              <a:effectLst>
                <a:prstShdw prst="shdw18" dist="17961" dir="13500000">
                  <a:srgbClr val="99CCFF">
                    <a:gamma/>
                    <a:shade val="60000"/>
                    <a:invGamma/>
                  </a:srgbClr>
                </a:prstShdw>
              </a:effectLst>
            </p:spPr>
            <p:txBody>
              <a:bodyPr wrap="none" anchor="ctr"/>
              <a:lstStyle/>
              <a:p>
                <a:endParaRPr lang="zh-CN" altLang="en-US"/>
              </a:p>
            </p:txBody>
          </p:sp>
          <p:pic>
            <p:nvPicPr>
              <p:cNvPr id="19" name="Picture 24" descr="enterprise_ho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 y="3134"/>
                <a:ext cx="310" cy="47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 y="2795"/>
                <a:ext cx="182" cy="368"/>
              </a:xfrm>
              <a:prstGeom prst="rect">
                <a:avLst/>
              </a:prstGeom>
              <a:noFill/>
              <a:ln>
                <a:noFill/>
              </a:ln>
              <a:effectLst/>
              <a:extLst>
                <a:ext uri="{909E8E84-426E-40DD-AFC4-6F175D3DCCD1}">
                  <a14:hiddenFill xmlns:a14="http://schemas.microsoft.com/office/drawing/2010/main">
                    <a:solidFill>
                      <a:srgbClr val="FFE4AD"/>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 y="2886"/>
                <a:ext cx="165" cy="376"/>
              </a:xfrm>
              <a:prstGeom prst="rect">
                <a:avLst/>
              </a:prstGeom>
              <a:noFill/>
              <a:ln>
                <a:noFill/>
              </a:ln>
              <a:effectLst/>
              <a:extLst>
                <a:ext uri="{909E8E84-426E-40DD-AFC4-6F175D3DCCD1}">
                  <a14:hiddenFill xmlns:a14="http://schemas.microsoft.com/office/drawing/2010/main">
                    <a:solidFill>
                      <a:srgbClr val="FFE4AD"/>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2" name="Rectangle 27"/>
            <p:cNvSpPr>
              <a:spLocks noChangeArrowheads="1"/>
            </p:cNvSpPr>
            <p:nvPr/>
          </p:nvSpPr>
          <p:spPr bwMode="auto">
            <a:xfrm>
              <a:off x="3214678" y="5017090"/>
              <a:ext cx="1643074" cy="782483"/>
            </a:xfrm>
            <a:prstGeom prst="rect">
              <a:avLst/>
            </a:prstGeom>
            <a:noFill/>
            <a:ln>
              <a:noFill/>
            </a:ln>
            <a:effectLst>
              <a:prstShdw prst="shdw18" dist="17961" dir="13500000">
                <a:srgbClr val="CC99FF">
                  <a:gamma/>
                  <a:shade val="60000"/>
                  <a:invGamma/>
                </a:srgbClr>
              </a:prstShdw>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22225" algn="ctr">
                  <a:solidFill>
                    <a:srgbClr val="003366"/>
                  </a:solidFill>
                  <a:prstDash val="dash"/>
                  <a:miter lim="800000"/>
                  <a:headEnd/>
                  <a:tailEnd/>
                </a14:hiddenLine>
              </a:ext>
            </a:extLst>
          </p:spPr>
          <p:txBody>
            <a:bodyPr wrap="square">
              <a:spAutoFit/>
            </a:bodyPr>
            <a:lstStyle/>
            <a:p>
              <a:pPr algn="ctr"/>
              <a:endParaRPr lang="en-US" altLang="zh-CN" b="1" dirty="0">
                <a:solidFill>
                  <a:srgbClr val="00B0F0"/>
                </a:solidFill>
                <a:latin typeface="Times New Roman" pitchFamily="18" charset="0"/>
                <a:cs typeface="Times New Roman" pitchFamily="18" charset="0"/>
              </a:endParaRPr>
            </a:p>
            <a:p>
              <a:pPr algn="ctr"/>
              <a:r>
                <a:rPr lang="en-US" altLang="zh-CN" b="1" dirty="0">
                  <a:solidFill>
                    <a:srgbClr val="00B0F0"/>
                  </a:solidFill>
                  <a:latin typeface="Times New Roman" pitchFamily="18" charset="0"/>
                  <a:cs typeface="Times New Roman" pitchFamily="18" charset="0"/>
                </a:rPr>
                <a:t>IPNetwork Over </a:t>
              </a:r>
            </a:p>
            <a:p>
              <a:pPr algn="ctr"/>
              <a:r>
                <a:rPr lang="en-US" altLang="zh-CN" b="1" dirty="0">
                  <a:solidFill>
                    <a:srgbClr val="00B0F0"/>
                  </a:solidFill>
                  <a:latin typeface="Times New Roman" pitchFamily="18" charset="0"/>
                  <a:cs typeface="Times New Roman" pitchFamily="18" charset="0"/>
                </a:rPr>
                <a:t>Ethernet</a:t>
              </a:r>
              <a:endParaRPr lang="zh-CN" altLang="en-US" b="1" dirty="0">
                <a:solidFill>
                  <a:srgbClr val="00B0F0"/>
                </a:solidFill>
                <a:latin typeface="Times New Roman" pitchFamily="18" charset="0"/>
                <a:cs typeface="Times New Roman" pitchFamily="18" charset="0"/>
              </a:endParaRPr>
            </a:p>
          </p:txBody>
        </p:sp>
        <p:sp>
          <p:nvSpPr>
            <p:cNvPr id="23" name="Line 28"/>
            <p:cNvSpPr>
              <a:spLocks noChangeShapeType="1"/>
            </p:cNvSpPr>
            <p:nvPr/>
          </p:nvSpPr>
          <p:spPr bwMode="auto">
            <a:xfrm>
              <a:off x="2120900" y="5044078"/>
              <a:ext cx="809625" cy="328612"/>
            </a:xfrm>
            <a:prstGeom prst="line">
              <a:avLst/>
            </a:prstGeom>
            <a:noFill/>
            <a:ln w="6350">
              <a:solidFill>
                <a:schemeClr val="tx1"/>
              </a:solidFill>
              <a:round/>
              <a:headEnd/>
              <a:tailE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9"/>
            <p:cNvSpPr>
              <a:spLocks noChangeShapeType="1"/>
            </p:cNvSpPr>
            <p:nvPr/>
          </p:nvSpPr>
          <p:spPr bwMode="auto">
            <a:xfrm>
              <a:off x="5172075" y="5420315"/>
              <a:ext cx="752475" cy="9525"/>
            </a:xfrm>
            <a:prstGeom prst="line">
              <a:avLst/>
            </a:prstGeom>
            <a:noFill/>
            <a:ln w="6350">
              <a:solidFill>
                <a:schemeClr val="tx1"/>
              </a:solidFill>
              <a:round/>
              <a:headEnd/>
              <a:tailE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25" name="Picture 30" descr="disk_subsyste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24550" y="4682128"/>
              <a:ext cx="976313" cy="125253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1" descr="disk_subsyste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92850" y="4898028"/>
              <a:ext cx="976313" cy="1252537"/>
            </a:xfrm>
            <a:prstGeom prst="rect">
              <a:avLst/>
            </a:prstGeom>
            <a:noFill/>
            <a:extLst>
              <a:ext uri="{909E8E84-426E-40DD-AFC4-6F175D3DCCD1}">
                <a14:hiddenFill xmlns:a14="http://schemas.microsoft.com/office/drawing/2010/main">
                  <a:solidFill>
                    <a:srgbClr val="FFFFFF"/>
                  </a:solidFill>
                </a14:hiddenFill>
              </a:ext>
            </a:extLst>
          </p:spPr>
        </p:pic>
        <p:sp>
          <p:nvSpPr>
            <p:cNvPr id="28" name="Line 34"/>
            <p:cNvSpPr>
              <a:spLocks noChangeShapeType="1"/>
            </p:cNvSpPr>
            <p:nvPr/>
          </p:nvSpPr>
          <p:spPr bwMode="auto">
            <a:xfrm>
              <a:off x="1165225" y="5094878"/>
              <a:ext cx="1765300" cy="269875"/>
            </a:xfrm>
            <a:prstGeom prst="line">
              <a:avLst/>
            </a:prstGeom>
            <a:noFill/>
            <a:ln w="6350">
              <a:solidFill>
                <a:schemeClr val="tx1"/>
              </a:solidFill>
              <a:round/>
              <a:headEnd/>
              <a:tailE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35"/>
            <p:cNvSpPr>
              <a:spLocks noChangeShapeType="1"/>
            </p:cNvSpPr>
            <p:nvPr/>
          </p:nvSpPr>
          <p:spPr bwMode="auto">
            <a:xfrm flipV="1">
              <a:off x="1779588" y="5364753"/>
              <a:ext cx="1150937" cy="300037"/>
            </a:xfrm>
            <a:prstGeom prst="line">
              <a:avLst/>
            </a:prstGeom>
            <a:noFill/>
            <a:ln w="6350">
              <a:solidFill>
                <a:schemeClr val="tx1"/>
              </a:solidFill>
              <a:round/>
              <a:headEnd/>
              <a:tailE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 name="内容占位符 31">
            <a:extLst>
              <a:ext uri="{FF2B5EF4-FFF2-40B4-BE49-F238E27FC236}">
                <a16:creationId xmlns:a16="http://schemas.microsoft.com/office/drawing/2014/main" id="{B216129A-8D4A-45F2-B771-E67EC6A757F1}"/>
              </a:ext>
            </a:extLst>
          </p:cNvPr>
          <p:cNvSpPr>
            <a:spLocks noGrp="1"/>
          </p:cNvSpPr>
          <p:nvPr>
            <p:ph idx="1"/>
          </p:nvPr>
        </p:nvSpPr>
        <p:spPr/>
        <p:txBody>
          <a:bodyPr/>
          <a:lstStyle/>
          <a:p>
            <a:pPr indent="457200" algn="just">
              <a:lnSpc>
                <a:spcPct val="150000"/>
              </a:lnSpc>
            </a:pPr>
            <a:r>
              <a:rPr lang="zh-CN" altLang="en-US" sz="2400" dirty="0">
                <a:latin typeface="+mj-ea"/>
                <a:ea typeface="+mj-ea"/>
              </a:rPr>
              <a:t>云计算系统采用分布式存储的方式存储数据，用</a:t>
            </a:r>
            <a:r>
              <a:rPr lang="zh-CN" altLang="en-US" sz="2400" b="1" dirty="0">
                <a:solidFill>
                  <a:srgbClr val="FF0000"/>
                </a:solidFill>
                <a:latin typeface="+mj-ea"/>
                <a:ea typeface="+mj-ea"/>
              </a:rPr>
              <a:t>冗余存储</a:t>
            </a:r>
            <a:r>
              <a:rPr lang="zh-CN" altLang="en-US" sz="2400" dirty="0">
                <a:latin typeface="+mj-ea"/>
                <a:ea typeface="+mj-ea"/>
              </a:rPr>
              <a:t>的方式保证数据的可靠性。云计算系统中广泛使用的数据存储系统是基于</a:t>
            </a:r>
            <a:r>
              <a:rPr lang="en-US" altLang="zh-CN" sz="2400" dirty="0">
                <a:latin typeface="+mj-ea"/>
                <a:ea typeface="+mj-ea"/>
              </a:rPr>
              <a:t>GFS/HDFS</a:t>
            </a:r>
            <a:r>
              <a:rPr lang="en-US" altLang="en-US" sz="2400" dirty="0">
                <a:latin typeface="+mj-ea"/>
                <a:ea typeface="+mj-ea"/>
              </a:rPr>
              <a:t>(</a:t>
            </a:r>
            <a:r>
              <a:rPr lang="en-US" altLang="en-US" sz="2400" dirty="0" err="1">
                <a:latin typeface="+mj-ea"/>
                <a:ea typeface="+mj-ea"/>
              </a:rPr>
              <a:t>Hadoop基于GFS开源实现</a:t>
            </a:r>
            <a:r>
              <a:rPr lang="en-US" altLang="zh-CN" sz="2400" dirty="0">
                <a:latin typeface="+mj-ea"/>
                <a:ea typeface="+mj-ea"/>
              </a:rPr>
              <a:t>)</a:t>
            </a:r>
            <a:r>
              <a:rPr lang="zh-CN" altLang="en-US" sz="2400" dirty="0">
                <a:latin typeface="+mj-ea"/>
                <a:ea typeface="+mj-ea"/>
              </a:rPr>
              <a:t>存储技术的文件存储设备</a:t>
            </a:r>
            <a:endParaRPr lang="en-US" altLang="zh-CN" sz="2400" dirty="0">
              <a:latin typeface="+mj-ea"/>
              <a:ea typeface="+mj-ea"/>
            </a:endParaRPr>
          </a:p>
          <a:p>
            <a:endParaRPr lang="zh-CN" altLang="en-US" sz="2400" dirty="0">
              <a:latin typeface="+mj-ea"/>
              <a:ea typeface="+mj-ea"/>
            </a:endParaRPr>
          </a:p>
        </p:txBody>
      </p:sp>
      <p:sp>
        <p:nvSpPr>
          <p:cNvPr id="2" name="标题 1">
            <a:extLst>
              <a:ext uri="{FF2B5EF4-FFF2-40B4-BE49-F238E27FC236}">
                <a16:creationId xmlns:a16="http://schemas.microsoft.com/office/drawing/2014/main" id="{96FB70B3-0BCF-47ED-83F6-059D4C01B114}"/>
              </a:ext>
            </a:extLst>
          </p:cNvPr>
          <p:cNvSpPr>
            <a:spLocks noGrp="1"/>
          </p:cNvSpPr>
          <p:nvPr>
            <p:ph type="title"/>
          </p:nvPr>
        </p:nvSpPr>
        <p:spPr/>
        <p:txBody>
          <a:bodyPr/>
          <a:lstStyle/>
          <a:p>
            <a:r>
              <a:rPr lang="zh-CN" altLang="en-US" sz="2400" b="1" dirty="0">
                <a:latin typeface="+mj-ea"/>
              </a:rPr>
              <a:t>海量分布式存储技术 </a:t>
            </a:r>
            <a:endParaRPr lang="zh-CN" altLang="en-US" sz="2400" dirty="0"/>
          </a:p>
        </p:txBody>
      </p:sp>
      <p:sp>
        <p:nvSpPr>
          <p:cNvPr id="31" name="灯片编号占位符 30">
            <a:extLst>
              <a:ext uri="{FF2B5EF4-FFF2-40B4-BE49-F238E27FC236}">
                <a16:creationId xmlns:a16="http://schemas.microsoft.com/office/drawing/2014/main" id="{828FC56C-AA88-40D8-A26F-051508D78840}"/>
              </a:ext>
            </a:extLst>
          </p:cNvPr>
          <p:cNvSpPr>
            <a:spLocks noGrp="1"/>
          </p:cNvSpPr>
          <p:nvPr>
            <p:ph type="sldNum" sz="quarter" idx="10"/>
          </p:nvPr>
        </p:nvSpPr>
        <p:spPr/>
        <p:txBody>
          <a:bodyPr/>
          <a:lstStyle/>
          <a:p>
            <a:fld id="{D351BD01-A0C2-431F-B2AF-57225671412E}"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69F36E29-8B07-4DA4-AF95-1CEC583EF9F9}"/>
              </a:ext>
            </a:extLst>
          </p:cNvPr>
          <p:cNvSpPr>
            <a:spLocks noGrp="1"/>
          </p:cNvSpPr>
          <p:nvPr>
            <p:ph idx="1"/>
          </p:nvPr>
        </p:nvSpPr>
        <p:spPr>
          <a:xfrm>
            <a:off x="433917" y="1196752"/>
            <a:ext cx="11148483" cy="5472608"/>
          </a:xfrm>
        </p:spPr>
        <p:txBody>
          <a:bodyPr/>
          <a:lstStyle/>
          <a:p>
            <a:pPr algn="just">
              <a:lnSpc>
                <a:spcPct val="150000"/>
              </a:lnSpc>
            </a:pPr>
            <a:r>
              <a:rPr lang="en-US" altLang="zh-CN" sz="2000" dirty="0">
                <a:latin typeface="+mj-ea"/>
                <a:ea typeface="+mj-ea"/>
              </a:rPr>
              <a:t>GFS</a:t>
            </a:r>
            <a:r>
              <a:rPr lang="zh-CN" altLang="en-US" sz="2000" dirty="0">
                <a:latin typeface="+mj-ea"/>
                <a:ea typeface="+mj-ea"/>
              </a:rPr>
              <a:t>即</a:t>
            </a:r>
            <a:r>
              <a:rPr lang="en-US" altLang="zh-CN" sz="2000" dirty="0">
                <a:latin typeface="+mj-ea"/>
                <a:ea typeface="+mj-ea"/>
              </a:rPr>
              <a:t>Google</a:t>
            </a:r>
            <a:r>
              <a:rPr lang="zh-CN" altLang="en-US" sz="2000" dirty="0">
                <a:latin typeface="+mj-ea"/>
                <a:ea typeface="+mj-ea"/>
              </a:rPr>
              <a:t>文件系统</a:t>
            </a:r>
            <a:r>
              <a:rPr lang="en-US" altLang="zh-CN" sz="2000" dirty="0">
                <a:latin typeface="+mj-ea"/>
                <a:ea typeface="+mj-ea"/>
              </a:rPr>
              <a:t>( Google File System) </a:t>
            </a:r>
            <a:r>
              <a:rPr lang="zh-CN" altLang="en-US" sz="2000" dirty="0">
                <a:latin typeface="+mj-ea"/>
                <a:ea typeface="+mj-ea"/>
              </a:rPr>
              <a:t>， 是一个可扩展的分布式文件系统，用于大型的分布式的对大量数据进行访问的应用。</a:t>
            </a:r>
            <a:r>
              <a:rPr lang="en-US" altLang="zh-CN" sz="2000" dirty="0">
                <a:latin typeface="+mj-ea"/>
                <a:ea typeface="+mj-ea"/>
              </a:rPr>
              <a:t>GFS</a:t>
            </a:r>
            <a:r>
              <a:rPr lang="zh-CN" altLang="en-US" sz="2000" dirty="0">
                <a:latin typeface="+mj-ea"/>
                <a:ea typeface="+mj-ea"/>
              </a:rPr>
              <a:t>的设计思想不同于传统的文件系统，是针对大规模数据处理和</a:t>
            </a:r>
            <a:r>
              <a:rPr lang="en-US" altLang="zh-CN" sz="2000" dirty="0">
                <a:latin typeface="+mj-ea"/>
                <a:ea typeface="+mj-ea"/>
              </a:rPr>
              <a:t>Google</a:t>
            </a:r>
            <a:r>
              <a:rPr lang="zh-CN" altLang="en-US" sz="2000" dirty="0">
                <a:latin typeface="+mj-ea"/>
                <a:ea typeface="+mj-ea"/>
              </a:rPr>
              <a:t>应用特性而设计的。它虽然运行于廉价的普通硬件上，但可以提供容错功能． 它可以给大量的用户提供总体性能较高的服务。</a:t>
            </a:r>
            <a:endParaRPr lang="en-US" altLang="zh-CN" sz="2000" dirty="0">
              <a:latin typeface="+mj-ea"/>
              <a:ea typeface="+mj-ea"/>
            </a:endParaRPr>
          </a:p>
          <a:p>
            <a:endParaRPr lang="zh-CN" altLang="en-US" sz="2400" dirty="0">
              <a:latin typeface="+mj-ea"/>
              <a:ea typeface="+mj-ea"/>
            </a:endParaRPr>
          </a:p>
        </p:txBody>
      </p:sp>
      <p:pic>
        <p:nvPicPr>
          <p:cNvPr id="1026" name="Picture 2"/>
          <p:cNvPicPr>
            <a:picLocks noChangeAspect="1" noChangeArrowheads="1"/>
          </p:cNvPicPr>
          <p:nvPr/>
        </p:nvPicPr>
        <p:blipFill>
          <a:blip r:embed="rId2"/>
          <a:srcRect/>
          <a:stretch>
            <a:fillRect/>
          </a:stretch>
        </p:blipFill>
        <p:spPr bwMode="auto">
          <a:xfrm>
            <a:off x="4799856" y="3460440"/>
            <a:ext cx="5900738" cy="3113342"/>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6BDEAF3F-4209-4F60-A54D-00FBCA1A5DDA}"/>
              </a:ext>
            </a:extLst>
          </p:cNvPr>
          <p:cNvSpPr>
            <a:spLocks noGrp="1"/>
          </p:cNvSpPr>
          <p:nvPr>
            <p:ph type="sldNum" sz="quarter" idx="10"/>
          </p:nvPr>
        </p:nvSpPr>
        <p:spPr/>
        <p:txBody>
          <a:bodyPr/>
          <a:lstStyle/>
          <a:p>
            <a:fld id="{D351BD01-A0C2-431F-B2AF-57225671412E}"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6928FD7-0EBF-4900-905A-ABA60DBE7971}"/>
              </a:ext>
            </a:extLst>
          </p:cNvPr>
          <p:cNvSpPr>
            <a:spLocks noGrp="1"/>
          </p:cNvSpPr>
          <p:nvPr>
            <p:ph idx="1"/>
          </p:nvPr>
        </p:nvSpPr>
        <p:spPr>
          <a:xfrm>
            <a:off x="433917" y="933428"/>
            <a:ext cx="11148483" cy="5735932"/>
          </a:xfrm>
        </p:spPr>
        <p:txBody>
          <a:bodyPr/>
          <a:lstStyle/>
          <a:p>
            <a:pPr algn="just">
              <a:lnSpc>
                <a:spcPct val="150000"/>
              </a:lnSpc>
            </a:pPr>
            <a:r>
              <a:rPr lang="zh-CN" altLang="en-US" sz="2000" dirty="0">
                <a:latin typeface="+mj-ea"/>
                <a:ea typeface="+mj-ea"/>
              </a:rPr>
              <a:t>一个</a:t>
            </a:r>
            <a:r>
              <a:rPr lang="en-US" altLang="zh-CN" sz="2000" dirty="0">
                <a:latin typeface="+mj-ea"/>
                <a:ea typeface="+mj-ea"/>
              </a:rPr>
              <a:t>GFS</a:t>
            </a:r>
            <a:r>
              <a:rPr lang="zh-CN" altLang="en-US" sz="2000" dirty="0">
                <a:latin typeface="+mj-ea"/>
                <a:ea typeface="+mj-ea"/>
              </a:rPr>
              <a:t>集群由一个主服务器</a:t>
            </a:r>
            <a:r>
              <a:rPr lang="en-US" altLang="zh-CN" sz="2000" dirty="0">
                <a:latin typeface="+mj-ea"/>
                <a:ea typeface="+mj-ea"/>
              </a:rPr>
              <a:t>( master) </a:t>
            </a:r>
            <a:r>
              <a:rPr lang="zh-CN" altLang="en-US" sz="2000" dirty="0">
                <a:latin typeface="+mj-ea"/>
                <a:ea typeface="+mj-ea"/>
              </a:rPr>
              <a:t>和大量的块服务器</a:t>
            </a:r>
            <a:r>
              <a:rPr lang="en-US" altLang="zh-CN" sz="2000" dirty="0">
                <a:latin typeface="+mj-ea"/>
                <a:ea typeface="+mj-ea"/>
              </a:rPr>
              <a:t>( </a:t>
            </a:r>
            <a:r>
              <a:rPr lang="en-US" altLang="zh-CN" sz="2000" dirty="0" err="1">
                <a:latin typeface="+mj-ea"/>
                <a:ea typeface="+mj-ea"/>
              </a:rPr>
              <a:t>chunkserver</a:t>
            </a:r>
            <a:r>
              <a:rPr lang="en-US" altLang="zh-CN" sz="2000" dirty="0">
                <a:latin typeface="+mj-ea"/>
                <a:ea typeface="+mj-ea"/>
              </a:rPr>
              <a:t>) </a:t>
            </a:r>
            <a:r>
              <a:rPr lang="zh-CN" altLang="en-US" sz="2000" dirty="0">
                <a:latin typeface="+mj-ea"/>
                <a:ea typeface="+mj-ea"/>
              </a:rPr>
              <a:t>构成，并被许多客户</a:t>
            </a:r>
            <a:r>
              <a:rPr lang="en-US" altLang="zh-CN" sz="2000" dirty="0">
                <a:latin typeface="+mj-ea"/>
                <a:ea typeface="+mj-ea"/>
              </a:rPr>
              <a:t>( client) </a:t>
            </a:r>
            <a:r>
              <a:rPr lang="zh-CN" altLang="en-US" sz="2000" dirty="0">
                <a:latin typeface="+mj-ea"/>
                <a:ea typeface="+mj-ea"/>
              </a:rPr>
              <a:t>访问． 主服务器存储文件系统所有的元数据，包括名字空间访问控制信息从文件到块的映射以及块的当前位置． 它还控制系统活动范围，如块租约</a:t>
            </a:r>
            <a:r>
              <a:rPr lang="en-US" altLang="zh-CN" sz="2000" dirty="0">
                <a:latin typeface="+mj-ea"/>
                <a:ea typeface="+mj-ea"/>
              </a:rPr>
              <a:t>( lease) </a:t>
            </a:r>
            <a:r>
              <a:rPr lang="zh-CN" altLang="en-US" sz="2000" dirty="0">
                <a:latin typeface="+mj-ea"/>
                <a:ea typeface="+mj-ea"/>
              </a:rPr>
              <a:t>管理，孤立块的垃圾收集，块服务器间的块迁移． 主服务器定期通过心跳</a:t>
            </a:r>
            <a:r>
              <a:rPr lang="en-US" altLang="zh-CN" sz="2000" dirty="0">
                <a:latin typeface="+mj-ea"/>
                <a:ea typeface="+mj-ea"/>
              </a:rPr>
              <a:t>( </a:t>
            </a:r>
            <a:r>
              <a:rPr lang="en-US" altLang="zh-CN" sz="2000" dirty="0" err="1">
                <a:latin typeface="+mj-ea"/>
                <a:ea typeface="+mj-ea"/>
              </a:rPr>
              <a:t>HeartBeat</a:t>
            </a:r>
            <a:r>
              <a:rPr lang="en-US" altLang="zh-CN" sz="2000" dirty="0">
                <a:latin typeface="+mj-ea"/>
                <a:ea typeface="+mj-ea"/>
              </a:rPr>
              <a:t>) </a:t>
            </a:r>
            <a:r>
              <a:rPr lang="zh-CN" altLang="en-US" sz="2000" dirty="0">
                <a:latin typeface="+mj-ea"/>
                <a:ea typeface="+mj-ea"/>
              </a:rPr>
              <a:t>消息与每一个块服务器通信，并收集它们的状态信息．</a:t>
            </a:r>
          </a:p>
          <a:p>
            <a:endParaRPr lang="zh-CN" altLang="en-US" sz="2400" dirty="0">
              <a:latin typeface="+mj-ea"/>
              <a:ea typeface="+mj-ea"/>
            </a:endParaRPr>
          </a:p>
        </p:txBody>
      </p:sp>
      <p:grpSp>
        <p:nvGrpSpPr>
          <p:cNvPr id="87" name="组合 86"/>
          <p:cNvGrpSpPr/>
          <p:nvPr/>
        </p:nvGrpSpPr>
        <p:grpSpPr>
          <a:xfrm>
            <a:off x="2524101" y="3525843"/>
            <a:ext cx="7115175" cy="3215525"/>
            <a:chOff x="814411" y="3214686"/>
            <a:chExt cx="7115175" cy="3215525"/>
          </a:xfrm>
        </p:grpSpPr>
        <p:sp>
          <p:nvSpPr>
            <p:cNvPr id="7" name="Rectangle 4"/>
            <p:cNvSpPr>
              <a:spLocks noChangeArrowheads="1"/>
            </p:cNvSpPr>
            <p:nvPr/>
          </p:nvSpPr>
          <p:spPr bwMode="auto">
            <a:xfrm>
              <a:off x="2911499" y="3214686"/>
              <a:ext cx="2133600" cy="1143000"/>
            </a:xfrm>
            <a:prstGeom prst="rect">
              <a:avLst/>
            </a:prstGeom>
            <a:noFill/>
            <a:ln w="9525">
              <a:solidFill>
                <a:srgbClr val="41408F"/>
              </a:solidFill>
              <a:miter lim="800000"/>
              <a:headEnd/>
              <a:tailEnd/>
            </a:ln>
          </p:spPr>
          <p:txBody>
            <a:bodyPr/>
            <a:lstStyle/>
            <a:p>
              <a:pPr algn="r" eaLnBrk="0" hangingPunct="0"/>
              <a:endParaRPr lang="zh-CN" altLang="en-US"/>
            </a:p>
          </p:txBody>
        </p:sp>
        <p:sp>
          <p:nvSpPr>
            <p:cNvPr id="8" name="AutoShape 5"/>
            <p:cNvSpPr>
              <a:spLocks noChangeArrowheads="1"/>
            </p:cNvSpPr>
            <p:nvPr/>
          </p:nvSpPr>
          <p:spPr bwMode="auto">
            <a:xfrm>
              <a:off x="7153299" y="3608386"/>
              <a:ext cx="763587" cy="379412"/>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noFill/>
            <a:ln w="9525">
              <a:solidFill>
                <a:srgbClr val="41408F"/>
              </a:solidFill>
              <a:miter lim="800000"/>
              <a:headEnd/>
              <a:tailEnd/>
            </a:ln>
          </p:spPr>
          <p:txBody>
            <a:bodyPr/>
            <a:lstStyle/>
            <a:p>
              <a:pPr algn="r" eaLnBrk="0" hangingPunct="0"/>
              <a:endParaRPr lang="zh-CN" altLang="en-US"/>
            </a:p>
          </p:txBody>
        </p:sp>
        <p:sp>
          <p:nvSpPr>
            <p:cNvPr id="9" name="Line 6"/>
            <p:cNvSpPr>
              <a:spLocks noChangeShapeType="1"/>
            </p:cNvSpPr>
            <p:nvPr/>
          </p:nvSpPr>
          <p:spPr bwMode="auto">
            <a:xfrm>
              <a:off x="5032399" y="4052886"/>
              <a:ext cx="1905000" cy="1587"/>
            </a:xfrm>
            <a:prstGeom prst="line">
              <a:avLst/>
            </a:prstGeom>
            <a:noFill/>
            <a:ln w="9525">
              <a:solidFill>
                <a:srgbClr val="343434"/>
              </a:solidFill>
              <a:round/>
              <a:headEnd/>
              <a:tailEnd/>
            </a:ln>
          </p:spPr>
          <p:txBody>
            <a:bodyPr/>
            <a:lstStyle/>
            <a:p>
              <a:endParaRPr lang="zh-CN" altLang="en-US"/>
            </a:p>
          </p:txBody>
        </p:sp>
        <p:sp>
          <p:nvSpPr>
            <p:cNvPr id="10" name="Rectangle 7"/>
            <p:cNvSpPr>
              <a:spLocks noChangeArrowheads="1"/>
            </p:cNvSpPr>
            <p:nvPr/>
          </p:nvSpPr>
          <p:spPr bwMode="auto">
            <a:xfrm>
              <a:off x="7219974" y="3608386"/>
              <a:ext cx="692150" cy="276225"/>
            </a:xfrm>
            <a:prstGeom prst="rect">
              <a:avLst/>
            </a:prstGeom>
            <a:noFill/>
            <a:ln w="9525">
              <a:noFill/>
              <a:miter lim="800000"/>
              <a:headEnd/>
              <a:tailEnd/>
            </a:ln>
          </p:spPr>
          <p:txBody>
            <a:bodyPr wrap="none" lIns="0" tIns="0" rIns="0" bIns="0">
              <a:spAutoFit/>
            </a:bodyPr>
            <a:lstStyle/>
            <a:p>
              <a:pPr algn="r" eaLnBrk="0" hangingPunct="0">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 pos="4572000" algn="l"/>
                  <a:tab pos="5486400" algn="l"/>
                  <a:tab pos="6400800" algn="l"/>
                  <a:tab pos="7315200" algn="l"/>
                  <a:tab pos="8229600" algn="l"/>
                  <a:tab pos="9144000" algn="l"/>
                  <a:tab pos="10058400" algn="l"/>
                  <a:tab pos="10972800" algn="l"/>
                </a:tabLst>
              </a:pPr>
              <a:r>
                <a:rPr lang="zh-CN" altLang="en-US" dirty="0">
                  <a:latin typeface="Helvetica"/>
                  <a:sym typeface="Helvetica"/>
                </a:rPr>
                <a:t>客户端</a:t>
              </a:r>
              <a:endParaRPr lang="en-US" altLang="zh-CN" dirty="0">
                <a:latin typeface="Helvetica"/>
                <a:sym typeface="Helvetica"/>
              </a:endParaRPr>
            </a:p>
          </p:txBody>
        </p:sp>
        <p:sp>
          <p:nvSpPr>
            <p:cNvPr id="11" name="Line 9"/>
            <p:cNvSpPr>
              <a:spLocks noChangeShapeType="1"/>
            </p:cNvSpPr>
            <p:nvPr/>
          </p:nvSpPr>
          <p:spPr bwMode="auto">
            <a:xfrm flipH="1">
              <a:off x="1679599" y="4891086"/>
              <a:ext cx="1587" cy="152400"/>
            </a:xfrm>
            <a:prstGeom prst="line">
              <a:avLst/>
            </a:prstGeom>
            <a:noFill/>
            <a:ln w="63500">
              <a:solidFill>
                <a:srgbClr val="343434"/>
              </a:solidFill>
              <a:round/>
              <a:headEnd/>
              <a:tailEnd/>
            </a:ln>
          </p:spPr>
          <p:txBody>
            <a:bodyPr/>
            <a:lstStyle/>
            <a:p>
              <a:endParaRPr lang="zh-CN" altLang="en-US"/>
            </a:p>
          </p:txBody>
        </p:sp>
        <p:sp>
          <p:nvSpPr>
            <p:cNvPr id="14" name="AutoShape 12"/>
            <p:cNvSpPr>
              <a:spLocks noChangeArrowheads="1"/>
            </p:cNvSpPr>
            <p:nvPr/>
          </p:nvSpPr>
          <p:spPr bwMode="auto">
            <a:xfrm>
              <a:off x="7165999" y="4116386"/>
              <a:ext cx="763587" cy="379412"/>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noFill/>
            <a:ln w="9525">
              <a:solidFill>
                <a:srgbClr val="41408F"/>
              </a:solidFill>
              <a:miter lim="800000"/>
              <a:headEnd/>
              <a:tailEnd/>
            </a:ln>
          </p:spPr>
          <p:txBody>
            <a:bodyPr/>
            <a:lstStyle/>
            <a:p>
              <a:pPr algn="r" eaLnBrk="0" hangingPunct="0"/>
              <a:endParaRPr lang="zh-CN" altLang="en-US"/>
            </a:p>
          </p:txBody>
        </p:sp>
        <p:sp>
          <p:nvSpPr>
            <p:cNvPr id="16" name="Rectangle 14"/>
            <p:cNvSpPr>
              <a:spLocks noChangeArrowheads="1"/>
            </p:cNvSpPr>
            <p:nvPr/>
          </p:nvSpPr>
          <p:spPr bwMode="auto">
            <a:xfrm rot="16200000">
              <a:off x="2672580" y="3675854"/>
              <a:ext cx="923925" cy="277813"/>
            </a:xfrm>
            <a:prstGeom prst="rect">
              <a:avLst/>
            </a:prstGeom>
            <a:noFill/>
            <a:ln w="9525">
              <a:noFill/>
              <a:miter lim="800000"/>
              <a:headEnd/>
              <a:tailEnd/>
            </a:ln>
          </p:spPr>
          <p:txBody>
            <a:bodyPr wrap="none" lIns="0" tIns="0" rIns="0" bIns="0">
              <a:spAutoFit/>
            </a:bodyPr>
            <a:lstStyle/>
            <a:p>
              <a:pPr algn="r" eaLnBrk="0" hangingPunct="0">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 pos="4572000" algn="l"/>
                  <a:tab pos="5486400" algn="l"/>
                  <a:tab pos="6400800" algn="l"/>
                  <a:tab pos="7315200" algn="l"/>
                  <a:tab pos="8229600" algn="l"/>
                  <a:tab pos="9144000" algn="l"/>
                  <a:tab pos="10058400" algn="l"/>
                  <a:tab pos="10972800" algn="l"/>
                </a:tabLst>
              </a:pPr>
              <a:r>
                <a:rPr lang="en-US" altLang="zh-CN" dirty="0">
                  <a:solidFill>
                    <a:srgbClr val="232323"/>
                  </a:solidFill>
                  <a:latin typeface="Helvetica"/>
                  <a:sym typeface="Helvetica"/>
                </a:rPr>
                <a:t>互为备份</a:t>
              </a:r>
            </a:p>
          </p:txBody>
        </p:sp>
        <p:sp>
          <p:nvSpPr>
            <p:cNvPr id="17" name="Rectangle 15"/>
            <p:cNvSpPr>
              <a:spLocks noChangeArrowheads="1"/>
            </p:cNvSpPr>
            <p:nvPr/>
          </p:nvSpPr>
          <p:spPr bwMode="auto">
            <a:xfrm>
              <a:off x="1771674" y="3722686"/>
              <a:ext cx="923925" cy="276225"/>
            </a:xfrm>
            <a:prstGeom prst="rect">
              <a:avLst/>
            </a:prstGeom>
            <a:noFill/>
            <a:ln w="9525">
              <a:noFill/>
              <a:miter lim="800000"/>
              <a:headEnd/>
              <a:tailEnd/>
            </a:ln>
          </p:spPr>
          <p:txBody>
            <a:bodyPr wrap="none" lIns="0" tIns="0" rIns="0" bIns="0">
              <a:spAutoFit/>
            </a:bodyPr>
            <a:lstStyle/>
            <a:p>
              <a:pPr algn="r" eaLnBrk="0" hangingPunct="0">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 pos="4572000" algn="l"/>
                  <a:tab pos="5486400" algn="l"/>
                  <a:tab pos="6400800" algn="l"/>
                  <a:tab pos="7315200" algn="l"/>
                  <a:tab pos="8229600" algn="l"/>
                  <a:tab pos="9144000" algn="l"/>
                  <a:tab pos="10058400" algn="l"/>
                  <a:tab pos="10972800" algn="l"/>
                </a:tabLst>
              </a:pPr>
              <a:r>
                <a:rPr lang="zh-CN" altLang="en-US">
                  <a:solidFill>
                    <a:srgbClr val="232323"/>
                  </a:solidFill>
                  <a:latin typeface="Helvetica"/>
                  <a:sym typeface="Helvetica"/>
                </a:rPr>
                <a:t>管理节点</a:t>
              </a:r>
              <a:endParaRPr lang="en-US" altLang="zh-CN" dirty="0">
                <a:solidFill>
                  <a:srgbClr val="232323"/>
                </a:solidFill>
                <a:latin typeface="Helvetica"/>
                <a:sym typeface="Helvetica"/>
              </a:endParaRPr>
            </a:p>
          </p:txBody>
        </p:sp>
        <p:sp>
          <p:nvSpPr>
            <p:cNvPr id="18" name="Line 18"/>
            <p:cNvSpPr>
              <a:spLocks noChangeShapeType="1"/>
            </p:cNvSpPr>
            <p:nvPr/>
          </p:nvSpPr>
          <p:spPr bwMode="auto">
            <a:xfrm>
              <a:off x="4035449" y="3671886"/>
              <a:ext cx="12700" cy="457200"/>
            </a:xfrm>
            <a:prstGeom prst="line">
              <a:avLst/>
            </a:prstGeom>
            <a:noFill/>
            <a:ln w="9525">
              <a:solidFill>
                <a:srgbClr val="41408F"/>
              </a:solidFill>
              <a:round/>
              <a:headEnd/>
              <a:tailEnd/>
            </a:ln>
          </p:spPr>
          <p:txBody>
            <a:bodyPr/>
            <a:lstStyle/>
            <a:p>
              <a:endParaRPr lang="zh-CN" altLang="en-US"/>
            </a:p>
          </p:txBody>
        </p:sp>
        <p:sp>
          <p:nvSpPr>
            <p:cNvPr id="19" name="AutoShape 19"/>
            <p:cNvSpPr>
              <a:spLocks noChangeArrowheads="1"/>
            </p:cNvSpPr>
            <p:nvPr/>
          </p:nvSpPr>
          <p:spPr bwMode="auto">
            <a:xfrm>
              <a:off x="3368699" y="3290886"/>
              <a:ext cx="1355725" cy="376237"/>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solidFill>
              <a:srgbClr val="FF0000"/>
            </a:solidFill>
            <a:ln w="9525">
              <a:solidFill>
                <a:schemeClr val="tx1"/>
              </a:solidFill>
              <a:miter lim="800000"/>
              <a:headEnd/>
              <a:tailEnd/>
            </a:ln>
          </p:spPr>
          <p:txBody>
            <a:bodyPr/>
            <a:lstStyle/>
            <a:p>
              <a:pPr algn="r" eaLnBrk="0" hangingPunct="0"/>
              <a:endParaRPr lang="zh-CN" altLang="en-US"/>
            </a:p>
          </p:txBody>
        </p:sp>
        <p:sp>
          <p:nvSpPr>
            <p:cNvPr id="20" name="Rectangle 20"/>
            <p:cNvSpPr>
              <a:spLocks noChangeArrowheads="1"/>
            </p:cNvSpPr>
            <p:nvPr/>
          </p:nvSpPr>
          <p:spPr bwMode="auto">
            <a:xfrm>
              <a:off x="3471713" y="3290886"/>
              <a:ext cx="1166986" cy="271485"/>
            </a:xfrm>
            <a:prstGeom prst="rect">
              <a:avLst/>
            </a:prstGeom>
            <a:noFill/>
            <a:ln w="9525">
              <a:noFill/>
              <a:miter lim="800000"/>
              <a:headEnd/>
              <a:tailEnd/>
            </a:ln>
          </p:spPr>
          <p:txBody>
            <a:bodyPr wrap="none" lIns="0" tIns="0" rIns="0" bIns="0">
              <a:spAutoFit/>
            </a:bodyPr>
            <a:lstStyle/>
            <a:p>
              <a:pPr algn="r" eaLnBrk="0" hangingPunct="0">
                <a:lnSpc>
                  <a:spcPct val="98000"/>
                </a:lnSpc>
                <a:tabLst>
                  <a:tab pos="0" algn="l"/>
                  <a:tab pos="914400" algn="l"/>
                </a:tabLst>
              </a:pPr>
              <a:r>
                <a:rPr lang="en-US" altLang="zh-CN" dirty="0">
                  <a:solidFill>
                    <a:schemeClr val="bg1"/>
                  </a:solidFill>
                  <a:latin typeface="Helvetica"/>
                  <a:sym typeface="Helvetica"/>
                </a:rPr>
                <a:t>GFS主节点</a:t>
              </a:r>
            </a:p>
          </p:txBody>
        </p:sp>
        <p:sp>
          <p:nvSpPr>
            <p:cNvPr id="21" name="AutoShape 21"/>
            <p:cNvSpPr>
              <a:spLocks noChangeArrowheads="1"/>
            </p:cNvSpPr>
            <p:nvPr/>
          </p:nvSpPr>
          <p:spPr bwMode="auto">
            <a:xfrm>
              <a:off x="3368699" y="3913186"/>
              <a:ext cx="1355725" cy="376237"/>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solidFill>
              <a:srgbClr val="FF0000"/>
            </a:solidFill>
            <a:ln w="9525">
              <a:solidFill>
                <a:schemeClr val="tx1"/>
              </a:solidFill>
              <a:miter lim="800000"/>
              <a:headEnd/>
              <a:tailEnd/>
            </a:ln>
          </p:spPr>
          <p:txBody>
            <a:bodyPr/>
            <a:lstStyle/>
            <a:p>
              <a:pPr algn="r" eaLnBrk="0" hangingPunct="0"/>
              <a:endParaRPr lang="zh-CN" altLang="en-US"/>
            </a:p>
          </p:txBody>
        </p:sp>
        <p:sp>
          <p:nvSpPr>
            <p:cNvPr id="22" name="Rectangle 22"/>
            <p:cNvSpPr>
              <a:spLocks noChangeArrowheads="1"/>
            </p:cNvSpPr>
            <p:nvPr/>
          </p:nvSpPr>
          <p:spPr bwMode="auto">
            <a:xfrm>
              <a:off x="3471713" y="3900486"/>
              <a:ext cx="1166986" cy="271485"/>
            </a:xfrm>
            <a:prstGeom prst="rect">
              <a:avLst/>
            </a:prstGeom>
            <a:noFill/>
            <a:ln w="9525">
              <a:noFill/>
              <a:miter lim="800000"/>
              <a:headEnd/>
              <a:tailEnd/>
            </a:ln>
          </p:spPr>
          <p:txBody>
            <a:bodyPr wrap="none" lIns="0" tIns="0" rIns="0" bIns="0">
              <a:spAutoFit/>
            </a:bodyPr>
            <a:lstStyle/>
            <a:p>
              <a:pPr algn="r" eaLnBrk="0" hangingPunct="0">
                <a:lnSpc>
                  <a:spcPct val="98000"/>
                </a:lnSpc>
                <a:tabLst>
                  <a:tab pos="0" algn="l"/>
                  <a:tab pos="914400" algn="l"/>
                </a:tabLst>
              </a:pPr>
              <a:r>
                <a:rPr lang="en-US" altLang="zh-CN" dirty="0">
                  <a:solidFill>
                    <a:schemeClr val="bg1"/>
                  </a:solidFill>
                  <a:latin typeface="Helvetica"/>
                  <a:sym typeface="Helvetica"/>
                </a:rPr>
                <a:t>GFS主节点</a:t>
              </a:r>
            </a:p>
          </p:txBody>
        </p:sp>
        <p:sp>
          <p:nvSpPr>
            <p:cNvPr id="23" name="AutoShape 23"/>
            <p:cNvSpPr>
              <a:spLocks noChangeArrowheads="1"/>
            </p:cNvSpPr>
            <p:nvPr/>
          </p:nvSpPr>
          <p:spPr bwMode="auto">
            <a:xfrm>
              <a:off x="917599" y="5132386"/>
              <a:ext cx="427037" cy="393700"/>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solidFill>
              <a:srgbClr val="FAFF00"/>
            </a:solidFill>
            <a:ln w="9525">
              <a:solidFill>
                <a:schemeClr val="tx1"/>
              </a:solidFill>
              <a:miter lim="800000"/>
              <a:headEnd/>
              <a:tailEnd/>
            </a:ln>
          </p:spPr>
          <p:txBody>
            <a:bodyPr/>
            <a:lstStyle/>
            <a:p>
              <a:pPr algn="r" eaLnBrk="0" hangingPunct="0"/>
              <a:endParaRPr lang="zh-CN" altLang="en-US"/>
            </a:p>
          </p:txBody>
        </p:sp>
        <p:sp>
          <p:nvSpPr>
            <p:cNvPr id="24" name="Rectangle 24"/>
            <p:cNvSpPr>
              <a:spLocks noChangeArrowheads="1"/>
            </p:cNvSpPr>
            <p:nvPr/>
          </p:nvSpPr>
          <p:spPr bwMode="auto">
            <a:xfrm>
              <a:off x="952845" y="5119686"/>
              <a:ext cx="294954" cy="271485"/>
            </a:xfrm>
            <a:prstGeom prst="rect">
              <a:avLst/>
            </a:prstGeom>
            <a:noFill/>
            <a:ln w="9525">
              <a:noFill/>
              <a:miter lim="800000"/>
              <a:headEnd/>
              <a:tailEnd/>
            </a:ln>
          </p:spPr>
          <p:txBody>
            <a:bodyPr wrap="none" lIns="0" tIns="0" rIns="0" bIns="0">
              <a:spAutoFit/>
            </a:bodyPr>
            <a:lstStyle/>
            <a:p>
              <a:pPr algn="r" eaLnBrk="0" hangingPunct="0">
                <a:lnSpc>
                  <a:spcPct val="98000"/>
                </a:lnSpc>
                <a:tabLst>
                  <a:tab pos="0" algn="l"/>
                </a:tabLst>
              </a:pPr>
              <a:r>
                <a:rPr lang="en-US" altLang="zh-CN" dirty="0">
                  <a:latin typeface="Helvetica"/>
                  <a:sym typeface="Helvetica"/>
                </a:rPr>
                <a:t>C</a:t>
              </a:r>
              <a:r>
                <a:rPr lang="en-US" altLang="zh-CN" sz="2700" baseline="-25000" dirty="0">
                  <a:latin typeface="Helvetica"/>
                  <a:sym typeface="Helvetica"/>
                </a:rPr>
                <a:t>0</a:t>
              </a:r>
            </a:p>
          </p:txBody>
        </p:sp>
        <p:sp>
          <p:nvSpPr>
            <p:cNvPr id="25" name="AutoShape 25"/>
            <p:cNvSpPr>
              <a:spLocks noChangeArrowheads="1"/>
            </p:cNvSpPr>
            <p:nvPr/>
          </p:nvSpPr>
          <p:spPr bwMode="auto">
            <a:xfrm>
              <a:off x="1527199" y="5119686"/>
              <a:ext cx="427037" cy="393700"/>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solidFill>
              <a:srgbClr val="FF9900"/>
            </a:solidFill>
            <a:ln w="9525">
              <a:solidFill>
                <a:schemeClr val="tx1"/>
              </a:solidFill>
              <a:miter lim="800000"/>
              <a:headEnd/>
              <a:tailEnd/>
            </a:ln>
          </p:spPr>
          <p:txBody>
            <a:bodyPr/>
            <a:lstStyle/>
            <a:p>
              <a:pPr algn="r" eaLnBrk="0" hangingPunct="0"/>
              <a:endParaRPr lang="zh-CN" altLang="en-US"/>
            </a:p>
          </p:txBody>
        </p:sp>
        <p:sp>
          <p:nvSpPr>
            <p:cNvPr id="26" name="Rectangle 26"/>
            <p:cNvSpPr>
              <a:spLocks noChangeArrowheads="1"/>
            </p:cNvSpPr>
            <p:nvPr/>
          </p:nvSpPr>
          <p:spPr bwMode="auto">
            <a:xfrm>
              <a:off x="1562445" y="5106986"/>
              <a:ext cx="294954" cy="271485"/>
            </a:xfrm>
            <a:prstGeom prst="rect">
              <a:avLst/>
            </a:prstGeom>
            <a:noFill/>
            <a:ln w="9525">
              <a:noFill/>
              <a:miter lim="800000"/>
              <a:headEnd/>
              <a:tailEnd/>
            </a:ln>
          </p:spPr>
          <p:txBody>
            <a:bodyPr wrap="none" lIns="0" tIns="0" rIns="0" bIns="0">
              <a:spAutoFit/>
            </a:bodyPr>
            <a:lstStyle/>
            <a:p>
              <a:pPr algn="r" eaLnBrk="0" hangingPunct="0">
                <a:lnSpc>
                  <a:spcPct val="98000"/>
                </a:lnSpc>
                <a:tabLst>
                  <a:tab pos="0" algn="l"/>
                </a:tabLst>
              </a:pPr>
              <a:r>
                <a:rPr lang="en-US" altLang="zh-CN" dirty="0">
                  <a:latin typeface="Helvetica"/>
                  <a:sym typeface="Helvetica"/>
                </a:rPr>
                <a:t>C</a:t>
              </a:r>
              <a:r>
                <a:rPr lang="en-US" altLang="zh-CN" sz="2700" baseline="-25000" dirty="0">
                  <a:latin typeface="Helvetica"/>
                  <a:sym typeface="Helvetica"/>
                </a:rPr>
                <a:t>1</a:t>
              </a:r>
            </a:p>
          </p:txBody>
        </p:sp>
        <p:sp>
          <p:nvSpPr>
            <p:cNvPr id="27" name="AutoShape 27"/>
            <p:cNvSpPr>
              <a:spLocks noChangeArrowheads="1"/>
            </p:cNvSpPr>
            <p:nvPr/>
          </p:nvSpPr>
          <p:spPr bwMode="auto">
            <a:xfrm>
              <a:off x="1527199" y="5653086"/>
              <a:ext cx="450850" cy="393700"/>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solidFill>
              <a:srgbClr val="C0C0C0"/>
            </a:solidFill>
            <a:ln w="9525">
              <a:solidFill>
                <a:schemeClr val="tx1"/>
              </a:solidFill>
              <a:miter lim="800000"/>
              <a:headEnd/>
              <a:tailEnd/>
            </a:ln>
          </p:spPr>
          <p:txBody>
            <a:bodyPr/>
            <a:lstStyle/>
            <a:p>
              <a:pPr algn="r" eaLnBrk="0" hangingPunct="0"/>
              <a:endParaRPr lang="zh-CN" altLang="en-US"/>
            </a:p>
          </p:txBody>
        </p:sp>
        <p:sp>
          <p:nvSpPr>
            <p:cNvPr id="28" name="Rectangle 28"/>
            <p:cNvSpPr>
              <a:spLocks noChangeArrowheads="1"/>
            </p:cNvSpPr>
            <p:nvPr/>
          </p:nvSpPr>
          <p:spPr bwMode="auto">
            <a:xfrm>
              <a:off x="1370036" y="5640386"/>
              <a:ext cx="469900" cy="444500"/>
            </a:xfrm>
            <a:prstGeom prst="rect">
              <a:avLst/>
            </a:prstGeom>
            <a:noFill/>
            <a:ln w="9525">
              <a:noFill/>
              <a:miter lim="800000"/>
              <a:headEnd/>
              <a:tailEnd/>
            </a:ln>
          </p:spPr>
          <p:txBody>
            <a:bodyPr lIns="0" tIns="0" rIns="0" bIns="0"/>
            <a:lstStyle/>
            <a:p>
              <a:pPr algn="r" eaLnBrk="0" hangingPunct="0">
                <a:lnSpc>
                  <a:spcPct val="98000"/>
                </a:lnSpc>
                <a:tabLst>
                  <a:tab pos="492125" algn="l"/>
                </a:tabLst>
              </a:pPr>
              <a:r>
                <a:rPr lang="en-US" altLang="zh-CN" dirty="0">
                  <a:latin typeface="Helvetica"/>
                  <a:sym typeface="Helvetica"/>
                </a:rPr>
                <a:t>C</a:t>
              </a:r>
              <a:r>
                <a:rPr lang="en-US" altLang="zh-CN" sz="2700" baseline="-25000" dirty="0">
                  <a:latin typeface="Helvetica"/>
                  <a:sym typeface="Helvetica"/>
                </a:rPr>
                <a:t>2</a:t>
              </a:r>
            </a:p>
          </p:txBody>
        </p:sp>
        <p:sp>
          <p:nvSpPr>
            <p:cNvPr id="29" name="AutoShape 29"/>
            <p:cNvSpPr>
              <a:spLocks noChangeArrowheads="1"/>
            </p:cNvSpPr>
            <p:nvPr/>
          </p:nvSpPr>
          <p:spPr bwMode="auto">
            <a:xfrm>
              <a:off x="917599" y="5665786"/>
              <a:ext cx="427037" cy="393700"/>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solidFill>
              <a:srgbClr val="8FCBFF"/>
            </a:solidFill>
            <a:ln w="9525">
              <a:solidFill>
                <a:schemeClr val="tx1"/>
              </a:solidFill>
              <a:miter lim="800000"/>
              <a:headEnd/>
              <a:tailEnd/>
            </a:ln>
          </p:spPr>
          <p:txBody>
            <a:bodyPr/>
            <a:lstStyle/>
            <a:p>
              <a:pPr algn="r" eaLnBrk="0" hangingPunct="0"/>
              <a:endParaRPr lang="zh-CN" altLang="en-US"/>
            </a:p>
          </p:txBody>
        </p:sp>
        <p:sp>
          <p:nvSpPr>
            <p:cNvPr id="30" name="Rectangle 30"/>
            <p:cNvSpPr>
              <a:spLocks noChangeArrowheads="1"/>
            </p:cNvSpPr>
            <p:nvPr/>
          </p:nvSpPr>
          <p:spPr bwMode="auto">
            <a:xfrm>
              <a:off x="952845" y="5653086"/>
              <a:ext cx="294954" cy="271485"/>
            </a:xfrm>
            <a:prstGeom prst="rect">
              <a:avLst/>
            </a:prstGeom>
            <a:noFill/>
            <a:ln w="9525">
              <a:noFill/>
              <a:miter lim="800000"/>
              <a:headEnd/>
              <a:tailEnd/>
            </a:ln>
          </p:spPr>
          <p:txBody>
            <a:bodyPr wrap="none" lIns="0" tIns="0" rIns="0" bIns="0">
              <a:spAutoFit/>
            </a:bodyPr>
            <a:lstStyle/>
            <a:p>
              <a:pPr algn="r" eaLnBrk="0" hangingPunct="0">
                <a:lnSpc>
                  <a:spcPct val="98000"/>
                </a:lnSpc>
                <a:tabLst>
                  <a:tab pos="0" algn="l"/>
                </a:tabLst>
              </a:pPr>
              <a:r>
                <a:rPr lang="en-US" altLang="zh-CN" dirty="0">
                  <a:latin typeface="Helvetica"/>
                  <a:sym typeface="Helvetica"/>
                </a:rPr>
                <a:t>C</a:t>
              </a:r>
              <a:r>
                <a:rPr lang="en-US" altLang="zh-CN" sz="2700" baseline="-25000" dirty="0">
                  <a:latin typeface="Helvetica"/>
                  <a:sym typeface="Helvetica"/>
                </a:rPr>
                <a:t>5</a:t>
              </a:r>
            </a:p>
          </p:txBody>
        </p:sp>
        <p:sp>
          <p:nvSpPr>
            <p:cNvPr id="31" name="Rectangle 31"/>
            <p:cNvSpPr>
              <a:spLocks noChangeArrowheads="1"/>
            </p:cNvSpPr>
            <p:nvPr/>
          </p:nvSpPr>
          <p:spPr bwMode="auto">
            <a:xfrm>
              <a:off x="814411" y="5043486"/>
              <a:ext cx="1320800" cy="1069975"/>
            </a:xfrm>
            <a:prstGeom prst="rect">
              <a:avLst/>
            </a:prstGeom>
            <a:noFill/>
            <a:ln w="25400">
              <a:solidFill>
                <a:srgbClr val="009A99"/>
              </a:solidFill>
              <a:prstDash val="dash"/>
              <a:miter lim="800000"/>
              <a:headEnd/>
              <a:tailEnd/>
            </a:ln>
          </p:spPr>
          <p:txBody>
            <a:bodyPr/>
            <a:lstStyle/>
            <a:p>
              <a:pPr algn="r" eaLnBrk="0" hangingPunct="0"/>
              <a:endParaRPr lang="zh-CN" altLang="en-US"/>
            </a:p>
          </p:txBody>
        </p:sp>
        <p:sp>
          <p:nvSpPr>
            <p:cNvPr id="32" name="Rectangle 32"/>
            <p:cNvSpPr>
              <a:spLocks noChangeArrowheads="1"/>
            </p:cNvSpPr>
            <p:nvPr/>
          </p:nvSpPr>
          <p:spPr bwMode="auto">
            <a:xfrm>
              <a:off x="1043498" y="6199186"/>
              <a:ext cx="934551" cy="231025"/>
            </a:xfrm>
            <a:prstGeom prst="rect">
              <a:avLst/>
            </a:prstGeom>
            <a:noFill/>
            <a:ln w="9525">
              <a:noFill/>
              <a:miter lim="800000"/>
              <a:headEnd/>
              <a:tailEnd/>
            </a:ln>
          </p:spPr>
          <p:txBody>
            <a:bodyPr wrap="none" lIns="0" tIns="0" rIns="0" bIns="0">
              <a:spAutoFit/>
            </a:bodyPr>
            <a:lstStyle/>
            <a:p>
              <a:pPr algn="r" eaLnBrk="0" hangingPunct="0">
                <a:lnSpc>
                  <a:spcPct val="101000"/>
                </a:lnSpc>
                <a:tabLst>
                  <a:tab pos="0" algn="l"/>
                </a:tabLst>
              </a:pPr>
              <a:r>
                <a:rPr lang="zh-CN" altLang="en-US" sz="1600">
                  <a:solidFill>
                    <a:srgbClr val="009A99"/>
                  </a:solidFill>
                  <a:latin typeface="Helvetica"/>
                  <a:sym typeface="Helvetica"/>
                </a:rPr>
                <a:t>数据结点</a:t>
              </a:r>
              <a:r>
                <a:rPr lang="en-US" altLang="zh-CN" sz="1600" dirty="0">
                  <a:solidFill>
                    <a:srgbClr val="009A99"/>
                  </a:solidFill>
                  <a:latin typeface="Helvetica"/>
                  <a:sym typeface="Helvetica"/>
                </a:rPr>
                <a:t>1</a:t>
              </a:r>
            </a:p>
          </p:txBody>
        </p:sp>
        <p:sp>
          <p:nvSpPr>
            <p:cNvPr id="33" name="AutoShape 33"/>
            <p:cNvSpPr>
              <a:spLocks noChangeArrowheads="1"/>
            </p:cNvSpPr>
            <p:nvPr/>
          </p:nvSpPr>
          <p:spPr bwMode="auto">
            <a:xfrm>
              <a:off x="4994299" y="5132386"/>
              <a:ext cx="427037" cy="393700"/>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solidFill>
              <a:srgbClr val="FAFF00"/>
            </a:solidFill>
            <a:ln w="9525">
              <a:solidFill>
                <a:schemeClr val="tx1"/>
              </a:solidFill>
              <a:miter lim="800000"/>
              <a:headEnd/>
              <a:tailEnd/>
            </a:ln>
          </p:spPr>
          <p:txBody>
            <a:bodyPr/>
            <a:lstStyle/>
            <a:p>
              <a:pPr algn="r" eaLnBrk="0" hangingPunct="0"/>
              <a:endParaRPr lang="zh-CN" altLang="en-US"/>
            </a:p>
          </p:txBody>
        </p:sp>
        <p:sp>
          <p:nvSpPr>
            <p:cNvPr id="34" name="Rectangle 34"/>
            <p:cNvSpPr>
              <a:spLocks noChangeArrowheads="1"/>
            </p:cNvSpPr>
            <p:nvPr/>
          </p:nvSpPr>
          <p:spPr bwMode="auto">
            <a:xfrm>
              <a:off x="5042245" y="5119686"/>
              <a:ext cx="294954" cy="271485"/>
            </a:xfrm>
            <a:prstGeom prst="rect">
              <a:avLst/>
            </a:prstGeom>
            <a:noFill/>
            <a:ln w="9525">
              <a:noFill/>
              <a:miter lim="800000"/>
              <a:headEnd/>
              <a:tailEnd/>
            </a:ln>
          </p:spPr>
          <p:txBody>
            <a:bodyPr wrap="none" lIns="0" tIns="0" rIns="0" bIns="0">
              <a:spAutoFit/>
            </a:bodyPr>
            <a:lstStyle/>
            <a:p>
              <a:pPr algn="r" eaLnBrk="0" hangingPunct="0">
                <a:lnSpc>
                  <a:spcPct val="98000"/>
                </a:lnSpc>
                <a:tabLst>
                  <a:tab pos="0" algn="l"/>
                </a:tabLst>
              </a:pPr>
              <a:r>
                <a:rPr lang="en-US" altLang="zh-CN" dirty="0">
                  <a:latin typeface="Helvetica"/>
                  <a:sym typeface="Helvetica"/>
                </a:rPr>
                <a:t>C</a:t>
              </a:r>
              <a:r>
                <a:rPr lang="en-US" altLang="zh-CN" sz="2700" baseline="-25000" dirty="0">
                  <a:latin typeface="Helvetica"/>
                  <a:sym typeface="Helvetica"/>
                </a:rPr>
                <a:t>0</a:t>
              </a:r>
            </a:p>
          </p:txBody>
        </p:sp>
        <p:sp>
          <p:nvSpPr>
            <p:cNvPr id="35" name="AutoShape 35"/>
            <p:cNvSpPr>
              <a:spLocks noChangeArrowheads="1"/>
            </p:cNvSpPr>
            <p:nvPr/>
          </p:nvSpPr>
          <p:spPr bwMode="auto">
            <a:xfrm>
              <a:off x="5603899" y="5653086"/>
              <a:ext cx="450850" cy="393700"/>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solidFill>
              <a:srgbClr val="C0C0C0"/>
            </a:solidFill>
            <a:ln w="9525">
              <a:solidFill>
                <a:schemeClr val="tx1"/>
              </a:solidFill>
              <a:miter lim="800000"/>
              <a:headEnd/>
              <a:tailEnd/>
            </a:ln>
          </p:spPr>
          <p:txBody>
            <a:bodyPr/>
            <a:lstStyle/>
            <a:p>
              <a:pPr algn="r" eaLnBrk="0" hangingPunct="0"/>
              <a:endParaRPr lang="zh-CN" altLang="en-US"/>
            </a:p>
          </p:txBody>
        </p:sp>
        <p:sp>
          <p:nvSpPr>
            <p:cNvPr id="36" name="Rectangle 36"/>
            <p:cNvSpPr>
              <a:spLocks noChangeArrowheads="1"/>
            </p:cNvSpPr>
            <p:nvPr/>
          </p:nvSpPr>
          <p:spPr bwMode="auto">
            <a:xfrm>
              <a:off x="5475311" y="5640386"/>
              <a:ext cx="508000" cy="444500"/>
            </a:xfrm>
            <a:prstGeom prst="rect">
              <a:avLst/>
            </a:prstGeom>
            <a:noFill/>
            <a:ln w="9525">
              <a:noFill/>
              <a:miter lim="800000"/>
              <a:headEnd/>
              <a:tailEnd/>
            </a:ln>
          </p:spPr>
          <p:txBody>
            <a:bodyPr lIns="0" tIns="0" rIns="0" bIns="0"/>
            <a:lstStyle/>
            <a:p>
              <a:pPr algn="r" eaLnBrk="0" hangingPunct="0">
                <a:lnSpc>
                  <a:spcPct val="98000"/>
                </a:lnSpc>
                <a:tabLst>
                  <a:tab pos="0" algn="l"/>
                  <a:tab pos="538163" algn="l"/>
                </a:tabLst>
              </a:pPr>
              <a:r>
                <a:rPr lang="en-US" altLang="zh-CN" dirty="0">
                  <a:latin typeface="Helvetica"/>
                  <a:sym typeface="Helvetica"/>
                </a:rPr>
                <a:t>C</a:t>
              </a:r>
              <a:r>
                <a:rPr lang="en-US" altLang="zh-CN" sz="2700" baseline="-25000" dirty="0">
                  <a:latin typeface="Helvetica"/>
                  <a:sym typeface="Helvetica"/>
                </a:rPr>
                <a:t>2</a:t>
              </a:r>
            </a:p>
          </p:txBody>
        </p:sp>
        <p:sp>
          <p:nvSpPr>
            <p:cNvPr id="37" name="AutoShape 37"/>
            <p:cNvSpPr>
              <a:spLocks noChangeArrowheads="1"/>
            </p:cNvSpPr>
            <p:nvPr/>
          </p:nvSpPr>
          <p:spPr bwMode="auto">
            <a:xfrm>
              <a:off x="5616599" y="5132386"/>
              <a:ext cx="427037" cy="393700"/>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solidFill>
              <a:srgbClr val="8FCBFF"/>
            </a:solidFill>
            <a:ln w="9525">
              <a:solidFill>
                <a:schemeClr val="tx1"/>
              </a:solidFill>
              <a:miter lim="800000"/>
              <a:headEnd/>
              <a:tailEnd/>
            </a:ln>
          </p:spPr>
          <p:txBody>
            <a:bodyPr/>
            <a:lstStyle/>
            <a:p>
              <a:pPr algn="r" eaLnBrk="0" hangingPunct="0"/>
              <a:endParaRPr lang="zh-CN" altLang="en-US"/>
            </a:p>
          </p:txBody>
        </p:sp>
        <p:sp>
          <p:nvSpPr>
            <p:cNvPr id="38" name="Rectangle 38"/>
            <p:cNvSpPr>
              <a:spLocks noChangeArrowheads="1"/>
            </p:cNvSpPr>
            <p:nvPr/>
          </p:nvSpPr>
          <p:spPr bwMode="auto">
            <a:xfrm>
              <a:off x="5651845" y="5119686"/>
              <a:ext cx="294954" cy="271485"/>
            </a:xfrm>
            <a:prstGeom prst="rect">
              <a:avLst/>
            </a:prstGeom>
            <a:noFill/>
            <a:ln w="9525">
              <a:noFill/>
              <a:miter lim="800000"/>
              <a:headEnd/>
              <a:tailEnd/>
            </a:ln>
          </p:spPr>
          <p:txBody>
            <a:bodyPr wrap="none" lIns="0" tIns="0" rIns="0" bIns="0">
              <a:spAutoFit/>
            </a:bodyPr>
            <a:lstStyle/>
            <a:p>
              <a:pPr algn="r" eaLnBrk="0" hangingPunct="0">
                <a:lnSpc>
                  <a:spcPct val="98000"/>
                </a:lnSpc>
                <a:tabLst>
                  <a:tab pos="0" algn="l"/>
                </a:tabLst>
              </a:pPr>
              <a:r>
                <a:rPr lang="en-US" altLang="zh-CN" dirty="0">
                  <a:latin typeface="Helvetica"/>
                  <a:sym typeface="Helvetica"/>
                </a:rPr>
                <a:t>C</a:t>
              </a:r>
              <a:r>
                <a:rPr lang="en-US" altLang="zh-CN" sz="2700" baseline="-25000" dirty="0">
                  <a:latin typeface="Helvetica"/>
                  <a:sym typeface="Helvetica"/>
                </a:rPr>
                <a:t>5</a:t>
              </a:r>
            </a:p>
          </p:txBody>
        </p:sp>
        <p:sp>
          <p:nvSpPr>
            <p:cNvPr id="39" name="Rectangle 39"/>
            <p:cNvSpPr>
              <a:spLocks noChangeArrowheads="1"/>
            </p:cNvSpPr>
            <p:nvPr/>
          </p:nvSpPr>
          <p:spPr bwMode="auto">
            <a:xfrm>
              <a:off x="4892699" y="5043486"/>
              <a:ext cx="1319212" cy="1069975"/>
            </a:xfrm>
            <a:prstGeom prst="rect">
              <a:avLst/>
            </a:prstGeom>
            <a:noFill/>
            <a:ln w="25400">
              <a:solidFill>
                <a:srgbClr val="009A99"/>
              </a:solidFill>
              <a:prstDash val="dash"/>
              <a:miter lim="800000"/>
              <a:headEnd/>
              <a:tailEnd/>
            </a:ln>
          </p:spPr>
          <p:txBody>
            <a:bodyPr/>
            <a:lstStyle/>
            <a:p>
              <a:pPr algn="r" eaLnBrk="0" hangingPunct="0"/>
              <a:endParaRPr lang="zh-CN" altLang="en-US"/>
            </a:p>
          </p:txBody>
        </p:sp>
        <p:sp>
          <p:nvSpPr>
            <p:cNvPr id="40" name="Rectangle 40"/>
            <p:cNvSpPr>
              <a:spLocks noChangeArrowheads="1"/>
            </p:cNvSpPr>
            <p:nvPr/>
          </p:nvSpPr>
          <p:spPr bwMode="auto">
            <a:xfrm>
              <a:off x="5134160" y="6186486"/>
              <a:ext cx="968214" cy="231025"/>
            </a:xfrm>
            <a:prstGeom prst="rect">
              <a:avLst/>
            </a:prstGeom>
            <a:noFill/>
            <a:ln w="9525">
              <a:noFill/>
              <a:miter lim="800000"/>
              <a:headEnd/>
              <a:tailEnd/>
            </a:ln>
          </p:spPr>
          <p:txBody>
            <a:bodyPr wrap="none" lIns="0" tIns="0" rIns="0" bIns="0">
              <a:spAutoFit/>
            </a:bodyPr>
            <a:lstStyle/>
            <a:p>
              <a:pPr algn="r" eaLnBrk="0" hangingPunct="0">
                <a:lnSpc>
                  <a:spcPct val="101000"/>
                </a:lnSpc>
                <a:tabLst>
                  <a:tab pos="0" algn="l"/>
                </a:tabLst>
              </a:pPr>
              <a:r>
                <a:rPr lang="zh-CN" altLang="en-US" sz="1600">
                  <a:solidFill>
                    <a:srgbClr val="009A99"/>
                  </a:solidFill>
                  <a:latin typeface="Helvetica"/>
                  <a:sym typeface="Helvetica"/>
                </a:rPr>
                <a:t>数据结点</a:t>
              </a:r>
              <a:r>
                <a:rPr lang="en-US" altLang="zh-CN" sz="1600" dirty="0">
                  <a:solidFill>
                    <a:srgbClr val="009A99"/>
                  </a:solidFill>
                  <a:latin typeface="Helvetica"/>
                  <a:sym typeface="Helvetica"/>
                </a:rPr>
                <a:t>N</a:t>
              </a:r>
            </a:p>
          </p:txBody>
        </p:sp>
        <p:sp>
          <p:nvSpPr>
            <p:cNvPr id="41" name="AutoShape 41"/>
            <p:cNvSpPr>
              <a:spLocks noChangeArrowheads="1"/>
            </p:cNvSpPr>
            <p:nvPr/>
          </p:nvSpPr>
          <p:spPr bwMode="auto">
            <a:xfrm>
              <a:off x="3355999" y="5119686"/>
              <a:ext cx="427037" cy="393700"/>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solidFill>
              <a:srgbClr val="FF9900"/>
            </a:solidFill>
            <a:ln w="9525">
              <a:solidFill>
                <a:schemeClr val="tx1"/>
              </a:solidFill>
              <a:miter lim="800000"/>
              <a:headEnd/>
              <a:tailEnd/>
            </a:ln>
          </p:spPr>
          <p:txBody>
            <a:bodyPr/>
            <a:lstStyle/>
            <a:p>
              <a:pPr algn="r" eaLnBrk="0" hangingPunct="0"/>
              <a:endParaRPr lang="zh-CN" altLang="en-US"/>
            </a:p>
          </p:txBody>
        </p:sp>
        <p:sp>
          <p:nvSpPr>
            <p:cNvPr id="42" name="Rectangle 42"/>
            <p:cNvSpPr>
              <a:spLocks noChangeArrowheads="1"/>
            </p:cNvSpPr>
            <p:nvPr/>
          </p:nvSpPr>
          <p:spPr bwMode="auto">
            <a:xfrm>
              <a:off x="3391245" y="5106986"/>
              <a:ext cx="294954" cy="271485"/>
            </a:xfrm>
            <a:prstGeom prst="rect">
              <a:avLst/>
            </a:prstGeom>
            <a:noFill/>
            <a:ln w="9525">
              <a:noFill/>
              <a:miter lim="800000"/>
              <a:headEnd/>
              <a:tailEnd/>
            </a:ln>
          </p:spPr>
          <p:txBody>
            <a:bodyPr wrap="none" lIns="0" tIns="0" rIns="0" bIns="0">
              <a:spAutoFit/>
            </a:bodyPr>
            <a:lstStyle/>
            <a:p>
              <a:pPr algn="r" eaLnBrk="0" hangingPunct="0">
                <a:lnSpc>
                  <a:spcPct val="98000"/>
                </a:lnSpc>
                <a:tabLst>
                  <a:tab pos="0" algn="l"/>
                </a:tabLst>
              </a:pPr>
              <a:r>
                <a:rPr lang="en-US" altLang="zh-CN" dirty="0">
                  <a:latin typeface="Helvetica"/>
                  <a:sym typeface="Helvetica"/>
                </a:rPr>
                <a:t>C</a:t>
              </a:r>
              <a:r>
                <a:rPr lang="en-US" altLang="zh-CN" sz="2700" baseline="-25000" dirty="0">
                  <a:latin typeface="Helvetica"/>
                  <a:sym typeface="Helvetica"/>
                </a:rPr>
                <a:t>1</a:t>
              </a:r>
            </a:p>
          </p:txBody>
        </p:sp>
        <p:sp>
          <p:nvSpPr>
            <p:cNvPr id="43" name="AutoShape 43"/>
            <p:cNvSpPr>
              <a:spLocks noChangeArrowheads="1"/>
            </p:cNvSpPr>
            <p:nvPr/>
          </p:nvSpPr>
          <p:spPr bwMode="auto">
            <a:xfrm>
              <a:off x="4983186" y="5630861"/>
              <a:ext cx="450850" cy="393700"/>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solidFill>
              <a:srgbClr val="FF9900"/>
            </a:solidFill>
            <a:ln w="9525">
              <a:solidFill>
                <a:schemeClr val="tx1"/>
              </a:solidFill>
              <a:miter lim="800000"/>
              <a:headEnd/>
              <a:tailEnd/>
            </a:ln>
          </p:spPr>
          <p:txBody>
            <a:bodyPr/>
            <a:lstStyle/>
            <a:p>
              <a:pPr algn="r" eaLnBrk="0" hangingPunct="0"/>
              <a:endParaRPr lang="zh-CN" altLang="en-US"/>
            </a:p>
          </p:txBody>
        </p:sp>
        <p:sp>
          <p:nvSpPr>
            <p:cNvPr id="44" name="AutoShape 45"/>
            <p:cNvSpPr>
              <a:spLocks noChangeArrowheads="1"/>
            </p:cNvSpPr>
            <p:nvPr/>
          </p:nvSpPr>
          <p:spPr bwMode="auto">
            <a:xfrm>
              <a:off x="2746399" y="5665786"/>
              <a:ext cx="427037" cy="393700"/>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solidFill>
              <a:srgbClr val="8FCBFF"/>
            </a:solidFill>
            <a:ln w="9525">
              <a:solidFill>
                <a:schemeClr val="tx1"/>
              </a:solidFill>
              <a:miter lim="800000"/>
              <a:headEnd/>
              <a:tailEnd/>
            </a:ln>
          </p:spPr>
          <p:txBody>
            <a:bodyPr/>
            <a:lstStyle/>
            <a:p>
              <a:pPr algn="r" eaLnBrk="0" hangingPunct="0"/>
              <a:endParaRPr lang="zh-CN" altLang="en-US"/>
            </a:p>
          </p:txBody>
        </p:sp>
        <p:sp>
          <p:nvSpPr>
            <p:cNvPr id="45" name="Rectangle 46"/>
            <p:cNvSpPr>
              <a:spLocks noChangeArrowheads="1"/>
            </p:cNvSpPr>
            <p:nvPr/>
          </p:nvSpPr>
          <p:spPr bwMode="auto">
            <a:xfrm>
              <a:off x="2781645" y="5653086"/>
              <a:ext cx="294954" cy="271485"/>
            </a:xfrm>
            <a:prstGeom prst="rect">
              <a:avLst/>
            </a:prstGeom>
            <a:noFill/>
            <a:ln w="9525">
              <a:noFill/>
              <a:miter lim="800000"/>
              <a:headEnd/>
              <a:tailEnd/>
            </a:ln>
          </p:spPr>
          <p:txBody>
            <a:bodyPr wrap="none" lIns="0" tIns="0" rIns="0" bIns="0">
              <a:spAutoFit/>
            </a:bodyPr>
            <a:lstStyle/>
            <a:p>
              <a:pPr algn="r" eaLnBrk="0" hangingPunct="0">
                <a:lnSpc>
                  <a:spcPct val="98000"/>
                </a:lnSpc>
                <a:tabLst>
                  <a:tab pos="0" algn="l"/>
                </a:tabLst>
              </a:pPr>
              <a:r>
                <a:rPr lang="en-US" altLang="zh-CN" dirty="0">
                  <a:latin typeface="Helvetica"/>
                  <a:sym typeface="Helvetica"/>
                </a:rPr>
                <a:t>C</a:t>
              </a:r>
              <a:r>
                <a:rPr lang="en-US" altLang="zh-CN" sz="2700" baseline="-25000" dirty="0">
                  <a:latin typeface="Helvetica"/>
                  <a:sym typeface="Helvetica"/>
                </a:rPr>
                <a:t>5</a:t>
              </a:r>
            </a:p>
          </p:txBody>
        </p:sp>
        <p:sp>
          <p:nvSpPr>
            <p:cNvPr id="46" name="Rectangle 47"/>
            <p:cNvSpPr>
              <a:spLocks noChangeArrowheads="1"/>
            </p:cNvSpPr>
            <p:nvPr/>
          </p:nvSpPr>
          <p:spPr bwMode="auto">
            <a:xfrm>
              <a:off x="2644799" y="5043486"/>
              <a:ext cx="1319212" cy="1069975"/>
            </a:xfrm>
            <a:prstGeom prst="rect">
              <a:avLst/>
            </a:prstGeom>
            <a:noFill/>
            <a:ln w="25400">
              <a:solidFill>
                <a:srgbClr val="009A99"/>
              </a:solidFill>
              <a:prstDash val="dash"/>
              <a:miter lim="800000"/>
              <a:headEnd/>
              <a:tailEnd/>
            </a:ln>
          </p:spPr>
          <p:txBody>
            <a:bodyPr/>
            <a:lstStyle/>
            <a:p>
              <a:pPr algn="r" eaLnBrk="0" hangingPunct="0"/>
              <a:endParaRPr lang="zh-CN" altLang="en-US"/>
            </a:p>
          </p:txBody>
        </p:sp>
        <p:sp>
          <p:nvSpPr>
            <p:cNvPr id="47" name="Rectangle 48"/>
            <p:cNvSpPr>
              <a:spLocks noChangeArrowheads="1"/>
            </p:cNvSpPr>
            <p:nvPr/>
          </p:nvSpPr>
          <p:spPr bwMode="auto">
            <a:xfrm>
              <a:off x="2872298" y="6186486"/>
              <a:ext cx="934551" cy="231025"/>
            </a:xfrm>
            <a:prstGeom prst="rect">
              <a:avLst/>
            </a:prstGeom>
            <a:noFill/>
            <a:ln w="9525">
              <a:noFill/>
              <a:miter lim="800000"/>
              <a:headEnd/>
              <a:tailEnd/>
            </a:ln>
          </p:spPr>
          <p:txBody>
            <a:bodyPr wrap="none" lIns="0" tIns="0" rIns="0" bIns="0">
              <a:spAutoFit/>
            </a:bodyPr>
            <a:lstStyle/>
            <a:p>
              <a:pPr algn="r" eaLnBrk="0" hangingPunct="0">
                <a:lnSpc>
                  <a:spcPct val="101000"/>
                </a:lnSpc>
                <a:tabLst>
                  <a:tab pos="0" algn="l"/>
                </a:tabLst>
              </a:pPr>
              <a:r>
                <a:rPr lang="zh-CN" altLang="en-US" sz="1600">
                  <a:solidFill>
                    <a:srgbClr val="009A99"/>
                  </a:solidFill>
                  <a:latin typeface="Helvetica"/>
                  <a:sym typeface="Helvetica"/>
                </a:rPr>
                <a:t>数据结点</a:t>
              </a:r>
              <a:r>
                <a:rPr lang="en-US" altLang="zh-CN" sz="1600" dirty="0">
                  <a:solidFill>
                    <a:srgbClr val="009A99"/>
                  </a:solidFill>
                  <a:latin typeface="Helvetica"/>
                  <a:sym typeface="Helvetica"/>
                </a:rPr>
                <a:t>2</a:t>
              </a:r>
            </a:p>
          </p:txBody>
        </p:sp>
        <p:sp>
          <p:nvSpPr>
            <p:cNvPr id="48" name="Rectangle 49"/>
            <p:cNvSpPr>
              <a:spLocks noChangeArrowheads="1"/>
            </p:cNvSpPr>
            <p:nvPr/>
          </p:nvSpPr>
          <p:spPr bwMode="auto">
            <a:xfrm>
              <a:off x="4227834" y="5462586"/>
              <a:ext cx="461665" cy="524759"/>
            </a:xfrm>
            <a:prstGeom prst="rect">
              <a:avLst/>
            </a:prstGeom>
            <a:noFill/>
            <a:ln w="9525">
              <a:noFill/>
              <a:miter lim="800000"/>
              <a:headEnd/>
              <a:tailEnd/>
            </a:ln>
          </p:spPr>
          <p:txBody>
            <a:bodyPr wrap="none" lIns="0" tIns="0" rIns="0" bIns="0">
              <a:spAutoFit/>
            </a:bodyPr>
            <a:lstStyle/>
            <a:p>
              <a:pPr algn="r" eaLnBrk="0" hangingPunct="0">
                <a:lnSpc>
                  <a:spcPct val="101000"/>
                </a:lnSpc>
                <a:tabLst>
                  <a:tab pos="0" algn="l"/>
                </a:tabLst>
              </a:pPr>
              <a:r>
                <a:rPr lang="en-US" altLang="zh-CN" sz="3600" dirty="0">
                  <a:latin typeface="Helvetica"/>
                  <a:sym typeface="Helvetica"/>
                </a:rPr>
                <a:t>…</a:t>
              </a:r>
            </a:p>
          </p:txBody>
        </p:sp>
        <p:sp>
          <p:nvSpPr>
            <p:cNvPr id="49" name="Line 54"/>
            <p:cNvSpPr>
              <a:spLocks noChangeShapeType="1"/>
            </p:cNvSpPr>
            <p:nvPr/>
          </p:nvSpPr>
          <p:spPr bwMode="auto">
            <a:xfrm>
              <a:off x="1069999" y="4586286"/>
              <a:ext cx="4114800" cy="1587"/>
            </a:xfrm>
            <a:prstGeom prst="line">
              <a:avLst/>
            </a:prstGeom>
            <a:noFill/>
            <a:ln w="9525">
              <a:solidFill>
                <a:srgbClr val="41408F"/>
              </a:solidFill>
              <a:round/>
              <a:headEnd/>
              <a:tailEnd/>
            </a:ln>
          </p:spPr>
          <p:txBody>
            <a:bodyPr/>
            <a:lstStyle/>
            <a:p>
              <a:endParaRPr lang="zh-CN" altLang="en-US"/>
            </a:p>
          </p:txBody>
        </p:sp>
        <p:grpSp>
          <p:nvGrpSpPr>
            <p:cNvPr id="50" name="Group 86"/>
            <p:cNvGrpSpPr>
              <a:grpSpLocks/>
            </p:cNvGrpSpPr>
            <p:nvPr/>
          </p:nvGrpSpPr>
          <p:grpSpPr bwMode="auto">
            <a:xfrm>
              <a:off x="1069999" y="4357686"/>
              <a:ext cx="4116387" cy="685800"/>
              <a:chOff x="624" y="1872"/>
              <a:chExt cx="2593" cy="432"/>
            </a:xfrm>
          </p:grpSpPr>
          <p:sp>
            <p:nvSpPr>
              <p:cNvPr id="51" name="Line 17"/>
              <p:cNvSpPr>
                <a:spLocks noChangeShapeType="1"/>
              </p:cNvSpPr>
              <p:nvPr/>
            </p:nvSpPr>
            <p:spPr bwMode="auto">
              <a:xfrm flipH="1">
                <a:off x="624" y="2016"/>
                <a:ext cx="1" cy="288"/>
              </a:xfrm>
              <a:prstGeom prst="line">
                <a:avLst/>
              </a:prstGeom>
              <a:noFill/>
              <a:ln w="9525">
                <a:solidFill>
                  <a:srgbClr val="41408F"/>
                </a:solidFill>
                <a:round/>
                <a:headEnd/>
                <a:tailEnd/>
              </a:ln>
            </p:spPr>
            <p:txBody>
              <a:bodyPr/>
              <a:lstStyle/>
              <a:p>
                <a:endParaRPr lang="zh-CN" altLang="en-US"/>
              </a:p>
            </p:txBody>
          </p:sp>
          <p:sp>
            <p:nvSpPr>
              <p:cNvPr id="52" name="Line 52"/>
              <p:cNvSpPr>
                <a:spLocks noChangeShapeType="1"/>
              </p:cNvSpPr>
              <p:nvPr/>
            </p:nvSpPr>
            <p:spPr bwMode="auto">
              <a:xfrm flipH="1">
                <a:off x="1776" y="2016"/>
                <a:ext cx="1" cy="288"/>
              </a:xfrm>
              <a:prstGeom prst="line">
                <a:avLst/>
              </a:prstGeom>
              <a:noFill/>
              <a:ln w="9525">
                <a:solidFill>
                  <a:srgbClr val="41408F"/>
                </a:solidFill>
                <a:round/>
                <a:headEnd/>
                <a:tailEnd/>
              </a:ln>
            </p:spPr>
            <p:txBody>
              <a:bodyPr/>
              <a:lstStyle/>
              <a:p>
                <a:endParaRPr lang="zh-CN" altLang="en-US"/>
              </a:p>
            </p:txBody>
          </p:sp>
          <p:sp>
            <p:nvSpPr>
              <p:cNvPr id="53" name="Line 53"/>
              <p:cNvSpPr>
                <a:spLocks noChangeShapeType="1"/>
              </p:cNvSpPr>
              <p:nvPr/>
            </p:nvSpPr>
            <p:spPr bwMode="auto">
              <a:xfrm flipH="1">
                <a:off x="3216" y="2016"/>
                <a:ext cx="1" cy="288"/>
              </a:xfrm>
              <a:prstGeom prst="line">
                <a:avLst/>
              </a:prstGeom>
              <a:noFill/>
              <a:ln w="9525">
                <a:solidFill>
                  <a:srgbClr val="41408F"/>
                </a:solidFill>
                <a:round/>
                <a:headEnd/>
                <a:tailEnd/>
              </a:ln>
            </p:spPr>
            <p:txBody>
              <a:bodyPr/>
              <a:lstStyle/>
              <a:p>
                <a:endParaRPr lang="zh-CN" altLang="en-US"/>
              </a:p>
            </p:txBody>
          </p:sp>
          <p:sp>
            <p:nvSpPr>
              <p:cNvPr id="54" name="Line 55"/>
              <p:cNvSpPr>
                <a:spLocks noChangeShapeType="1"/>
              </p:cNvSpPr>
              <p:nvPr/>
            </p:nvSpPr>
            <p:spPr bwMode="auto">
              <a:xfrm flipH="1">
                <a:off x="2400" y="1872"/>
                <a:ext cx="1" cy="144"/>
              </a:xfrm>
              <a:prstGeom prst="line">
                <a:avLst/>
              </a:prstGeom>
              <a:noFill/>
              <a:ln w="9525">
                <a:solidFill>
                  <a:srgbClr val="41408F"/>
                </a:solidFill>
                <a:round/>
                <a:headEnd/>
                <a:tailEnd/>
              </a:ln>
            </p:spPr>
            <p:txBody>
              <a:bodyPr/>
              <a:lstStyle/>
              <a:p>
                <a:endParaRPr lang="zh-CN" altLang="en-US"/>
              </a:p>
            </p:txBody>
          </p:sp>
        </p:grpSp>
        <p:sp>
          <p:nvSpPr>
            <p:cNvPr id="55" name="Line 56"/>
            <p:cNvSpPr>
              <a:spLocks noChangeShapeType="1"/>
            </p:cNvSpPr>
            <p:nvPr/>
          </p:nvSpPr>
          <p:spPr bwMode="auto">
            <a:xfrm flipH="1">
              <a:off x="3584599" y="4891086"/>
              <a:ext cx="1587" cy="152400"/>
            </a:xfrm>
            <a:prstGeom prst="line">
              <a:avLst/>
            </a:prstGeom>
            <a:noFill/>
            <a:ln w="63500">
              <a:solidFill>
                <a:srgbClr val="343434"/>
              </a:solidFill>
              <a:round/>
              <a:headEnd/>
              <a:tailEnd/>
            </a:ln>
          </p:spPr>
          <p:txBody>
            <a:bodyPr/>
            <a:lstStyle/>
            <a:p>
              <a:endParaRPr lang="zh-CN" altLang="en-US"/>
            </a:p>
          </p:txBody>
        </p:sp>
        <p:sp>
          <p:nvSpPr>
            <p:cNvPr id="56" name="Line 57"/>
            <p:cNvSpPr>
              <a:spLocks noChangeShapeType="1"/>
            </p:cNvSpPr>
            <p:nvPr/>
          </p:nvSpPr>
          <p:spPr bwMode="auto">
            <a:xfrm flipH="1">
              <a:off x="5794399" y="4891086"/>
              <a:ext cx="1587" cy="152400"/>
            </a:xfrm>
            <a:prstGeom prst="line">
              <a:avLst/>
            </a:prstGeom>
            <a:noFill/>
            <a:ln w="63500">
              <a:solidFill>
                <a:srgbClr val="343434"/>
              </a:solidFill>
              <a:round/>
              <a:headEnd/>
              <a:tailEnd/>
            </a:ln>
          </p:spPr>
          <p:txBody>
            <a:bodyPr/>
            <a:lstStyle/>
            <a:p>
              <a:endParaRPr lang="zh-CN" altLang="en-US"/>
            </a:p>
          </p:txBody>
        </p:sp>
        <p:sp>
          <p:nvSpPr>
            <p:cNvPr id="57" name="Line 58"/>
            <p:cNvSpPr>
              <a:spLocks noChangeShapeType="1"/>
            </p:cNvSpPr>
            <p:nvPr/>
          </p:nvSpPr>
          <p:spPr bwMode="auto">
            <a:xfrm>
              <a:off x="1679599" y="4891086"/>
              <a:ext cx="4953000" cy="1587"/>
            </a:xfrm>
            <a:prstGeom prst="line">
              <a:avLst/>
            </a:prstGeom>
            <a:noFill/>
            <a:ln w="63500">
              <a:solidFill>
                <a:srgbClr val="343434"/>
              </a:solidFill>
              <a:round/>
              <a:headEnd/>
              <a:tailEnd/>
            </a:ln>
          </p:spPr>
          <p:txBody>
            <a:bodyPr/>
            <a:lstStyle/>
            <a:p>
              <a:endParaRPr lang="zh-CN" altLang="en-US"/>
            </a:p>
          </p:txBody>
        </p:sp>
        <p:sp>
          <p:nvSpPr>
            <p:cNvPr id="58" name="Line 59"/>
            <p:cNvSpPr>
              <a:spLocks noChangeShapeType="1"/>
            </p:cNvSpPr>
            <p:nvPr/>
          </p:nvSpPr>
          <p:spPr bwMode="auto">
            <a:xfrm>
              <a:off x="6632599" y="3900486"/>
              <a:ext cx="1587" cy="1828800"/>
            </a:xfrm>
            <a:prstGeom prst="line">
              <a:avLst/>
            </a:prstGeom>
            <a:noFill/>
            <a:ln w="63500">
              <a:solidFill>
                <a:srgbClr val="343434"/>
              </a:solidFill>
              <a:round/>
              <a:headEnd/>
              <a:tailEnd/>
            </a:ln>
          </p:spPr>
          <p:txBody>
            <a:bodyPr/>
            <a:lstStyle/>
            <a:p>
              <a:endParaRPr lang="zh-CN" altLang="en-US"/>
            </a:p>
          </p:txBody>
        </p:sp>
        <p:sp>
          <p:nvSpPr>
            <p:cNvPr id="59" name="Line 60"/>
            <p:cNvSpPr>
              <a:spLocks noChangeShapeType="1"/>
            </p:cNvSpPr>
            <p:nvPr/>
          </p:nvSpPr>
          <p:spPr bwMode="auto">
            <a:xfrm flipH="1">
              <a:off x="6632599" y="3900486"/>
              <a:ext cx="533400" cy="1587"/>
            </a:xfrm>
            <a:prstGeom prst="line">
              <a:avLst/>
            </a:prstGeom>
            <a:noFill/>
            <a:ln w="63500">
              <a:solidFill>
                <a:srgbClr val="343434"/>
              </a:solidFill>
              <a:round/>
              <a:headEnd/>
              <a:tailEnd/>
            </a:ln>
          </p:spPr>
          <p:txBody>
            <a:bodyPr/>
            <a:lstStyle/>
            <a:p>
              <a:endParaRPr lang="zh-CN" altLang="en-US"/>
            </a:p>
          </p:txBody>
        </p:sp>
        <p:sp>
          <p:nvSpPr>
            <p:cNvPr id="60" name="Line 61"/>
            <p:cNvSpPr>
              <a:spLocks noChangeShapeType="1"/>
            </p:cNvSpPr>
            <p:nvPr/>
          </p:nvSpPr>
          <p:spPr bwMode="auto">
            <a:xfrm flipH="1">
              <a:off x="6632599" y="4357686"/>
              <a:ext cx="533400" cy="1587"/>
            </a:xfrm>
            <a:prstGeom prst="line">
              <a:avLst/>
            </a:prstGeom>
            <a:noFill/>
            <a:ln w="63500">
              <a:solidFill>
                <a:srgbClr val="343434"/>
              </a:solidFill>
              <a:round/>
              <a:headEnd/>
              <a:tailEnd/>
            </a:ln>
          </p:spPr>
          <p:txBody>
            <a:bodyPr/>
            <a:lstStyle/>
            <a:p>
              <a:endParaRPr lang="zh-CN" altLang="en-US"/>
            </a:p>
          </p:txBody>
        </p:sp>
        <p:sp>
          <p:nvSpPr>
            <p:cNvPr id="61" name="Line 62"/>
            <p:cNvSpPr>
              <a:spLocks noChangeShapeType="1"/>
            </p:cNvSpPr>
            <p:nvPr/>
          </p:nvSpPr>
          <p:spPr bwMode="auto">
            <a:xfrm>
              <a:off x="6937399" y="4205286"/>
              <a:ext cx="228600" cy="1587"/>
            </a:xfrm>
            <a:prstGeom prst="line">
              <a:avLst/>
            </a:prstGeom>
            <a:noFill/>
            <a:ln w="9525">
              <a:solidFill>
                <a:srgbClr val="343434"/>
              </a:solidFill>
              <a:round/>
              <a:headEnd/>
              <a:tailEnd/>
            </a:ln>
          </p:spPr>
          <p:txBody>
            <a:bodyPr/>
            <a:lstStyle/>
            <a:p>
              <a:endParaRPr lang="zh-CN" altLang="en-US"/>
            </a:p>
          </p:txBody>
        </p:sp>
        <p:sp>
          <p:nvSpPr>
            <p:cNvPr id="62" name="Line 63"/>
            <p:cNvSpPr>
              <a:spLocks noChangeShapeType="1"/>
            </p:cNvSpPr>
            <p:nvPr/>
          </p:nvSpPr>
          <p:spPr bwMode="auto">
            <a:xfrm>
              <a:off x="6937399" y="3748086"/>
              <a:ext cx="228600" cy="1587"/>
            </a:xfrm>
            <a:prstGeom prst="line">
              <a:avLst/>
            </a:prstGeom>
            <a:noFill/>
            <a:ln w="9525">
              <a:solidFill>
                <a:srgbClr val="343434"/>
              </a:solidFill>
              <a:round/>
              <a:headEnd/>
              <a:tailEnd/>
            </a:ln>
          </p:spPr>
          <p:txBody>
            <a:bodyPr/>
            <a:lstStyle/>
            <a:p>
              <a:endParaRPr lang="zh-CN" altLang="en-US"/>
            </a:p>
          </p:txBody>
        </p:sp>
        <p:sp>
          <p:nvSpPr>
            <p:cNvPr id="63" name="Line 64"/>
            <p:cNvSpPr>
              <a:spLocks noChangeShapeType="1"/>
            </p:cNvSpPr>
            <p:nvPr/>
          </p:nvSpPr>
          <p:spPr bwMode="auto">
            <a:xfrm flipH="1">
              <a:off x="6937399" y="3748086"/>
              <a:ext cx="1587" cy="1828800"/>
            </a:xfrm>
            <a:prstGeom prst="line">
              <a:avLst/>
            </a:prstGeom>
            <a:noFill/>
            <a:ln w="9525">
              <a:solidFill>
                <a:srgbClr val="343434"/>
              </a:solidFill>
              <a:round/>
              <a:headEnd/>
              <a:tailEnd/>
            </a:ln>
          </p:spPr>
          <p:txBody>
            <a:bodyPr/>
            <a:lstStyle/>
            <a:p>
              <a:endParaRPr lang="zh-CN" altLang="en-US"/>
            </a:p>
          </p:txBody>
        </p:sp>
        <p:sp>
          <p:nvSpPr>
            <p:cNvPr id="66" name="AutoShape 68"/>
            <p:cNvSpPr>
              <a:spLocks noChangeArrowheads="1"/>
            </p:cNvSpPr>
            <p:nvPr/>
          </p:nvSpPr>
          <p:spPr bwMode="auto">
            <a:xfrm>
              <a:off x="7165999" y="4586286"/>
              <a:ext cx="763587" cy="379412"/>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noFill/>
            <a:ln w="9525">
              <a:solidFill>
                <a:srgbClr val="41408F"/>
              </a:solidFill>
              <a:miter lim="800000"/>
              <a:headEnd/>
              <a:tailEnd/>
            </a:ln>
          </p:spPr>
          <p:txBody>
            <a:bodyPr/>
            <a:lstStyle/>
            <a:p>
              <a:pPr algn="r" eaLnBrk="0" hangingPunct="0"/>
              <a:endParaRPr lang="zh-CN" altLang="en-US"/>
            </a:p>
          </p:txBody>
        </p:sp>
        <p:sp>
          <p:nvSpPr>
            <p:cNvPr id="70" name="AutoShape 72"/>
            <p:cNvSpPr>
              <a:spLocks noChangeArrowheads="1"/>
            </p:cNvSpPr>
            <p:nvPr/>
          </p:nvSpPr>
          <p:spPr bwMode="auto">
            <a:xfrm>
              <a:off x="7165999" y="5500686"/>
              <a:ext cx="763587" cy="379412"/>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noFill/>
            <a:ln w="9525">
              <a:solidFill>
                <a:srgbClr val="41408F"/>
              </a:solidFill>
              <a:miter lim="800000"/>
              <a:headEnd/>
              <a:tailEnd/>
            </a:ln>
          </p:spPr>
          <p:txBody>
            <a:bodyPr/>
            <a:lstStyle/>
            <a:p>
              <a:pPr algn="r" eaLnBrk="0" hangingPunct="0"/>
              <a:endParaRPr lang="zh-CN" altLang="en-US"/>
            </a:p>
          </p:txBody>
        </p:sp>
        <p:sp>
          <p:nvSpPr>
            <p:cNvPr id="74" name="AutoShape 76"/>
            <p:cNvSpPr>
              <a:spLocks noChangeArrowheads="1"/>
            </p:cNvSpPr>
            <p:nvPr/>
          </p:nvSpPr>
          <p:spPr bwMode="auto">
            <a:xfrm>
              <a:off x="7165999" y="5043486"/>
              <a:ext cx="763587" cy="379412"/>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noFill/>
            <a:ln w="9525">
              <a:solidFill>
                <a:srgbClr val="41408F"/>
              </a:solidFill>
              <a:miter lim="800000"/>
              <a:headEnd/>
              <a:tailEnd/>
            </a:ln>
          </p:spPr>
          <p:txBody>
            <a:bodyPr/>
            <a:lstStyle/>
            <a:p>
              <a:pPr algn="r" eaLnBrk="0" hangingPunct="0"/>
              <a:endParaRPr lang="zh-CN" altLang="en-US"/>
            </a:p>
          </p:txBody>
        </p:sp>
        <p:sp>
          <p:nvSpPr>
            <p:cNvPr id="76" name="Line 78"/>
            <p:cNvSpPr>
              <a:spLocks noChangeShapeType="1"/>
            </p:cNvSpPr>
            <p:nvPr/>
          </p:nvSpPr>
          <p:spPr bwMode="auto">
            <a:xfrm flipH="1">
              <a:off x="6632599" y="4814886"/>
              <a:ext cx="533400" cy="1587"/>
            </a:xfrm>
            <a:prstGeom prst="line">
              <a:avLst/>
            </a:prstGeom>
            <a:noFill/>
            <a:ln w="63500">
              <a:solidFill>
                <a:srgbClr val="343434"/>
              </a:solidFill>
              <a:round/>
              <a:headEnd/>
              <a:tailEnd/>
            </a:ln>
          </p:spPr>
          <p:txBody>
            <a:bodyPr/>
            <a:lstStyle/>
            <a:p>
              <a:endParaRPr lang="zh-CN" altLang="en-US"/>
            </a:p>
          </p:txBody>
        </p:sp>
        <p:sp>
          <p:nvSpPr>
            <p:cNvPr id="77" name="Line 79"/>
            <p:cNvSpPr>
              <a:spLocks noChangeShapeType="1"/>
            </p:cNvSpPr>
            <p:nvPr/>
          </p:nvSpPr>
          <p:spPr bwMode="auto">
            <a:xfrm flipH="1">
              <a:off x="6632599" y="5272086"/>
              <a:ext cx="533400" cy="1587"/>
            </a:xfrm>
            <a:prstGeom prst="line">
              <a:avLst/>
            </a:prstGeom>
            <a:noFill/>
            <a:ln w="63500">
              <a:solidFill>
                <a:srgbClr val="343434"/>
              </a:solidFill>
              <a:round/>
              <a:headEnd/>
              <a:tailEnd/>
            </a:ln>
          </p:spPr>
          <p:txBody>
            <a:bodyPr/>
            <a:lstStyle/>
            <a:p>
              <a:endParaRPr lang="zh-CN" altLang="en-US"/>
            </a:p>
          </p:txBody>
        </p:sp>
        <p:sp>
          <p:nvSpPr>
            <p:cNvPr id="78" name="Line 80"/>
            <p:cNvSpPr>
              <a:spLocks noChangeShapeType="1"/>
            </p:cNvSpPr>
            <p:nvPr/>
          </p:nvSpPr>
          <p:spPr bwMode="auto">
            <a:xfrm flipH="1">
              <a:off x="6632599" y="5729286"/>
              <a:ext cx="533400" cy="1587"/>
            </a:xfrm>
            <a:prstGeom prst="line">
              <a:avLst/>
            </a:prstGeom>
            <a:noFill/>
            <a:ln w="63500">
              <a:solidFill>
                <a:srgbClr val="343434"/>
              </a:solidFill>
              <a:round/>
              <a:headEnd/>
              <a:tailEnd/>
            </a:ln>
          </p:spPr>
          <p:txBody>
            <a:bodyPr/>
            <a:lstStyle/>
            <a:p>
              <a:endParaRPr lang="zh-CN" altLang="en-US"/>
            </a:p>
          </p:txBody>
        </p:sp>
        <p:sp>
          <p:nvSpPr>
            <p:cNvPr id="79" name="Line 81"/>
            <p:cNvSpPr>
              <a:spLocks noChangeShapeType="1"/>
            </p:cNvSpPr>
            <p:nvPr/>
          </p:nvSpPr>
          <p:spPr bwMode="auto">
            <a:xfrm>
              <a:off x="6937399" y="4662486"/>
              <a:ext cx="228600" cy="1587"/>
            </a:xfrm>
            <a:prstGeom prst="line">
              <a:avLst/>
            </a:prstGeom>
            <a:noFill/>
            <a:ln w="9525">
              <a:solidFill>
                <a:srgbClr val="343434"/>
              </a:solidFill>
              <a:round/>
              <a:headEnd/>
              <a:tailEnd/>
            </a:ln>
          </p:spPr>
          <p:txBody>
            <a:bodyPr/>
            <a:lstStyle/>
            <a:p>
              <a:endParaRPr lang="zh-CN" altLang="en-US"/>
            </a:p>
          </p:txBody>
        </p:sp>
        <p:sp>
          <p:nvSpPr>
            <p:cNvPr id="80" name="Line 82"/>
            <p:cNvSpPr>
              <a:spLocks noChangeShapeType="1"/>
            </p:cNvSpPr>
            <p:nvPr/>
          </p:nvSpPr>
          <p:spPr bwMode="auto">
            <a:xfrm>
              <a:off x="6937399" y="5119686"/>
              <a:ext cx="228600" cy="1587"/>
            </a:xfrm>
            <a:prstGeom prst="line">
              <a:avLst/>
            </a:prstGeom>
            <a:noFill/>
            <a:ln w="9525">
              <a:solidFill>
                <a:srgbClr val="343434"/>
              </a:solidFill>
              <a:round/>
              <a:headEnd/>
              <a:tailEnd/>
            </a:ln>
          </p:spPr>
          <p:txBody>
            <a:bodyPr/>
            <a:lstStyle/>
            <a:p>
              <a:endParaRPr lang="zh-CN" altLang="en-US"/>
            </a:p>
          </p:txBody>
        </p:sp>
        <p:sp>
          <p:nvSpPr>
            <p:cNvPr id="81" name="Line 83"/>
            <p:cNvSpPr>
              <a:spLocks noChangeShapeType="1"/>
            </p:cNvSpPr>
            <p:nvPr/>
          </p:nvSpPr>
          <p:spPr bwMode="auto">
            <a:xfrm>
              <a:off x="6937399" y="5576886"/>
              <a:ext cx="228600" cy="1587"/>
            </a:xfrm>
            <a:prstGeom prst="line">
              <a:avLst/>
            </a:prstGeom>
            <a:noFill/>
            <a:ln w="9525">
              <a:solidFill>
                <a:srgbClr val="343434"/>
              </a:solidFill>
              <a:round/>
              <a:headEnd/>
              <a:tailEnd/>
            </a:ln>
          </p:spPr>
          <p:txBody>
            <a:bodyPr/>
            <a:lstStyle/>
            <a:p>
              <a:endParaRPr lang="zh-CN" altLang="en-US"/>
            </a:p>
          </p:txBody>
        </p:sp>
        <p:sp>
          <p:nvSpPr>
            <p:cNvPr id="82" name="Rectangle 42"/>
            <p:cNvSpPr>
              <a:spLocks noChangeArrowheads="1"/>
            </p:cNvSpPr>
            <p:nvPr/>
          </p:nvSpPr>
          <p:spPr bwMode="auto">
            <a:xfrm>
              <a:off x="5051770" y="5683248"/>
              <a:ext cx="294954" cy="271485"/>
            </a:xfrm>
            <a:prstGeom prst="rect">
              <a:avLst/>
            </a:prstGeom>
            <a:noFill/>
            <a:ln w="9525">
              <a:noFill/>
              <a:miter lim="800000"/>
              <a:headEnd/>
              <a:tailEnd/>
            </a:ln>
          </p:spPr>
          <p:txBody>
            <a:bodyPr wrap="none" lIns="0" tIns="0" rIns="0" bIns="0">
              <a:spAutoFit/>
            </a:bodyPr>
            <a:lstStyle/>
            <a:p>
              <a:pPr algn="r" eaLnBrk="0" hangingPunct="0">
                <a:lnSpc>
                  <a:spcPct val="98000"/>
                </a:lnSpc>
                <a:tabLst>
                  <a:tab pos="0" algn="l"/>
                </a:tabLst>
              </a:pPr>
              <a:r>
                <a:rPr lang="en-US" altLang="zh-CN" dirty="0">
                  <a:latin typeface="Helvetica"/>
                  <a:sym typeface="Helvetica"/>
                </a:rPr>
                <a:t>C</a:t>
              </a:r>
              <a:r>
                <a:rPr lang="en-US" altLang="zh-CN" sz="2700" baseline="-25000" dirty="0">
                  <a:latin typeface="Helvetica"/>
                  <a:sym typeface="Helvetica"/>
                </a:rPr>
                <a:t>1</a:t>
              </a:r>
            </a:p>
          </p:txBody>
        </p:sp>
        <p:sp>
          <p:nvSpPr>
            <p:cNvPr id="83" name="Rectangle 7"/>
            <p:cNvSpPr>
              <a:spLocks noChangeArrowheads="1"/>
            </p:cNvSpPr>
            <p:nvPr/>
          </p:nvSpPr>
          <p:spPr bwMode="auto">
            <a:xfrm>
              <a:off x="7215206" y="4143380"/>
              <a:ext cx="692150" cy="276225"/>
            </a:xfrm>
            <a:prstGeom prst="rect">
              <a:avLst/>
            </a:prstGeom>
            <a:noFill/>
            <a:ln w="9525">
              <a:noFill/>
              <a:miter lim="800000"/>
              <a:headEnd/>
              <a:tailEnd/>
            </a:ln>
          </p:spPr>
          <p:txBody>
            <a:bodyPr wrap="none" lIns="0" tIns="0" rIns="0" bIns="0">
              <a:spAutoFit/>
            </a:bodyPr>
            <a:lstStyle/>
            <a:p>
              <a:pPr algn="r" eaLnBrk="0" hangingPunct="0">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 pos="4572000" algn="l"/>
                  <a:tab pos="5486400" algn="l"/>
                  <a:tab pos="6400800" algn="l"/>
                  <a:tab pos="7315200" algn="l"/>
                  <a:tab pos="8229600" algn="l"/>
                  <a:tab pos="9144000" algn="l"/>
                  <a:tab pos="10058400" algn="l"/>
                  <a:tab pos="10972800" algn="l"/>
                </a:tabLst>
              </a:pPr>
              <a:r>
                <a:rPr lang="zh-CN" altLang="en-US" dirty="0">
                  <a:latin typeface="Helvetica"/>
                  <a:sym typeface="Helvetica"/>
                </a:rPr>
                <a:t>客户端</a:t>
              </a:r>
              <a:endParaRPr lang="en-US" altLang="zh-CN" dirty="0">
                <a:latin typeface="Helvetica"/>
                <a:sym typeface="Helvetica"/>
              </a:endParaRPr>
            </a:p>
          </p:txBody>
        </p:sp>
        <p:sp>
          <p:nvSpPr>
            <p:cNvPr id="84" name="Rectangle 7"/>
            <p:cNvSpPr>
              <a:spLocks noChangeArrowheads="1"/>
            </p:cNvSpPr>
            <p:nvPr/>
          </p:nvSpPr>
          <p:spPr bwMode="auto">
            <a:xfrm>
              <a:off x="7215206" y="4643446"/>
              <a:ext cx="692150" cy="276225"/>
            </a:xfrm>
            <a:prstGeom prst="rect">
              <a:avLst/>
            </a:prstGeom>
            <a:noFill/>
            <a:ln w="9525">
              <a:noFill/>
              <a:miter lim="800000"/>
              <a:headEnd/>
              <a:tailEnd/>
            </a:ln>
          </p:spPr>
          <p:txBody>
            <a:bodyPr wrap="none" lIns="0" tIns="0" rIns="0" bIns="0">
              <a:spAutoFit/>
            </a:bodyPr>
            <a:lstStyle/>
            <a:p>
              <a:pPr algn="r" eaLnBrk="0" hangingPunct="0">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 pos="4572000" algn="l"/>
                  <a:tab pos="5486400" algn="l"/>
                  <a:tab pos="6400800" algn="l"/>
                  <a:tab pos="7315200" algn="l"/>
                  <a:tab pos="8229600" algn="l"/>
                  <a:tab pos="9144000" algn="l"/>
                  <a:tab pos="10058400" algn="l"/>
                  <a:tab pos="10972800" algn="l"/>
                </a:tabLst>
              </a:pPr>
              <a:r>
                <a:rPr lang="zh-CN" altLang="en-US" dirty="0">
                  <a:latin typeface="Helvetica"/>
                  <a:sym typeface="Helvetica"/>
                </a:rPr>
                <a:t>客户端</a:t>
              </a:r>
              <a:endParaRPr lang="en-US" altLang="zh-CN" dirty="0">
                <a:latin typeface="Helvetica"/>
                <a:sym typeface="Helvetica"/>
              </a:endParaRPr>
            </a:p>
          </p:txBody>
        </p:sp>
        <p:sp>
          <p:nvSpPr>
            <p:cNvPr id="85" name="Rectangle 7"/>
            <p:cNvSpPr>
              <a:spLocks noChangeArrowheads="1"/>
            </p:cNvSpPr>
            <p:nvPr/>
          </p:nvSpPr>
          <p:spPr bwMode="auto">
            <a:xfrm>
              <a:off x="7215206" y="5572140"/>
              <a:ext cx="692150" cy="276225"/>
            </a:xfrm>
            <a:prstGeom prst="rect">
              <a:avLst/>
            </a:prstGeom>
            <a:noFill/>
            <a:ln w="9525">
              <a:noFill/>
              <a:miter lim="800000"/>
              <a:headEnd/>
              <a:tailEnd/>
            </a:ln>
          </p:spPr>
          <p:txBody>
            <a:bodyPr wrap="none" lIns="0" tIns="0" rIns="0" bIns="0">
              <a:spAutoFit/>
            </a:bodyPr>
            <a:lstStyle/>
            <a:p>
              <a:pPr algn="r" eaLnBrk="0" hangingPunct="0">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 pos="4572000" algn="l"/>
                  <a:tab pos="5486400" algn="l"/>
                  <a:tab pos="6400800" algn="l"/>
                  <a:tab pos="7315200" algn="l"/>
                  <a:tab pos="8229600" algn="l"/>
                  <a:tab pos="9144000" algn="l"/>
                  <a:tab pos="10058400" algn="l"/>
                  <a:tab pos="10972800" algn="l"/>
                </a:tabLst>
              </a:pPr>
              <a:r>
                <a:rPr lang="zh-CN" altLang="en-US" dirty="0">
                  <a:latin typeface="Helvetica"/>
                  <a:sym typeface="Helvetica"/>
                </a:rPr>
                <a:t>客户端</a:t>
              </a:r>
              <a:endParaRPr lang="en-US" altLang="zh-CN" dirty="0">
                <a:latin typeface="Helvetica"/>
                <a:sym typeface="Helvetica"/>
              </a:endParaRPr>
            </a:p>
          </p:txBody>
        </p:sp>
        <p:sp>
          <p:nvSpPr>
            <p:cNvPr id="86" name="Rectangle 7"/>
            <p:cNvSpPr>
              <a:spLocks noChangeArrowheads="1"/>
            </p:cNvSpPr>
            <p:nvPr/>
          </p:nvSpPr>
          <p:spPr bwMode="auto">
            <a:xfrm>
              <a:off x="7215206" y="5143512"/>
              <a:ext cx="692150" cy="276225"/>
            </a:xfrm>
            <a:prstGeom prst="rect">
              <a:avLst/>
            </a:prstGeom>
            <a:noFill/>
            <a:ln w="9525">
              <a:noFill/>
              <a:miter lim="800000"/>
              <a:headEnd/>
              <a:tailEnd/>
            </a:ln>
          </p:spPr>
          <p:txBody>
            <a:bodyPr wrap="none" lIns="0" tIns="0" rIns="0" bIns="0">
              <a:spAutoFit/>
            </a:bodyPr>
            <a:lstStyle/>
            <a:p>
              <a:pPr algn="r" eaLnBrk="0" hangingPunct="0">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 pos="4572000" algn="l"/>
                  <a:tab pos="5486400" algn="l"/>
                  <a:tab pos="6400800" algn="l"/>
                  <a:tab pos="7315200" algn="l"/>
                  <a:tab pos="8229600" algn="l"/>
                  <a:tab pos="9144000" algn="l"/>
                  <a:tab pos="10058400" algn="l"/>
                  <a:tab pos="10972800" algn="l"/>
                </a:tabLst>
              </a:pPr>
              <a:r>
                <a:rPr lang="zh-CN" altLang="en-US" dirty="0">
                  <a:latin typeface="Helvetica"/>
                  <a:sym typeface="Helvetica"/>
                </a:rPr>
                <a:t>客户端</a:t>
              </a:r>
              <a:endParaRPr lang="en-US" altLang="zh-CN" dirty="0">
                <a:latin typeface="Helvetica"/>
                <a:sym typeface="Helvetica"/>
              </a:endParaRPr>
            </a:p>
          </p:txBody>
        </p:sp>
      </p:grpSp>
      <p:sp>
        <p:nvSpPr>
          <p:cNvPr id="2" name="灯片编号占位符 1">
            <a:extLst>
              <a:ext uri="{FF2B5EF4-FFF2-40B4-BE49-F238E27FC236}">
                <a16:creationId xmlns:a16="http://schemas.microsoft.com/office/drawing/2014/main" id="{2298A76E-5479-4157-9FB5-E3255A99ADA9}"/>
              </a:ext>
            </a:extLst>
          </p:cNvPr>
          <p:cNvSpPr>
            <a:spLocks noGrp="1"/>
          </p:cNvSpPr>
          <p:nvPr>
            <p:ph type="sldNum" sz="quarter" idx="10"/>
          </p:nvPr>
        </p:nvSpPr>
        <p:spPr/>
        <p:txBody>
          <a:bodyPr/>
          <a:lstStyle/>
          <a:p>
            <a:fld id="{D351BD01-A0C2-431F-B2AF-57225671412E}"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A459019-0F76-4137-BB47-ED272B9C2C52}"/>
              </a:ext>
            </a:extLst>
          </p:cNvPr>
          <p:cNvSpPr>
            <a:spLocks noGrp="1"/>
          </p:cNvSpPr>
          <p:nvPr>
            <p:ph type="title"/>
          </p:nvPr>
        </p:nvSpPr>
        <p:spPr/>
        <p:txBody>
          <a:bodyPr/>
          <a:lstStyle/>
          <a:p>
            <a:r>
              <a:rPr lang="zh-CN" altLang="en-US" sz="2400" b="1" dirty="0">
                <a:latin typeface="+mj-ea"/>
                <a:ea typeface="+mj-ea"/>
              </a:rPr>
              <a:t>并行编程模式 </a:t>
            </a:r>
            <a:endParaRPr lang="zh-CN" altLang="en-US" sz="2400" dirty="0">
              <a:latin typeface="+mj-ea"/>
              <a:ea typeface="+mj-ea"/>
            </a:endParaRPr>
          </a:p>
        </p:txBody>
      </p:sp>
      <p:sp>
        <p:nvSpPr>
          <p:cNvPr id="4" name="内容占位符 3">
            <a:extLst>
              <a:ext uri="{FF2B5EF4-FFF2-40B4-BE49-F238E27FC236}">
                <a16:creationId xmlns:a16="http://schemas.microsoft.com/office/drawing/2014/main" id="{B3750EE2-D25E-4C46-94D6-99558A96F4BD}"/>
              </a:ext>
            </a:extLst>
          </p:cNvPr>
          <p:cNvSpPr>
            <a:spLocks noGrp="1"/>
          </p:cNvSpPr>
          <p:nvPr>
            <p:ph idx="1"/>
          </p:nvPr>
        </p:nvSpPr>
        <p:spPr/>
        <p:txBody>
          <a:bodyPr/>
          <a:lstStyle/>
          <a:p>
            <a:pPr indent="457200" algn="just">
              <a:lnSpc>
                <a:spcPct val="150000"/>
              </a:lnSpc>
              <a:spcBef>
                <a:spcPts val="1200"/>
              </a:spcBef>
            </a:pPr>
            <a:r>
              <a:rPr lang="zh-CN" altLang="en-US" sz="2400" dirty="0">
                <a:latin typeface="+mj-ea"/>
                <a:ea typeface="+mj-ea"/>
              </a:rPr>
              <a:t>并行编程模式 是通过网络将庞大的计算处理程序自动分拆成无数个较小的子程序，再由多部服务器所组成的庞大系统搜索计算分析之后将处理结果回传给用户。通过这项技术，远程的服务供应商可以在数秒之内，达成处理数以千万计甚至亿计的信息，达到和超级电脑同样强大性能的网络服务。</a:t>
            </a:r>
            <a:endParaRPr lang="en-US" altLang="zh-CN" sz="2400" dirty="0">
              <a:latin typeface="+mj-ea"/>
              <a:ea typeface="+mj-ea"/>
            </a:endParaRPr>
          </a:p>
          <a:p>
            <a:pPr indent="457200" algn="just">
              <a:lnSpc>
                <a:spcPct val="150000"/>
              </a:lnSpc>
              <a:spcBef>
                <a:spcPts val="1200"/>
              </a:spcBef>
            </a:pPr>
            <a:r>
              <a:rPr lang="zh-CN" altLang="en-US" sz="2400" dirty="0">
                <a:latin typeface="+mj-ea"/>
                <a:ea typeface="+mj-ea"/>
              </a:rPr>
              <a:t>目前流行的并行编程模式主要有 ：</a:t>
            </a:r>
            <a:endParaRPr lang="en-US" altLang="zh-CN" sz="2400" dirty="0">
              <a:latin typeface="+mj-ea"/>
              <a:ea typeface="+mj-ea"/>
            </a:endParaRPr>
          </a:p>
          <a:p>
            <a:pPr indent="457200" algn="just">
              <a:lnSpc>
                <a:spcPct val="150000"/>
              </a:lnSpc>
              <a:spcBef>
                <a:spcPts val="1200"/>
              </a:spcBef>
            </a:pPr>
            <a:r>
              <a:rPr lang="en-US" altLang="zh-CN" sz="2400" dirty="0">
                <a:latin typeface="+mj-ea"/>
                <a:ea typeface="+mj-ea"/>
              </a:rPr>
              <a:t>Google GFS/MapReduce</a:t>
            </a:r>
          </a:p>
          <a:p>
            <a:pPr indent="457200" algn="just">
              <a:lnSpc>
                <a:spcPct val="150000"/>
              </a:lnSpc>
              <a:spcBef>
                <a:spcPts val="1200"/>
              </a:spcBef>
            </a:pPr>
            <a:r>
              <a:rPr lang="en-US" altLang="zh-CN" sz="2400" dirty="0">
                <a:latin typeface="+mj-ea"/>
                <a:ea typeface="+mj-ea"/>
              </a:rPr>
              <a:t>Hadoop HDFS/MapReduce </a:t>
            </a:r>
            <a:r>
              <a:rPr lang="zh-CN" altLang="en-US" sz="2400" dirty="0">
                <a:latin typeface="+mj-ea"/>
                <a:ea typeface="+mj-ea"/>
              </a:rPr>
              <a:t> </a:t>
            </a:r>
            <a:endParaRPr lang="zh-CN" altLang="en-US" sz="2400" b="1" dirty="0">
              <a:latin typeface="+mj-ea"/>
              <a:ea typeface="+mj-ea"/>
            </a:endParaRPr>
          </a:p>
        </p:txBody>
      </p:sp>
      <p:sp>
        <p:nvSpPr>
          <p:cNvPr id="2" name="灯片编号占位符 1">
            <a:extLst>
              <a:ext uri="{FF2B5EF4-FFF2-40B4-BE49-F238E27FC236}">
                <a16:creationId xmlns:a16="http://schemas.microsoft.com/office/drawing/2014/main" id="{72F50D83-CFE2-48FC-8F13-86202BBA09C3}"/>
              </a:ext>
            </a:extLst>
          </p:cNvPr>
          <p:cNvSpPr>
            <a:spLocks noGrp="1"/>
          </p:cNvSpPr>
          <p:nvPr>
            <p:ph type="sldNum" sz="quarter" idx="10"/>
          </p:nvPr>
        </p:nvSpPr>
        <p:spPr/>
        <p:txBody>
          <a:bodyPr/>
          <a:lstStyle/>
          <a:p>
            <a:fld id="{D351BD01-A0C2-431F-B2AF-57225671412E}" type="slidenum">
              <a:rPr lang="zh-CN" altLang="en-US" smtClean="0"/>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CC51478-781E-421D-9AE2-54B8BBCF1E6C}"/>
              </a:ext>
            </a:extLst>
          </p:cNvPr>
          <p:cNvSpPr>
            <a:spLocks noGrp="1"/>
          </p:cNvSpPr>
          <p:nvPr>
            <p:ph idx="1"/>
          </p:nvPr>
        </p:nvSpPr>
        <p:spPr>
          <a:xfrm>
            <a:off x="433917" y="1124744"/>
            <a:ext cx="11148483" cy="5544616"/>
          </a:xfrm>
        </p:spPr>
        <p:txBody>
          <a:bodyPr/>
          <a:lstStyle/>
          <a:p>
            <a:pPr>
              <a:lnSpc>
                <a:spcPct val="150000"/>
              </a:lnSpc>
            </a:pPr>
            <a:r>
              <a:rPr lang="en-US" altLang="zh-CN" sz="2400" dirty="0">
                <a:latin typeface="+mj-ea"/>
                <a:ea typeface="+mj-ea"/>
              </a:rPr>
              <a:t>MapReduce</a:t>
            </a:r>
            <a:r>
              <a:rPr lang="zh-CN" altLang="en-US" sz="2400" dirty="0">
                <a:latin typeface="+mj-ea"/>
                <a:ea typeface="+mj-ea"/>
              </a:rPr>
              <a:t>是</a:t>
            </a:r>
            <a:r>
              <a:rPr lang="en-US" altLang="zh-CN" sz="2400" dirty="0">
                <a:latin typeface="+mj-ea"/>
                <a:ea typeface="+mj-ea"/>
              </a:rPr>
              <a:t>Google</a:t>
            </a:r>
            <a:r>
              <a:rPr lang="zh-CN" altLang="en-US" sz="2400" dirty="0">
                <a:latin typeface="+mj-ea"/>
                <a:ea typeface="+mj-ea"/>
              </a:rPr>
              <a:t>提出的并行程序编程模型，运行于</a:t>
            </a:r>
            <a:r>
              <a:rPr lang="en-US" altLang="zh-CN" sz="2400" dirty="0">
                <a:latin typeface="+mj-ea"/>
                <a:ea typeface="+mj-ea"/>
              </a:rPr>
              <a:t>GFS</a:t>
            </a:r>
            <a:r>
              <a:rPr lang="zh-CN" altLang="en-US" sz="2400" dirty="0">
                <a:latin typeface="+mj-ea"/>
                <a:ea typeface="+mj-ea"/>
              </a:rPr>
              <a:t>之上。如图所示，一个</a:t>
            </a:r>
            <a:r>
              <a:rPr lang="en-US" altLang="zh-CN" sz="2400" dirty="0">
                <a:latin typeface="+mj-ea"/>
                <a:ea typeface="+mj-ea"/>
              </a:rPr>
              <a:t>MapReduce</a:t>
            </a:r>
            <a:r>
              <a:rPr lang="zh-CN" altLang="en-US" sz="2400" dirty="0">
                <a:latin typeface="+mj-ea"/>
                <a:ea typeface="+mj-ea"/>
              </a:rPr>
              <a:t>作业由大量</a:t>
            </a:r>
            <a:r>
              <a:rPr lang="en-US" altLang="zh-CN" sz="2400" dirty="0">
                <a:latin typeface="+mj-ea"/>
                <a:ea typeface="+mj-ea"/>
              </a:rPr>
              <a:t>Map</a:t>
            </a:r>
            <a:r>
              <a:rPr lang="zh-CN" altLang="en-US" sz="2400" dirty="0">
                <a:latin typeface="+mj-ea"/>
                <a:ea typeface="+mj-ea"/>
              </a:rPr>
              <a:t>和</a:t>
            </a:r>
            <a:r>
              <a:rPr lang="en-US" altLang="zh-CN" sz="2400" dirty="0">
                <a:latin typeface="+mj-ea"/>
                <a:ea typeface="+mj-ea"/>
              </a:rPr>
              <a:t>Reduce</a:t>
            </a:r>
            <a:r>
              <a:rPr lang="zh-CN" altLang="en-US" sz="2400" dirty="0">
                <a:latin typeface="+mj-ea"/>
                <a:ea typeface="+mj-ea"/>
              </a:rPr>
              <a:t>任务组成，根据两类任务的特点，可以把数据处理过程划分成</a:t>
            </a:r>
            <a:r>
              <a:rPr lang="en-US" altLang="zh-CN" sz="2400" dirty="0">
                <a:latin typeface="+mj-ea"/>
                <a:ea typeface="+mj-ea"/>
              </a:rPr>
              <a:t>Map</a:t>
            </a:r>
            <a:r>
              <a:rPr lang="zh-CN" altLang="en-US" sz="2400" dirty="0">
                <a:latin typeface="+mj-ea"/>
                <a:ea typeface="+mj-ea"/>
              </a:rPr>
              <a:t>和</a:t>
            </a:r>
            <a:r>
              <a:rPr lang="en-US" altLang="zh-CN" sz="2400" dirty="0">
                <a:latin typeface="+mj-ea"/>
                <a:ea typeface="+mj-ea"/>
              </a:rPr>
              <a:t>Reduce 2</a:t>
            </a:r>
            <a:r>
              <a:rPr lang="zh-CN" altLang="en-US" sz="2400" dirty="0">
                <a:latin typeface="+mj-ea"/>
                <a:ea typeface="+mj-ea"/>
              </a:rPr>
              <a:t>个阶段：在</a:t>
            </a:r>
            <a:r>
              <a:rPr lang="en-US" altLang="zh-CN" sz="2400" dirty="0">
                <a:latin typeface="+mj-ea"/>
                <a:ea typeface="+mj-ea"/>
              </a:rPr>
              <a:t>Map</a:t>
            </a:r>
            <a:r>
              <a:rPr lang="zh-CN" altLang="en-US" sz="2400" dirty="0">
                <a:latin typeface="+mj-ea"/>
                <a:ea typeface="+mj-ea"/>
              </a:rPr>
              <a:t>阶段，</a:t>
            </a:r>
            <a:r>
              <a:rPr lang="en-US" altLang="zh-CN" sz="2400" dirty="0">
                <a:latin typeface="+mj-ea"/>
                <a:ea typeface="+mj-ea"/>
              </a:rPr>
              <a:t>Map</a:t>
            </a:r>
            <a:r>
              <a:rPr lang="zh-CN" altLang="en-US" sz="2400" dirty="0">
                <a:latin typeface="+mj-ea"/>
                <a:ea typeface="+mj-ea"/>
              </a:rPr>
              <a:t>任务读取输入文件块，并行分析处理，处理后的中间结果保存在</a:t>
            </a:r>
            <a:r>
              <a:rPr lang="en-US" altLang="zh-CN" sz="2400" dirty="0">
                <a:latin typeface="+mj-ea"/>
                <a:ea typeface="+mj-ea"/>
              </a:rPr>
              <a:t>Map</a:t>
            </a:r>
            <a:r>
              <a:rPr lang="zh-CN" altLang="en-US" sz="2400" dirty="0">
                <a:latin typeface="+mj-ea"/>
                <a:ea typeface="+mj-ea"/>
              </a:rPr>
              <a:t>任务执行节点；在</a:t>
            </a:r>
            <a:r>
              <a:rPr lang="en-US" altLang="zh-CN" sz="2400" dirty="0">
                <a:latin typeface="+mj-ea"/>
                <a:ea typeface="+mj-ea"/>
              </a:rPr>
              <a:t>Reduce</a:t>
            </a:r>
            <a:r>
              <a:rPr lang="zh-CN" altLang="en-US" sz="2400" dirty="0">
                <a:latin typeface="+mj-ea"/>
                <a:ea typeface="+mj-ea"/>
              </a:rPr>
              <a:t>阶段，</a:t>
            </a:r>
            <a:r>
              <a:rPr lang="en-US" altLang="zh-CN" sz="2400" dirty="0">
                <a:latin typeface="+mj-ea"/>
                <a:ea typeface="+mj-ea"/>
              </a:rPr>
              <a:t>Reduce</a:t>
            </a:r>
            <a:r>
              <a:rPr lang="zh-CN" altLang="en-US" sz="2400" dirty="0">
                <a:latin typeface="+mj-ea"/>
                <a:ea typeface="+mj-ea"/>
              </a:rPr>
              <a:t>任务读取并合并多个</a:t>
            </a:r>
            <a:r>
              <a:rPr lang="en-US" altLang="zh-CN" sz="2400" dirty="0">
                <a:latin typeface="+mj-ea"/>
                <a:ea typeface="+mj-ea"/>
              </a:rPr>
              <a:t>Map</a:t>
            </a:r>
            <a:r>
              <a:rPr lang="zh-CN" altLang="en-US" sz="2400" dirty="0">
                <a:latin typeface="+mj-ea"/>
                <a:ea typeface="+mj-ea"/>
              </a:rPr>
              <a:t>任务的中间结果。</a:t>
            </a:r>
            <a:endParaRPr lang="en-US" altLang="zh-CN" sz="2400" dirty="0">
              <a:latin typeface="+mj-ea"/>
              <a:ea typeface="+mj-ea"/>
            </a:endParaRPr>
          </a:p>
        </p:txBody>
      </p:sp>
      <p:pic>
        <p:nvPicPr>
          <p:cNvPr id="2050" name="Picture 2"/>
          <p:cNvPicPr>
            <a:picLocks noChangeAspect="1" noChangeArrowheads="1"/>
          </p:cNvPicPr>
          <p:nvPr/>
        </p:nvPicPr>
        <p:blipFill>
          <a:blip r:embed="rId3"/>
          <a:srcRect/>
          <a:stretch>
            <a:fillRect/>
          </a:stretch>
        </p:blipFill>
        <p:spPr bwMode="auto">
          <a:xfrm>
            <a:off x="2207568" y="4077072"/>
            <a:ext cx="7940802" cy="2461260"/>
          </a:xfrm>
          <a:prstGeom prst="rect">
            <a:avLst/>
          </a:prstGeom>
          <a:noFill/>
          <a:ln w="9525">
            <a:noFill/>
            <a:miter lim="800000"/>
            <a:headEnd/>
            <a:tailEnd/>
          </a:ln>
          <a:effectLst/>
        </p:spPr>
      </p:pic>
      <p:sp>
        <p:nvSpPr>
          <p:cNvPr id="5" name="灯片编号占位符 4">
            <a:extLst>
              <a:ext uri="{FF2B5EF4-FFF2-40B4-BE49-F238E27FC236}">
                <a16:creationId xmlns:a16="http://schemas.microsoft.com/office/drawing/2014/main" id="{37058E65-244C-4AAC-A828-33D09F186EB5}"/>
              </a:ext>
            </a:extLst>
          </p:cNvPr>
          <p:cNvSpPr>
            <a:spLocks noGrp="1"/>
          </p:cNvSpPr>
          <p:nvPr>
            <p:ph type="sldNum" sz="quarter" idx="10"/>
          </p:nvPr>
        </p:nvSpPr>
        <p:spPr/>
        <p:txBody>
          <a:bodyPr/>
          <a:lstStyle/>
          <a:p>
            <a:fld id="{D351BD01-A0C2-431F-B2AF-57225671412E}" type="slidenum">
              <a:rPr lang="zh-CN" altLang="en-US" smtClean="0"/>
              <a:pPr/>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2309786" y="785795"/>
            <a:ext cx="7562850" cy="4810125"/>
          </a:xfrm>
          <a:prstGeom prst="rect">
            <a:avLst/>
          </a:prstGeom>
          <a:noFill/>
          <a:ln w="9525">
            <a:noFill/>
            <a:miter lim="800000"/>
            <a:headEnd/>
            <a:tailEnd/>
          </a:ln>
          <a:effectLst/>
        </p:spPr>
      </p:pic>
      <p:sp>
        <p:nvSpPr>
          <p:cNvPr id="3" name="矩形 2"/>
          <p:cNvSpPr/>
          <p:nvPr/>
        </p:nvSpPr>
        <p:spPr>
          <a:xfrm>
            <a:off x="4656316" y="5715016"/>
            <a:ext cx="3154197" cy="369332"/>
          </a:xfrm>
          <a:prstGeom prst="rect">
            <a:avLst/>
          </a:prstGeom>
        </p:spPr>
        <p:txBody>
          <a:bodyPr wrap="none">
            <a:spAutoFit/>
          </a:bodyPr>
          <a:lstStyle/>
          <a:p>
            <a:r>
              <a:rPr lang="en-US" altLang="zh-CN" dirty="0">
                <a:latin typeface="Times New Roman" pitchFamily="18" charset="0"/>
                <a:ea typeface="宋体" pitchFamily="2" charset="-122"/>
              </a:rPr>
              <a:t>MapReduce</a:t>
            </a:r>
            <a:r>
              <a:rPr lang="zh-CN" altLang="en-US" dirty="0">
                <a:latin typeface="Times New Roman" pitchFamily="18" charset="0"/>
                <a:ea typeface="宋体" pitchFamily="2" charset="-122"/>
              </a:rPr>
              <a:t>编程模型执行过程</a:t>
            </a:r>
          </a:p>
        </p:txBody>
      </p:sp>
      <p:sp>
        <p:nvSpPr>
          <p:cNvPr id="6" name="灯片编号占位符 5">
            <a:extLst>
              <a:ext uri="{FF2B5EF4-FFF2-40B4-BE49-F238E27FC236}">
                <a16:creationId xmlns:a16="http://schemas.microsoft.com/office/drawing/2014/main" id="{075908FA-534A-410C-88D9-5E2495A1E986}"/>
              </a:ext>
            </a:extLst>
          </p:cNvPr>
          <p:cNvSpPr>
            <a:spLocks noGrp="1"/>
          </p:cNvSpPr>
          <p:nvPr>
            <p:ph type="sldNum" sz="quarter" idx="10"/>
          </p:nvPr>
        </p:nvSpPr>
        <p:spPr/>
        <p:txBody>
          <a:bodyPr/>
          <a:lstStyle/>
          <a:p>
            <a:fld id="{D351BD01-A0C2-431F-B2AF-57225671412E}"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D3E0CB7-7303-4AAD-AEF4-582491F5278B}"/>
              </a:ext>
            </a:extLst>
          </p:cNvPr>
          <p:cNvSpPr>
            <a:spLocks noGrp="1"/>
          </p:cNvSpPr>
          <p:nvPr>
            <p:ph idx="1"/>
          </p:nvPr>
        </p:nvSpPr>
        <p:spPr>
          <a:xfrm>
            <a:off x="433917" y="1052736"/>
            <a:ext cx="11148483" cy="5616624"/>
          </a:xfrm>
        </p:spPr>
        <p:txBody>
          <a:bodyPr/>
          <a:lstStyle/>
          <a:p>
            <a:pPr algn="just">
              <a:lnSpc>
                <a:spcPct val="150000"/>
              </a:lnSpc>
            </a:pPr>
            <a:r>
              <a:rPr lang="zh-CN" altLang="en-US" dirty="0">
                <a:latin typeface="+mj-ea"/>
                <a:ea typeface="+mj-ea"/>
              </a:rPr>
              <a:t>云计算（</a:t>
            </a:r>
            <a:r>
              <a:rPr lang="en-US" altLang="zh-CN" dirty="0">
                <a:latin typeface="+mj-ea"/>
                <a:ea typeface="+mj-ea"/>
              </a:rPr>
              <a:t>Cloud Computing</a:t>
            </a:r>
            <a:r>
              <a:rPr lang="zh-CN" altLang="en-US" dirty="0">
                <a:latin typeface="+mj-ea"/>
                <a:ea typeface="+mj-ea"/>
              </a:rPr>
              <a:t>）是由</a:t>
            </a:r>
            <a:r>
              <a:rPr lang="en-US" altLang="zh-CN" dirty="0">
                <a:latin typeface="+mj-ea"/>
                <a:ea typeface="+mj-ea"/>
              </a:rPr>
              <a:t>google</a:t>
            </a:r>
            <a:r>
              <a:rPr lang="zh-CN" altLang="en-US" dirty="0">
                <a:latin typeface="+mj-ea"/>
                <a:ea typeface="+mj-ea"/>
              </a:rPr>
              <a:t>于</a:t>
            </a:r>
            <a:r>
              <a:rPr lang="en-US" altLang="zh-CN" dirty="0">
                <a:latin typeface="+mj-ea"/>
                <a:ea typeface="+mj-ea"/>
              </a:rPr>
              <a:t>2007</a:t>
            </a:r>
            <a:r>
              <a:rPr lang="zh-CN" altLang="en-US" dirty="0">
                <a:latin typeface="+mj-ea"/>
                <a:ea typeface="+mj-ea"/>
              </a:rPr>
              <a:t>年第</a:t>
            </a:r>
            <a:r>
              <a:rPr lang="en-US" altLang="zh-CN" dirty="0">
                <a:latin typeface="+mj-ea"/>
                <a:ea typeface="+mj-ea"/>
              </a:rPr>
              <a:t>3</a:t>
            </a:r>
            <a:r>
              <a:rPr lang="zh-CN" altLang="en-US" dirty="0">
                <a:latin typeface="+mj-ea"/>
                <a:ea typeface="+mj-ea"/>
              </a:rPr>
              <a:t>季度提出的新名词，在短短几年的时间里产生了巨大的影响力，获得了极高的关注，有：</a:t>
            </a:r>
            <a:r>
              <a:rPr lang="en-US" altLang="zh-CN" dirty="0">
                <a:latin typeface="+mj-ea"/>
                <a:ea typeface="+mj-ea"/>
              </a:rPr>
              <a:t>Google</a:t>
            </a:r>
            <a:r>
              <a:rPr lang="zh-CN" altLang="en-US" dirty="0">
                <a:latin typeface="+mj-ea"/>
                <a:ea typeface="+mj-ea"/>
              </a:rPr>
              <a:t>、亚马逊、</a:t>
            </a:r>
            <a:r>
              <a:rPr lang="en-US" altLang="zh-CN" dirty="0">
                <a:latin typeface="+mj-ea"/>
                <a:ea typeface="+mj-ea"/>
              </a:rPr>
              <a:t>IBM</a:t>
            </a:r>
            <a:r>
              <a:rPr lang="zh-CN" altLang="en-US" dirty="0">
                <a:latin typeface="+mj-ea"/>
                <a:ea typeface="+mj-ea"/>
              </a:rPr>
              <a:t>、微软、中国移动等</a:t>
            </a:r>
            <a:r>
              <a:rPr lang="en-US" altLang="zh-CN" dirty="0">
                <a:latin typeface="+mj-ea"/>
                <a:ea typeface="+mj-ea"/>
              </a:rPr>
              <a:t>IT</a:t>
            </a:r>
            <a:r>
              <a:rPr lang="zh-CN" altLang="en-US" dirty="0">
                <a:latin typeface="+mj-ea"/>
                <a:ea typeface="+mj-ea"/>
              </a:rPr>
              <a:t>巨头和包括美国、日本、中国等在内的各国</a:t>
            </a:r>
            <a:r>
              <a:rPr lang="zh-CN" altLang="en-US">
                <a:latin typeface="+mj-ea"/>
                <a:ea typeface="+mj-ea"/>
              </a:rPr>
              <a:t>政府。</a:t>
            </a:r>
            <a:endParaRPr lang="zh-CN" altLang="en-US" dirty="0">
              <a:latin typeface="+mj-ea"/>
              <a:ea typeface="+mj-ea"/>
            </a:endParaRPr>
          </a:p>
        </p:txBody>
      </p:sp>
      <p:sp>
        <p:nvSpPr>
          <p:cNvPr id="2" name="灯片编号占位符 1">
            <a:extLst>
              <a:ext uri="{FF2B5EF4-FFF2-40B4-BE49-F238E27FC236}">
                <a16:creationId xmlns:a16="http://schemas.microsoft.com/office/drawing/2014/main" id="{991B6F52-98ED-4E3A-8DC8-F1C552159964}"/>
              </a:ext>
            </a:extLst>
          </p:cNvPr>
          <p:cNvSpPr>
            <a:spLocks noGrp="1"/>
          </p:cNvSpPr>
          <p:nvPr>
            <p:ph type="sldNum" sz="quarter" idx="10"/>
          </p:nvPr>
        </p:nvSpPr>
        <p:spPr/>
        <p:txBody>
          <a:bodyPr/>
          <a:lstStyle/>
          <a:p>
            <a:fld id="{D351BD01-A0C2-431F-B2AF-57225671412E}" type="slidenum">
              <a:rPr lang="zh-CN" altLang="en-US" smtClean="0"/>
              <a:pPr/>
              <a:t>3</a:t>
            </a:fld>
            <a:endParaRPr lang="zh-CN" altLang="en-US"/>
          </a:p>
        </p:txBody>
      </p:sp>
    </p:spTree>
    <p:extLst>
      <p:ext uri="{BB962C8B-B14F-4D97-AF65-F5344CB8AC3E}">
        <p14:creationId xmlns:p14="http://schemas.microsoft.com/office/powerpoint/2010/main" val="2299411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2BA3503-93BB-43D7-8B7A-45186352682F}"/>
              </a:ext>
            </a:extLst>
          </p:cNvPr>
          <p:cNvSpPr>
            <a:spLocks noGrp="1"/>
          </p:cNvSpPr>
          <p:nvPr>
            <p:ph type="title"/>
          </p:nvPr>
        </p:nvSpPr>
        <p:spPr/>
        <p:txBody>
          <a:bodyPr/>
          <a:lstStyle/>
          <a:p>
            <a:r>
              <a:rPr lang="zh-CN" altLang="en-US" sz="2400" b="1" dirty="0"/>
              <a:t>数据管理技术 </a:t>
            </a:r>
            <a:endParaRPr lang="zh-CN" altLang="en-US" sz="2400" dirty="0">
              <a:latin typeface="+mj-ea"/>
              <a:ea typeface="+mj-ea"/>
            </a:endParaRPr>
          </a:p>
        </p:txBody>
      </p:sp>
      <p:sp>
        <p:nvSpPr>
          <p:cNvPr id="5" name="内容占位符 4">
            <a:extLst>
              <a:ext uri="{FF2B5EF4-FFF2-40B4-BE49-F238E27FC236}">
                <a16:creationId xmlns:a16="http://schemas.microsoft.com/office/drawing/2014/main" id="{55E304AB-EA47-4450-8CCD-54A8976237DA}"/>
              </a:ext>
            </a:extLst>
          </p:cNvPr>
          <p:cNvSpPr>
            <a:spLocks noGrp="1"/>
          </p:cNvSpPr>
          <p:nvPr>
            <p:ph idx="1"/>
          </p:nvPr>
        </p:nvSpPr>
        <p:spPr/>
        <p:txBody>
          <a:bodyPr/>
          <a:lstStyle/>
          <a:p>
            <a:pPr>
              <a:lnSpc>
                <a:spcPct val="150000"/>
              </a:lnSpc>
            </a:pPr>
            <a:r>
              <a:rPr lang="zh-CN" altLang="en-US" sz="2400" dirty="0">
                <a:latin typeface="+mj-ea"/>
                <a:ea typeface="+mj-ea"/>
              </a:rPr>
              <a:t>海量数据管理是指对大规模数据的计算分析和处理，如各种搜索引擎． 以互联网为计算平台的云计算能够对分布的海量的数据进行有效可靠地处理和分析． 因此，数据管理技术必需能够高效地管理大量的数据，通常数据规模达</a:t>
            </a:r>
            <a:r>
              <a:rPr lang="en-US" altLang="zh-CN" sz="2400" dirty="0">
                <a:latin typeface="+mj-ea"/>
                <a:ea typeface="+mj-ea"/>
              </a:rPr>
              <a:t>TB</a:t>
            </a:r>
            <a:r>
              <a:rPr lang="zh-CN" altLang="en-US" sz="2400" dirty="0">
                <a:latin typeface="+mj-ea"/>
                <a:ea typeface="+mj-ea"/>
              </a:rPr>
              <a:t>甚至</a:t>
            </a:r>
            <a:r>
              <a:rPr lang="en-US" altLang="zh-CN" sz="2400" dirty="0">
                <a:latin typeface="+mj-ea"/>
                <a:ea typeface="+mj-ea"/>
              </a:rPr>
              <a:t>PB</a:t>
            </a:r>
            <a:r>
              <a:rPr lang="zh-CN" altLang="en-US" sz="2400" dirty="0">
                <a:latin typeface="+mj-ea"/>
                <a:ea typeface="+mj-ea"/>
              </a:rPr>
              <a:t>级．云计算系统中的数据管理技术主要是</a:t>
            </a:r>
            <a:r>
              <a:rPr lang="en-US" altLang="zh-CN" sz="2400" dirty="0">
                <a:latin typeface="+mj-ea"/>
                <a:ea typeface="+mj-ea"/>
              </a:rPr>
              <a:t>Google</a:t>
            </a:r>
            <a:r>
              <a:rPr lang="zh-CN" altLang="en-US" sz="2400" dirty="0">
                <a:latin typeface="+mj-ea"/>
                <a:ea typeface="+mj-ea"/>
              </a:rPr>
              <a:t>的</a:t>
            </a:r>
            <a:r>
              <a:rPr lang="en-US" altLang="zh-CN" sz="2400" dirty="0">
                <a:latin typeface="+mj-ea"/>
                <a:ea typeface="+mj-ea"/>
              </a:rPr>
              <a:t>BT( </a:t>
            </a:r>
            <a:r>
              <a:rPr lang="en-US" altLang="zh-CN" sz="2400" dirty="0" err="1">
                <a:latin typeface="+mj-ea"/>
                <a:ea typeface="+mj-ea"/>
              </a:rPr>
              <a:t>BigTable</a:t>
            </a:r>
            <a:r>
              <a:rPr lang="en-US" altLang="zh-CN" sz="2400" dirty="0">
                <a:latin typeface="+mj-ea"/>
                <a:ea typeface="+mj-ea"/>
              </a:rPr>
              <a:t>) </a:t>
            </a:r>
            <a:r>
              <a:rPr lang="zh-CN" altLang="en-US" sz="2400" dirty="0">
                <a:latin typeface="+mj-ea"/>
                <a:ea typeface="+mj-ea"/>
              </a:rPr>
              <a:t>数据管理技术，以及</a:t>
            </a:r>
            <a:r>
              <a:rPr lang="en-US" altLang="zh-CN" sz="2400" dirty="0">
                <a:latin typeface="+mj-ea"/>
                <a:ea typeface="+mj-ea"/>
              </a:rPr>
              <a:t>Hadoop</a:t>
            </a:r>
            <a:r>
              <a:rPr lang="zh-CN" altLang="en-US" sz="2400" dirty="0">
                <a:latin typeface="+mj-ea"/>
                <a:ea typeface="+mj-ea"/>
              </a:rPr>
              <a:t>团队开发的开源数据管理模块</a:t>
            </a:r>
            <a:r>
              <a:rPr lang="en-US" altLang="zh-CN" sz="2400" dirty="0">
                <a:latin typeface="+mj-ea"/>
                <a:ea typeface="+mj-ea"/>
              </a:rPr>
              <a:t>HBase</a:t>
            </a:r>
            <a:r>
              <a:rPr lang="zh-CN" altLang="en-US" sz="2400" dirty="0">
                <a:latin typeface="+mj-ea"/>
                <a:ea typeface="+mj-ea"/>
              </a:rPr>
              <a:t>和</a:t>
            </a:r>
            <a:r>
              <a:rPr lang="en-US" altLang="zh-CN" sz="2400" dirty="0">
                <a:latin typeface="+mj-ea"/>
                <a:ea typeface="+mj-ea"/>
              </a:rPr>
              <a:t>Hive</a:t>
            </a:r>
            <a:r>
              <a:rPr lang="zh-CN" altLang="en-US" sz="2400" dirty="0">
                <a:latin typeface="+mj-ea"/>
                <a:ea typeface="+mj-ea"/>
              </a:rPr>
              <a:t>。</a:t>
            </a:r>
          </a:p>
          <a:p>
            <a:endParaRPr lang="zh-CN" altLang="en-US" dirty="0"/>
          </a:p>
        </p:txBody>
      </p:sp>
      <p:sp>
        <p:nvSpPr>
          <p:cNvPr id="6" name="灯片编号占位符 5">
            <a:extLst>
              <a:ext uri="{FF2B5EF4-FFF2-40B4-BE49-F238E27FC236}">
                <a16:creationId xmlns:a16="http://schemas.microsoft.com/office/drawing/2014/main" id="{F7174311-E969-4BC8-A9D1-1F92BD01568E}"/>
              </a:ext>
            </a:extLst>
          </p:cNvPr>
          <p:cNvSpPr>
            <a:spLocks noGrp="1"/>
          </p:cNvSpPr>
          <p:nvPr>
            <p:ph type="sldNum" sz="quarter" idx="10"/>
          </p:nvPr>
        </p:nvSpPr>
        <p:spPr/>
        <p:txBody>
          <a:bodyPr/>
          <a:lstStyle/>
          <a:p>
            <a:fld id="{D351BD01-A0C2-431F-B2AF-57225671412E}"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960096" y="1980929"/>
            <a:ext cx="4070509" cy="4071967"/>
          </a:xfrm>
          <a:prstGeom prst="rect">
            <a:avLst/>
          </a:prstGeom>
          <a:noFill/>
          <a:ln w="9525">
            <a:noFill/>
            <a:miter lim="800000"/>
            <a:headEnd/>
            <a:tailEnd/>
          </a:ln>
          <a:effectLst/>
        </p:spPr>
      </p:pic>
      <p:sp>
        <p:nvSpPr>
          <p:cNvPr id="4" name="标题 3">
            <a:extLst>
              <a:ext uri="{FF2B5EF4-FFF2-40B4-BE49-F238E27FC236}">
                <a16:creationId xmlns:a16="http://schemas.microsoft.com/office/drawing/2014/main" id="{CFBD71B5-0126-42B3-971D-6CBBF0167276}"/>
              </a:ext>
            </a:extLst>
          </p:cNvPr>
          <p:cNvSpPr>
            <a:spLocks noGrp="1"/>
          </p:cNvSpPr>
          <p:nvPr>
            <p:ph type="title"/>
          </p:nvPr>
        </p:nvSpPr>
        <p:spPr/>
        <p:txBody>
          <a:bodyPr/>
          <a:lstStyle/>
          <a:p>
            <a:r>
              <a:rPr lang="zh-CN" altLang="en-US" sz="2400" b="1" dirty="0"/>
              <a:t>分布式资源管理技术 </a:t>
            </a:r>
            <a:endParaRPr lang="zh-CN" altLang="en-US" sz="2400" dirty="0">
              <a:latin typeface="+mj-ea"/>
              <a:ea typeface="+mj-ea"/>
            </a:endParaRPr>
          </a:p>
        </p:txBody>
      </p:sp>
      <p:sp>
        <p:nvSpPr>
          <p:cNvPr id="5" name="内容占位符 4">
            <a:extLst>
              <a:ext uri="{FF2B5EF4-FFF2-40B4-BE49-F238E27FC236}">
                <a16:creationId xmlns:a16="http://schemas.microsoft.com/office/drawing/2014/main" id="{78E6A4E9-A842-479D-9135-E214304F66D0}"/>
              </a:ext>
            </a:extLst>
          </p:cNvPr>
          <p:cNvSpPr>
            <a:spLocks noGrp="1"/>
          </p:cNvSpPr>
          <p:nvPr>
            <p:ph idx="1"/>
          </p:nvPr>
        </p:nvSpPr>
        <p:spPr>
          <a:xfrm>
            <a:off x="433918" y="1988840"/>
            <a:ext cx="5733522" cy="4680520"/>
          </a:xfrm>
        </p:spPr>
        <p:txBody>
          <a:bodyPr/>
          <a:lstStyle/>
          <a:p>
            <a:pPr>
              <a:lnSpc>
                <a:spcPct val="150000"/>
              </a:lnSpc>
            </a:pPr>
            <a:r>
              <a:rPr lang="zh-CN" altLang="en-US" sz="2400" dirty="0">
                <a:latin typeface="+mj-ea"/>
                <a:ea typeface="+mj-ea"/>
              </a:rPr>
              <a:t>分布式资源管理技术是保证多结点并发环境中系统状态正确性的关键技术。多结点之间系统状态需要同步，如果关键结点出现故障则需要迁移服务，分布式资源管理技术利用锁机制协调多任务使用资源，从而保证数据操作互斥性、一致性。目前流行的分布式资源管理技术有 </a:t>
            </a:r>
            <a:r>
              <a:rPr lang="en-US" altLang="zh-CN" sz="2400" dirty="0">
                <a:latin typeface="+mj-ea"/>
                <a:ea typeface="+mj-ea"/>
              </a:rPr>
              <a:t>Google Chubby </a:t>
            </a:r>
            <a:r>
              <a:rPr lang="zh-CN" altLang="en-US" sz="2400" dirty="0">
                <a:latin typeface="+mj-ea"/>
                <a:ea typeface="+mj-ea"/>
              </a:rPr>
              <a:t>等。 </a:t>
            </a:r>
          </a:p>
          <a:p>
            <a:endParaRPr lang="zh-CN" altLang="en-US" sz="2400" dirty="0">
              <a:latin typeface="+mj-ea"/>
              <a:ea typeface="+mj-ea"/>
            </a:endParaRPr>
          </a:p>
        </p:txBody>
      </p:sp>
      <p:sp>
        <p:nvSpPr>
          <p:cNvPr id="6" name="灯片编号占位符 5">
            <a:extLst>
              <a:ext uri="{FF2B5EF4-FFF2-40B4-BE49-F238E27FC236}">
                <a16:creationId xmlns:a16="http://schemas.microsoft.com/office/drawing/2014/main" id="{187A58BB-D286-4175-80FE-9AE1C8487E33}"/>
              </a:ext>
            </a:extLst>
          </p:cNvPr>
          <p:cNvSpPr>
            <a:spLocks noGrp="1"/>
          </p:cNvSpPr>
          <p:nvPr>
            <p:ph type="sldNum" sz="quarter" idx="10"/>
          </p:nvPr>
        </p:nvSpPr>
        <p:spPr/>
        <p:txBody>
          <a:bodyPr/>
          <a:lstStyle/>
          <a:p>
            <a:fld id="{D351BD01-A0C2-431F-B2AF-57225671412E}" type="slidenum">
              <a:rPr lang="zh-CN" altLang="en-US" smtClean="0"/>
              <a:pPr/>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4"/>
          <p:cNvGraphicFramePr>
            <a:graphicFrameLocks noChangeAspect="1"/>
          </p:cNvGraphicFramePr>
          <p:nvPr/>
        </p:nvGraphicFramePr>
        <p:xfrm>
          <a:off x="2809898" y="928671"/>
          <a:ext cx="6643688" cy="5780087"/>
        </p:xfrm>
        <a:graphic>
          <a:graphicData uri="http://schemas.openxmlformats.org/presentationml/2006/ole">
            <mc:AlternateContent xmlns:mc="http://schemas.openxmlformats.org/markup-compatibility/2006">
              <mc:Choice xmlns:v="urn:schemas-microsoft-com:vml" Requires="v">
                <p:oleObj spid="_x0000_s4150" name="Visio" r:id="rId3" imgW="7994142" imgH="5749671" progId="Visio.Drawing.11">
                  <p:embed/>
                </p:oleObj>
              </mc:Choice>
              <mc:Fallback>
                <p:oleObj name="Visio" r:id="rId3" imgW="7994142" imgH="574967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98" y="928671"/>
                        <a:ext cx="6643688" cy="57800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标题 2">
            <a:extLst>
              <a:ext uri="{FF2B5EF4-FFF2-40B4-BE49-F238E27FC236}">
                <a16:creationId xmlns:a16="http://schemas.microsoft.com/office/drawing/2014/main" id="{C3E448BD-86FB-4CBA-80B8-0588CA18E471}"/>
              </a:ext>
            </a:extLst>
          </p:cNvPr>
          <p:cNvSpPr>
            <a:spLocks noGrp="1"/>
          </p:cNvSpPr>
          <p:nvPr>
            <p:ph type="title"/>
          </p:nvPr>
        </p:nvSpPr>
        <p:spPr/>
        <p:txBody>
          <a:bodyPr/>
          <a:lstStyle/>
          <a:p>
            <a:r>
              <a:rPr lang="zh-CN" altLang="en-US" sz="2400" b="1" dirty="0"/>
              <a:t>云计算平台管理技术 </a:t>
            </a:r>
            <a:endParaRPr lang="zh-CN" altLang="en-US" sz="2400" dirty="0">
              <a:latin typeface="+mj-ea"/>
              <a:ea typeface="+mj-ea"/>
            </a:endParaRPr>
          </a:p>
        </p:txBody>
      </p:sp>
      <p:sp>
        <p:nvSpPr>
          <p:cNvPr id="5" name="灯片编号占位符 4">
            <a:extLst>
              <a:ext uri="{FF2B5EF4-FFF2-40B4-BE49-F238E27FC236}">
                <a16:creationId xmlns:a16="http://schemas.microsoft.com/office/drawing/2014/main" id="{AEB31777-3B9E-4DAC-AA91-577CAEEDBB5B}"/>
              </a:ext>
            </a:extLst>
          </p:cNvPr>
          <p:cNvSpPr>
            <a:spLocks noGrp="1"/>
          </p:cNvSpPr>
          <p:nvPr>
            <p:ph type="sldNum" sz="quarter" idx="10"/>
          </p:nvPr>
        </p:nvSpPr>
        <p:spPr/>
        <p:txBody>
          <a:bodyPr/>
          <a:lstStyle/>
          <a:p>
            <a:fld id="{D351BD01-A0C2-431F-B2AF-57225671412E}" type="slidenum">
              <a:rPr lang="zh-CN" altLang="en-US" smtClean="0"/>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CEE3D9F-4D23-4734-928D-0CFAF147B092}"/>
              </a:ext>
            </a:extLst>
          </p:cNvPr>
          <p:cNvSpPr>
            <a:spLocks noGrp="1"/>
          </p:cNvSpPr>
          <p:nvPr>
            <p:ph idx="1"/>
          </p:nvPr>
        </p:nvSpPr>
        <p:spPr>
          <a:xfrm>
            <a:off x="433917" y="1052736"/>
            <a:ext cx="11148483" cy="5616624"/>
          </a:xfrm>
        </p:spPr>
        <p:txBody>
          <a:bodyPr/>
          <a:lstStyle/>
          <a:p>
            <a:pPr>
              <a:lnSpc>
                <a:spcPct val="150000"/>
              </a:lnSpc>
            </a:pPr>
            <a:r>
              <a:rPr lang="zh-CN" altLang="en-US" dirty="0">
                <a:latin typeface="+mj-ea"/>
                <a:ea typeface="+mj-ea"/>
              </a:rPr>
              <a:t>云计算资源规模庞大，物理设备的数量可能成千上万、甚至达到数十万台，并且可能分布于不同的建设地点。如何有效管理这些设备，保证系统可以不间断服务，是一个极具难度的挑战。云计算平台管理技术好比人体上的神经网络，可以自动化、智能化地协同大量的服务器同时工作，并能快速发现和恢复系统故障。目前流行的云计算平台管理技术有 </a:t>
            </a:r>
            <a:r>
              <a:rPr lang="en-US" altLang="zh-CN" dirty="0">
                <a:latin typeface="+mj-ea"/>
                <a:ea typeface="+mj-ea"/>
              </a:rPr>
              <a:t>Google Borg </a:t>
            </a:r>
            <a:r>
              <a:rPr lang="zh-CN" altLang="en-US" dirty="0">
                <a:latin typeface="+mj-ea"/>
                <a:ea typeface="+mj-ea"/>
              </a:rPr>
              <a:t>等。 </a:t>
            </a:r>
          </a:p>
          <a:p>
            <a:pPr marL="109537" indent="0">
              <a:buNone/>
            </a:pPr>
            <a:endParaRPr lang="zh-CN" altLang="en-US" dirty="0">
              <a:latin typeface="+mj-ea"/>
              <a:ea typeface="+mj-ea"/>
            </a:endParaRPr>
          </a:p>
        </p:txBody>
      </p:sp>
      <p:sp>
        <p:nvSpPr>
          <p:cNvPr id="5" name="灯片编号占位符 4">
            <a:extLst>
              <a:ext uri="{FF2B5EF4-FFF2-40B4-BE49-F238E27FC236}">
                <a16:creationId xmlns:a16="http://schemas.microsoft.com/office/drawing/2014/main" id="{27201846-B874-4D25-BB9F-58C1DD219654}"/>
              </a:ext>
            </a:extLst>
          </p:cNvPr>
          <p:cNvSpPr>
            <a:spLocks noGrp="1"/>
          </p:cNvSpPr>
          <p:nvPr>
            <p:ph type="sldNum" sz="quarter" idx="10"/>
          </p:nvPr>
        </p:nvSpPr>
        <p:spPr/>
        <p:txBody>
          <a:bodyPr/>
          <a:lstStyle/>
          <a:p>
            <a:fld id="{D351BD01-A0C2-431F-B2AF-57225671412E}"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25D1742-EE74-4E77-A1F3-A8911C2F1519}"/>
              </a:ext>
            </a:extLst>
          </p:cNvPr>
          <p:cNvSpPr>
            <a:spLocks noGrp="1"/>
          </p:cNvSpPr>
          <p:nvPr>
            <p:ph idx="1"/>
          </p:nvPr>
        </p:nvSpPr>
        <p:spPr/>
        <p:txBody>
          <a:bodyPr/>
          <a:lstStyle/>
          <a:p>
            <a:pPr indent="457200" algn="just">
              <a:lnSpc>
                <a:spcPct val="150000"/>
              </a:lnSpc>
            </a:pPr>
            <a:r>
              <a:rPr lang="zh-CN" altLang="en-US" sz="2400" dirty="0">
                <a:latin typeface="+mj-ea"/>
                <a:ea typeface="+mj-ea"/>
              </a:rPr>
              <a:t>云计算平台是一个强大的云网络，连接了大量并发的网络计算和服务，可利用虚拟化技术扩展每一个服务器的能力，将各自的资源通过云计算平台结合起来，提供超级计算和存储能力．</a:t>
            </a:r>
            <a:endParaRPr lang="en-US" altLang="zh-CN" sz="2400" dirty="0">
              <a:latin typeface="+mj-ea"/>
              <a:ea typeface="+mj-ea"/>
            </a:endParaRPr>
          </a:p>
          <a:p>
            <a:pPr indent="457200" algn="just">
              <a:lnSpc>
                <a:spcPct val="150000"/>
              </a:lnSpc>
              <a:buFont typeface="Wingdings" pitchFamily="2" charset="2"/>
              <a:buChar char="p"/>
            </a:pPr>
            <a:r>
              <a:rPr lang="zh-CN" altLang="en-US" sz="2400" b="1" dirty="0">
                <a:latin typeface="+mj-ea"/>
                <a:ea typeface="+mj-ea"/>
              </a:rPr>
              <a:t>国际上相关研究组织</a:t>
            </a:r>
            <a:endParaRPr lang="en-US" altLang="zh-CN" sz="2400" b="1" dirty="0">
              <a:latin typeface="+mj-ea"/>
              <a:ea typeface="+mj-ea"/>
            </a:endParaRPr>
          </a:p>
          <a:p>
            <a:pPr indent="457200" algn="just">
              <a:lnSpc>
                <a:spcPct val="150000"/>
              </a:lnSpc>
            </a:pPr>
            <a:r>
              <a:rPr lang="zh-CN" altLang="en-US" sz="2400" dirty="0">
                <a:latin typeface="+mj-ea"/>
                <a:ea typeface="+mj-ea"/>
              </a:rPr>
              <a:t>目前，国外已经有多个云计算的科学研究项目，非常有名是</a:t>
            </a:r>
            <a:r>
              <a:rPr lang="en-US" altLang="zh-CN" sz="2400" dirty="0" err="1">
                <a:latin typeface="+mj-ea"/>
                <a:ea typeface="+mj-ea"/>
              </a:rPr>
              <a:t>ScientificCloud</a:t>
            </a:r>
            <a:r>
              <a:rPr lang="zh-CN" altLang="en-US" sz="2400" dirty="0">
                <a:latin typeface="+mj-ea"/>
                <a:ea typeface="+mj-ea"/>
              </a:rPr>
              <a:t>和</a:t>
            </a:r>
            <a:r>
              <a:rPr lang="en-US" altLang="zh-CN" sz="2400" dirty="0" err="1">
                <a:latin typeface="+mj-ea"/>
                <a:ea typeface="+mj-ea"/>
              </a:rPr>
              <a:t>OpenNebula</a:t>
            </a:r>
            <a:r>
              <a:rPr lang="en-US" altLang="zh-CN" sz="2400" dirty="0">
                <a:latin typeface="+mj-ea"/>
                <a:ea typeface="+mj-ea"/>
              </a:rPr>
              <a:t>( http:hive.apache.org/) </a:t>
            </a:r>
            <a:r>
              <a:rPr lang="zh-CN" altLang="en-US" sz="2400" dirty="0">
                <a:latin typeface="+mj-ea"/>
                <a:ea typeface="+mj-ea"/>
              </a:rPr>
              <a:t>项目。产业界也在投入巨资部署各自的云计算系统，参与者主要有</a:t>
            </a:r>
            <a:r>
              <a:rPr lang="en-US" altLang="zh-CN" sz="2400" dirty="0">
                <a:latin typeface="+mj-ea"/>
                <a:ea typeface="+mj-ea"/>
              </a:rPr>
              <a:t>Google Amazon  IBM  Microsoft </a:t>
            </a:r>
            <a:r>
              <a:rPr lang="zh-CN" altLang="en-US" sz="2400" dirty="0">
                <a:latin typeface="+mj-ea"/>
                <a:ea typeface="+mj-ea"/>
              </a:rPr>
              <a:t>等。</a:t>
            </a:r>
            <a:endParaRPr lang="en-US" altLang="zh-CN" sz="2400" dirty="0">
              <a:latin typeface="+mj-ea"/>
              <a:ea typeface="+mj-ea"/>
            </a:endParaRPr>
          </a:p>
        </p:txBody>
      </p:sp>
      <p:sp>
        <p:nvSpPr>
          <p:cNvPr id="4" name="标题 3">
            <a:extLst>
              <a:ext uri="{FF2B5EF4-FFF2-40B4-BE49-F238E27FC236}">
                <a16:creationId xmlns:a16="http://schemas.microsoft.com/office/drawing/2014/main" id="{C98CCA3C-889C-4F72-8FC6-5396041A6F9A}"/>
              </a:ext>
            </a:extLst>
          </p:cNvPr>
          <p:cNvSpPr>
            <a:spLocks noGrp="1"/>
          </p:cNvSpPr>
          <p:nvPr>
            <p:ph type="title"/>
          </p:nvPr>
        </p:nvSpPr>
        <p:spPr/>
        <p:txBody>
          <a:bodyPr/>
          <a:lstStyle/>
          <a:p>
            <a:r>
              <a:rPr lang="zh-CN" altLang="en-US" sz="2400" b="1" dirty="0">
                <a:solidFill>
                  <a:schemeClr val="tx1"/>
                </a:solidFill>
                <a:latin typeface="+mj-ea"/>
                <a:cs typeface="+mn-cs"/>
              </a:rPr>
              <a:t>云计算的应用现状</a:t>
            </a:r>
          </a:p>
        </p:txBody>
      </p:sp>
      <p:sp>
        <p:nvSpPr>
          <p:cNvPr id="2" name="灯片编号占位符 1">
            <a:extLst>
              <a:ext uri="{FF2B5EF4-FFF2-40B4-BE49-F238E27FC236}">
                <a16:creationId xmlns:a16="http://schemas.microsoft.com/office/drawing/2014/main" id="{EE7B84C1-0B3A-4F39-988F-063BEC6A9D69}"/>
              </a:ext>
            </a:extLst>
          </p:cNvPr>
          <p:cNvSpPr>
            <a:spLocks noGrp="1"/>
          </p:cNvSpPr>
          <p:nvPr>
            <p:ph type="sldNum" sz="quarter" idx="10"/>
          </p:nvPr>
        </p:nvSpPr>
        <p:spPr/>
        <p:txBody>
          <a:bodyPr/>
          <a:lstStyle/>
          <a:p>
            <a:fld id="{D351BD01-A0C2-431F-B2AF-57225671412E}"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2166911" y="357166"/>
            <a:ext cx="7820025" cy="6191250"/>
          </a:xfrm>
          <a:prstGeom prst="rect">
            <a:avLst/>
          </a:prstGeom>
          <a:noFill/>
          <a:ln w="9525">
            <a:noFill/>
            <a:miter lim="800000"/>
            <a:headEnd/>
            <a:tailEnd/>
          </a:ln>
          <a:effectLst/>
        </p:spPr>
      </p:pic>
      <p:sp>
        <p:nvSpPr>
          <p:cNvPr id="3" name="灯片编号占位符 2">
            <a:extLst>
              <a:ext uri="{FF2B5EF4-FFF2-40B4-BE49-F238E27FC236}">
                <a16:creationId xmlns:a16="http://schemas.microsoft.com/office/drawing/2014/main" id="{96F1DF0C-D28E-4F02-A6FF-1B569898FE0F}"/>
              </a:ext>
            </a:extLst>
          </p:cNvPr>
          <p:cNvSpPr>
            <a:spLocks noGrp="1"/>
          </p:cNvSpPr>
          <p:nvPr>
            <p:ph type="sldNum" sz="quarter" idx="10"/>
          </p:nvPr>
        </p:nvSpPr>
        <p:spPr/>
        <p:txBody>
          <a:bodyPr/>
          <a:lstStyle/>
          <a:p>
            <a:fld id="{D351BD01-A0C2-431F-B2AF-57225671412E}"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2351584" y="2780928"/>
            <a:ext cx="7724775" cy="4029075"/>
          </a:xfrm>
          <a:prstGeom prst="rect">
            <a:avLst/>
          </a:prstGeom>
          <a:noFill/>
          <a:ln w="9525">
            <a:noFill/>
            <a:miter lim="800000"/>
            <a:headEnd/>
            <a:tailEnd/>
          </a:ln>
          <a:effectLst/>
        </p:spPr>
      </p:pic>
      <p:sp>
        <p:nvSpPr>
          <p:cNvPr id="5" name="内容占位符 4">
            <a:extLst>
              <a:ext uri="{FF2B5EF4-FFF2-40B4-BE49-F238E27FC236}">
                <a16:creationId xmlns:a16="http://schemas.microsoft.com/office/drawing/2014/main" id="{F2940418-5653-4DF0-993C-BB67DF4CE7B9}"/>
              </a:ext>
            </a:extLst>
          </p:cNvPr>
          <p:cNvSpPr>
            <a:spLocks noGrp="1"/>
          </p:cNvSpPr>
          <p:nvPr>
            <p:ph idx="1"/>
          </p:nvPr>
        </p:nvSpPr>
        <p:spPr>
          <a:xfrm>
            <a:off x="433917" y="908720"/>
            <a:ext cx="11148483" cy="5760640"/>
          </a:xfrm>
        </p:spPr>
        <p:txBody>
          <a:bodyPr/>
          <a:lstStyle/>
          <a:p>
            <a:pPr indent="457200" algn="just">
              <a:lnSpc>
                <a:spcPct val="150000"/>
              </a:lnSpc>
              <a:buFont typeface="Wingdings" pitchFamily="2" charset="2"/>
              <a:buChar char="p"/>
            </a:pPr>
            <a:r>
              <a:rPr lang="zh-CN" altLang="en-US" sz="2400" b="1" dirty="0">
                <a:latin typeface="+mj-ea"/>
                <a:ea typeface="+mj-ea"/>
              </a:rPr>
              <a:t>国内相关研究组织</a:t>
            </a:r>
            <a:endParaRPr lang="en-US" altLang="zh-CN" sz="2400" b="1" dirty="0">
              <a:latin typeface="+mj-ea"/>
              <a:ea typeface="+mj-ea"/>
            </a:endParaRPr>
          </a:p>
          <a:p>
            <a:pPr indent="457200" algn="just">
              <a:lnSpc>
                <a:spcPct val="150000"/>
              </a:lnSpc>
            </a:pPr>
            <a:r>
              <a:rPr lang="zh-CN" altLang="en-US" sz="2400" dirty="0">
                <a:latin typeface="+mj-ea"/>
                <a:ea typeface="+mj-ea"/>
              </a:rPr>
              <a:t>国内学术界对云计算研究也非常热门，并做了大量的研究工作。国内企业界主要云计算研究组织及研发方向如表</a:t>
            </a:r>
            <a:r>
              <a:rPr lang="en-US" altLang="zh-CN" sz="2400" dirty="0">
                <a:latin typeface="+mj-ea"/>
                <a:ea typeface="+mj-ea"/>
              </a:rPr>
              <a:t>3</a:t>
            </a:r>
            <a:r>
              <a:rPr lang="zh-CN" altLang="en-US" sz="2400" dirty="0">
                <a:latin typeface="+mj-ea"/>
                <a:ea typeface="+mj-ea"/>
              </a:rPr>
              <a:t>所示．</a:t>
            </a:r>
            <a:endParaRPr lang="en-US" altLang="zh-CN" sz="2400" dirty="0">
              <a:latin typeface="+mj-ea"/>
              <a:ea typeface="+mj-ea"/>
            </a:endParaRPr>
          </a:p>
          <a:p>
            <a:endParaRPr lang="zh-CN" altLang="en-US" sz="2400" dirty="0">
              <a:latin typeface="+mj-ea"/>
              <a:ea typeface="+mj-ea"/>
            </a:endParaRPr>
          </a:p>
        </p:txBody>
      </p:sp>
      <p:sp>
        <p:nvSpPr>
          <p:cNvPr id="2" name="灯片编号占位符 1">
            <a:extLst>
              <a:ext uri="{FF2B5EF4-FFF2-40B4-BE49-F238E27FC236}">
                <a16:creationId xmlns:a16="http://schemas.microsoft.com/office/drawing/2014/main" id="{58BC27A2-4473-4EDD-85C1-742648948733}"/>
              </a:ext>
            </a:extLst>
          </p:cNvPr>
          <p:cNvSpPr>
            <a:spLocks noGrp="1"/>
          </p:cNvSpPr>
          <p:nvPr>
            <p:ph type="sldNum" sz="quarter" idx="10"/>
          </p:nvPr>
        </p:nvSpPr>
        <p:spPr/>
        <p:txBody>
          <a:bodyPr/>
          <a:lstStyle/>
          <a:p>
            <a:fld id="{D351BD01-A0C2-431F-B2AF-57225671412E}"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540764" y="1124744"/>
            <a:ext cx="9110472" cy="5563362"/>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1070E7E0-8DBB-49AA-A9E5-6C86BFF68026}"/>
              </a:ext>
            </a:extLst>
          </p:cNvPr>
          <p:cNvSpPr>
            <a:spLocks noGrp="1"/>
          </p:cNvSpPr>
          <p:nvPr>
            <p:ph type="sldNum" sz="quarter" idx="10"/>
          </p:nvPr>
        </p:nvSpPr>
        <p:spPr/>
        <p:txBody>
          <a:bodyPr/>
          <a:lstStyle/>
          <a:p>
            <a:fld id="{D351BD01-A0C2-431F-B2AF-57225671412E}"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27648" y="142852"/>
            <a:ext cx="7026004" cy="1130246"/>
          </a:xfrm>
          <a:prstGeom prst="rect">
            <a:avLst/>
          </a:prstGeom>
        </p:spPr>
        <p:txBody>
          <a:bodyPr wrap="square">
            <a:spAutoFit/>
          </a:bodyPr>
          <a:lstStyle/>
          <a:p>
            <a:pPr algn="ctr">
              <a:lnSpc>
                <a:spcPct val="150000"/>
              </a:lnSpc>
            </a:pPr>
            <a:r>
              <a:rPr lang="zh-CN" altLang="en-US" sz="2400" b="1" dirty="0">
                <a:solidFill>
                  <a:srgbClr val="FF0000"/>
                </a:solidFill>
                <a:latin typeface="Times New Roman" pitchFamily="18" charset="0"/>
                <a:ea typeface="楷体" pitchFamily="49" charset="-122"/>
                <a:cs typeface="Times New Roman" pitchFamily="18" charset="0"/>
              </a:rPr>
              <a:t>互联网、通信业、</a:t>
            </a:r>
            <a:r>
              <a:rPr lang="en-US" altLang="zh-CN" sz="2400" b="1" dirty="0">
                <a:solidFill>
                  <a:srgbClr val="FF0000"/>
                </a:solidFill>
                <a:latin typeface="Times New Roman" pitchFamily="18" charset="0"/>
                <a:ea typeface="楷体" pitchFamily="49" charset="-122"/>
                <a:cs typeface="Times New Roman" pitchFamily="18" charset="0"/>
              </a:rPr>
              <a:t>IT</a:t>
            </a:r>
            <a:r>
              <a:rPr lang="zh-CN" altLang="en-US" sz="2400" b="1" dirty="0">
                <a:solidFill>
                  <a:srgbClr val="FF0000"/>
                </a:solidFill>
                <a:latin typeface="Times New Roman" pitchFamily="18" charset="0"/>
                <a:ea typeface="楷体" pitchFamily="49" charset="-122"/>
                <a:cs typeface="Times New Roman" pitchFamily="18" charset="0"/>
              </a:rPr>
              <a:t>厂商互相渗透，打破传统的产业链模式，形成高度混合渗透的生态模式</a:t>
            </a:r>
          </a:p>
        </p:txBody>
      </p:sp>
      <p:grpSp>
        <p:nvGrpSpPr>
          <p:cNvPr id="51" name="组合 50">
            <a:extLst>
              <a:ext uri="{FF2B5EF4-FFF2-40B4-BE49-F238E27FC236}">
                <a16:creationId xmlns:a16="http://schemas.microsoft.com/office/drawing/2014/main" id="{AEE69FDC-D5FE-43B3-AAB6-F2556B103D98}"/>
              </a:ext>
            </a:extLst>
          </p:cNvPr>
          <p:cNvGrpSpPr/>
          <p:nvPr/>
        </p:nvGrpSpPr>
        <p:grpSpPr>
          <a:xfrm>
            <a:off x="1666845" y="1428736"/>
            <a:ext cx="9072626" cy="5143500"/>
            <a:chOff x="1666845" y="1428736"/>
            <a:chExt cx="9072626" cy="5143500"/>
          </a:xfrm>
        </p:grpSpPr>
        <p:grpSp>
          <p:nvGrpSpPr>
            <p:cNvPr id="3" name="组合 2"/>
            <p:cNvGrpSpPr>
              <a:grpSpLocks/>
            </p:cNvGrpSpPr>
            <p:nvPr/>
          </p:nvGrpSpPr>
          <p:grpSpPr bwMode="auto">
            <a:xfrm>
              <a:off x="2524094" y="2857488"/>
              <a:ext cx="1714500" cy="1940957"/>
              <a:chOff x="7143768" y="4286256"/>
              <a:chExt cx="1714512" cy="1940412"/>
            </a:xfrm>
          </p:grpSpPr>
          <p:sp>
            <p:nvSpPr>
              <p:cNvPr id="4" name="Freeform 25"/>
              <p:cNvSpPr>
                <a:spLocks/>
              </p:cNvSpPr>
              <p:nvPr/>
            </p:nvSpPr>
            <p:spPr bwMode="gray">
              <a:xfrm flipH="1">
                <a:off x="7500990" y="4286256"/>
                <a:ext cx="571504" cy="1357322"/>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03D4A8"/>
                  </a:gs>
                  <a:gs pos="25000">
                    <a:srgbClr val="21D6E0"/>
                  </a:gs>
                  <a:gs pos="75000">
                    <a:srgbClr val="0087E6"/>
                  </a:gs>
                  <a:gs pos="100000">
                    <a:srgbClr val="005CBF"/>
                  </a:gs>
                </a:gsLst>
                <a:lin ang="18900000"/>
              </a:gradFill>
              <a:ln w="9525">
                <a:round/>
                <a:headEnd/>
                <a:tailEnd/>
              </a:ln>
              <a:scene3d>
                <a:camera prst="legacyPerspectiveTopLeft">
                  <a:rot lat="0" lon="10799999"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zh-CN" altLang="en-US">
                  <a:ea typeface="楷体" pitchFamily="49" charset="-122"/>
                  <a:cs typeface="Times New Roman" pitchFamily="18" charset="0"/>
                </a:endParaRPr>
              </a:p>
            </p:txBody>
          </p:sp>
          <p:sp>
            <p:nvSpPr>
              <p:cNvPr id="5" name="TextBox 53"/>
              <p:cNvSpPr txBox="1">
                <a:spLocks noChangeArrowheads="1"/>
              </p:cNvSpPr>
              <p:nvPr/>
            </p:nvSpPr>
            <p:spPr bwMode="auto">
              <a:xfrm>
                <a:off x="7143768" y="5857440"/>
                <a:ext cx="1643075" cy="36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pitchFamily="34" charset="0"/>
                    <a:ea typeface="宋体" pitchFamily="2" charset="-122"/>
                  </a:defRPr>
                </a:lvl9pPr>
              </a:lstStyle>
              <a:p>
                <a:pPr algn="l" eaLnBrk="1" hangingPunct="1"/>
                <a:r>
                  <a:rPr lang="zh-CN" altLang="en-US">
                    <a:latin typeface="Times New Roman" pitchFamily="18" charset="0"/>
                    <a:ea typeface="楷体" pitchFamily="49" charset="-122"/>
                    <a:cs typeface="Times New Roman" pitchFamily="18" charset="0"/>
                  </a:rPr>
                  <a:t>云计算提供商</a:t>
                </a:r>
              </a:p>
            </p:txBody>
          </p:sp>
          <p:sp>
            <p:nvSpPr>
              <p:cNvPr id="6" name="燕尾形箭头 5"/>
              <p:cNvSpPr/>
              <p:nvPr/>
            </p:nvSpPr>
            <p:spPr>
              <a:xfrm>
                <a:off x="8215337" y="4857596"/>
                <a:ext cx="642943" cy="428505"/>
              </a:xfrm>
              <a:prstGeom prst="notchedRight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grpSp>
        <p:sp>
          <p:nvSpPr>
            <p:cNvPr id="7" name="矩形 6"/>
            <p:cNvSpPr/>
            <p:nvPr/>
          </p:nvSpPr>
          <p:spPr>
            <a:xfrm>
              <a:off x="4881532" y="1428736"/>
              <a:ext cx="3929063" cy="5143500"/>
            </a:xfrm>
            <a:prstGeom prst="rect">
              <a:avLst/>
            </a:prstGeom>
            <a:solidFill>
              <a:schemeClr val="accent5">
                <a:lumMod val="20000"/>
                <a:lumOff val="80000"/>
              </a:schemeClr>
            </a:solidFill>
            <a:ln>
              <a:solidFill>
                <a:srgbClr val="B6E7F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8" name="云形 7"/>
            <p:cNvSpPr/>
            <p:nvPr/>
          </p:nvSpPr>
          <p:spPr>
            <a:xfrm>
              <a:off x="4381469" y="2500300"/>
              <a:ext cx="5143500" cy="2714625"/>
            </a:xfrm>
            <a:prstGeom prst="cloud">
              <a:avLst/>
            </a:prstGeom>
            <a:solidFill>
              <a:schemeClr val="accent5">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9" name="Freeform 25"/>
            <p:cNvSpPr>
              <a:spLocks/>
            </p:cNvSpPr>
            <p:nvPr/>
          </p:nvSpPr>
          <p:spPr bwMode="gray">
            <a:xfrm flipH="1">
              <a:off x="9882157" y="1785925"/>
              <a:ext cx="657225" cy="1660525"/>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A4A4A4"/>
                </a:gs>
                <a:gs pos="100000">
                  <a:srgbClr val="EAEAEA"/>
                </a:gs>
              </a:gsLst>
              <a:lin ang="18900000" scaled="1"/>
            </a:gradFill>
            <a:ln w="9525">
              <a:round/>
              <a:headEnd/>
              <a:tailEnd/>
            </a:ln>
            <a:scene3d>
              <a:camera prst="legacyPerspectiveTopLeft">
                <a:rot lat="0" lon="10799999"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zh-CN" altLang="en-US">
                <a:ea typeface="楷体" pitchFamily="49" charset="-122"/>
                <a:cs typeface="Times New Roman" pitchFamily="18" charset="0"/>
              </a:endParaRPr>
            </a:p>
          </p:txBody>
        </p:sp>
        <p:grpSp>
          <p:nvGrpSpPr>
            <p:cNvPr id="10" name="Group 3"/>
            <p:cNvGrpSpPr>
              <a:grpSpLocks/>
            </p:cNvGrpSpPr>
            <p:nvPr/>
          </p:nvGrpSpPr>
          <p:grpSpPr bwMode="auto">
            <a:xfrm>
              <a:off x="5024406" y="4286237"/>
              <a:ext cx="3500438" cy="923925"/>
              <a:chOff x="1267" y="2532"/>
              <a:chExt cx="3185" cy="582"/>
            </a:xfrm>
            <a:solidFill>
              <a:schemeClr val="accent3">
                <a:lumMod val="75000"/>
              </a:schemeClr>
            </a:solidFill>
          </p:grpSpPr>
          <p:sp>
            <p:nvSpPr>
              <p:cNvPr id="11" name="AutoShape 4"/>
              <p:cNvSpPr>
                <a:spLocks noChangeArrowheads="1"/>
              </p:cNvSpPr>
              <p:nvPr/>
            </p:nvSpPr>
            <p:spPr bwMode="ltGray">
              <a:xfrm>
                <a:off x="1267" y="2532"/>
                <a:ext cx="3185" cy="582"/>
              </a:xfrm>
              <a:prstGeom prst="roundRect">
                <a:avLst>
                  <a:gd name="adj" fmla="val 16667"/>
                </a:avLst>
              </a:prstGeom>
              <a:grp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hlink"/>
                </a:extrusionClr>
              </a:sp3d>
            </p:spPr>
            <p:txBody>
              <a:bodyPr wrap="none" anchor="ctr">
                <a:flatTx/>
              </a:bodyPr>
              <a:lstStyle/>
              <a:p>
                <a:pPr algn="l">
                  <a:defRPr/>
                </a:pPr>
                <a:endParaRPr lang="zh-CN" altLang="en-US">
                  <a:ea typeface="楷体" pitchFamily="49" charset="-122"/>
                  <a:cs typeface="Times New Roman" pitchFamily="18" charset="0"/>
                </a:endParaRPr>
              </a:p>
            </p:txBody>
          </p:sp>
          <p:sp>
            <p:nvSpPr>
              <p:cNvPr id="12" name="Line 5"/>
              <p:cNvSpPr>
                <a:spLocks noChangeShapeType="1"/>
              </p:cNvSpPr>
              <p:nvPr/>
            </p:nvSpPr>
            <p:spPr bwMode="ltGray">
              <a:xfrm>
                <a:off x="1412" y="3111"/>
                <a:ext cx="2950" cy="0"/>
              </a:xfrm>
              <a:prstGeom prst="line">
                <a:avLst/>
              </a:prstGeom>
              <a:grpFill/>
              <a:ln w="3175">
                <a:solidFill>
                  <a:srgbClr val="FFFFFF">
                    <a:alpha val="14902"/>
                  </a:srgbClr>
                </a:solidFill>
                <a:round/>
                <a:headEnd/>
                <a:tailEnd/>
              </a:ln>
            </p:spPr>
            <p:txBody>
              <a:bodyPr/>
              <a:lstStyle/>
              <a:p>
                <a:endParaRPr lang="zh-CN" altLang="en-US">
                  <a:ea typeface="楷体" pitchFamily="49" charset="-122"/>
                  <a:cs typeface="Times New Roman" pitchFamily="18" charset="0"/>
                </a:endParaRPr>
              </a:p>
            </p:txBody>
          </p:sp>
          <p:sp>
            <p:nvSpPr>
              <p:cNvPr id="13" name="Line 6"/>
              <p:cNvSpPr>
                <a:spLocks noChangeShapeType="1"/>
              </p:cNvSpPr>
              <p:nvPr/>
            </p:nvSpPr>
            <p:spPr bwMode="ltGray">
              <a:xfrm>
                <a:off x="1418" y="2532"/>
                <a:ext cx="2950" cy="0"/>
              </a:xfrm>
              <a:prstGeom prst="line">
                <a:avLst/>
              </a:prstGeom>
              <a:grpFill/>
              <a:ln w="3175">
                <a:solidFill>
                  <a:srgbClr val="FFFFFF">
                    <a:alpha val="25098"/>
                  </a:srgbClr>
                </a:solidFill>
                <a:round/>
                <a:headEnd/>
                <a:tailEnd/>
              </a:ln>
            </p:spPr>
            <p:txBody>
              <a:bodyPr/>
              <a:lstStyle/>
              <a:p>
                <a:endParaRPr lang="zh-CN" altLang="en-US">
                  <a:ea typeface="楷体" pitchFamily="49" charset="-122"/>
                  <a:cs typeface="Times New Roman" pitchFamily="18" charset="0"/>
                </a:endParaRPr>
              </a:p>
            </p:txBody>
          </p:sp>
        </p:grpSp>
        <p:grpSp>
          <p:nvGrpSpPr>
            <p:cNvPr id="14" name="Group 7"/>
            <p:cNvGrpSpPr>
              <a:grpSpLocks/>
            </p:cNvGrpSpPr>
            <p:nvPr/>
          </p:nvGrpSpPr>
          <p:grpSpPr bwMode="auto">
            <a:xfrm>
              <a:off x="5024406" y="5357800"/>
              <a:ext cx="3500438" cy="923925"/>
              <a:chOff x="1314" y="3282"/>
              <a:chExt cx="3203" cy="582"/>
            </a:xfrm>
          </p:grpSpPr>
          <p:sp>
            <p:nvSpPr>
              <p:cNvPr id="15" name="AutoShape 8"/>
              <p:cNvSpPr>
                <a:spLocks noChangeArrowheads="1"/>
              </p:cNvSpPr>
              <p:nvPr/>
            </p:nvSpPr>
            <p:spPr bwMode="gray">
              <a:xfrm>
                <a:off x="1314" y="3282"/>
                <a:ext cx="3203" cy="582"/>
              </a:xfrm>
              <a:prstGeom prst="roundRect">
                <a:avLst>
                  <a:gd name="adj" fmla="val 16667"/>
                </a:avLst>
              </a:prstGeom>
              <a:gradFill rotWithShape="1">
                <a:gsLst>
                  <a:gs pos="0">
                    <a:schemeClr val="accent2">
                      <a:gamma/>
                      <a:shade val="66275"/>
                      <a:invGamma/>
                    </a:schemeClr>
                  </a:gs>
                  <a:gs pos="100000">
                    <a:schemeClr val="accent2"/>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accent2"/>
                </a:extrusionClr>
              </a:sp3d>
            </p:spPr>
            <p:txBody>
              <a:bodyPr wrap="none" anchor="ctr">
                <a:flatTx/>
              </a:bodyPr>
              <a:lstStyle/>
              <a:p>
                <a:pPr algn="l">
                  <a:defRPr/>
                </a:pPr>
                <a:endParaRPr lang="zh-CN" altLang="en-US">
                  <a:ea typeface="楷体" pitchFamily="49" charset="-122"/>
                  <a:cs typeface="Times New Roman" pitchFamily="18" charset="0"/>
                </a:endParaRPr>
              </a:p>
            </p:txBody>
          </p:sp>
          <p:sp>
            <p:nvSpPr>
              <p:cNvPr id="16" name="Line 9"/>
              <p:cNvSpPr>
                <a:spLocks noChangeShapeType="1"/>
              </p:cNvSpPr>
              <p:nvPr/>
            </p:nvSpPr>
            <p:spPr bwMode="gray">
              <a:xfrm>
                <a:off x="1392" y="3861"/>
                <a:ext cx="2950" cy="0"/>
              </a:xfrm>
              <a:prstGeom prst="line">
                <a:avLst/>
              </a:prstGeom>
              <a:noFill/>
              <a:ln w="3175">
                <a:solidFill>
                  <a:srgbClr val="FFFFFF">
                    <a:alpha val="14902"/>
                  </a:srgbClr>
                </a:solidFill>
                <a:round/>
                <a:headEnd/>
                <a:tailEnd/>
              </a:ln>
              <a:extLst>
                <a:ext uri="{909E8E84-426E-40DD-AFC4-6F175D3DCCD1}">
                  <a14:hiddenFill xmlns:a14="http://schemas.microsoft.com/office/drawing/2010/main">
                    <a:noFill/>
                  </a14:hiddenFill>
                </a:ext>
              </a:extLst>
            </p:spPr>
            <p:txBody>
              <a:bodyPr/>
              <a:lstStyle/>
              <a:p>
                <a:endParaRPr lang="zh-CN" altLang="en-US">
                  <a:ea typeface="楷体" pitchFamily="49" charset="-122"/>
                  <a:cs typeface="Times New Roman" pitchFamily="18" charset="0"/>
                </a:endParaRPr>
              </a:p>
            </p:txBody>
          </p:sp>
          <p:sp>
            <p:nvSpPr>
              <p:cNvPr id="17" name="Line 10"/>
              <p:cNvSpPr>
                <a:spLocks noChangeShapeType="1"/>
              </p:cNvSpPr>
              <p:nvPr/>
            </p:nvSpPr>
            <p:spPr bwMode="gray">
              <a:xfrm>
                <a:off x="1407" y="3282"/>
                <a:ext cx="2950" cy="0"/>
              </a:xfrm>
              <a:prstGeom prst="line">
                <a:avLst/>
              </a:prstGeom>
              <a:noFill/>
              <a:ln w="3175">
                <a:solidFill>
                  <a:srgbClr val="FFFFFF">
                    <a:alpha val="25098"/>
                  </a:srgbClr>
                </a:solidFill>
                <a:round/>
                <a:headEnd/>
                <a:tailEnd/>
              </a:ln>
              <a:extLst>
                <a:ext uri="{909E8E84-426E-40DD-AFC4-6F175D3DCCD1}">
                  <a14:hiddenFill xmlns:a14="http://schemas.microsoft.com/office/drawing/2010/main">
                    <a:noFill/>
                  </a14:hiddenFill>
                </a:ext>
              </a:extLst>
            </p:spPr>
            <p:txBody>
              <a:bodyPr/>
              <a:lstStyle/>
              <a:p>
                <a:endParaRPr lang="zh-CN" altLang="en-US">
                  <a:ea typeface="楷体" pitchFamily="49" charset="-122"/>
                  <a:cs typeface="Times New Roman" pitchFamily="18" charset="0"/>
                </a:endParaRPr>
              </a:p>
            </p:txBody>
          </p:sp>
        </p:grpSp>
        <p:grpSp>
          <p:nvGrpSpPr>
            <p:cNvPr id="18" name="Group 11"/>
            <p:cNvGrpSpPr>
              <a:grpSpLocks/>
            </p:cNvGrpSpPr>
            <p:nvPr/>
          </p:nvGrpSpPr>
          <p:grpSpPr bwMode="auto">
            <a:xfrm>
              <a:off x="5024406" y="3143237"/>
              <a:ext cx="3500438" cy="923925"/>
              <a:chOff x="1314" y="1782"/>
              <a:chExt cx="3203" cy="582"/>
            </a:xfrm>
          </p:grpSpPr>
          <p:sp>
            <p:nvSpPr>
              <p:cNvPr id="19" name="AutoShape 12"/>
              <p:cNvSpPr>
                <a:spLocks noChangeArrowheads="1"/>
              </p:cNvSpPr>
              <p:nvPr/>
            </p:nvSpPr>
            <p:spPr bwMode="gray">
              <a:xfrm>
                <a:off x="1314" y="1782"/>
                <a:ext cx="3203" cy="582"/>
              </a:xfrm>
              <a:prstGeom prst="roundRect">
                <a:avLst>
                  <a:gd name="adj" fmla="val 16667"/>
                </a:avLst>
              </a:prstGeom>
              <a:solidFill>
                <a:schemeClr val="accent5">
                  <a:lumMod val="75000"/>
                </a:schemeClr>
              </a:soli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accent1"/>
                </a:extrusionClr>
              </a:sp3d>
            </p:spPr>
            <p:txBody>
              <a:bodyPr wrap="none" anchor="ctr">
                <a:flatTx/>
              </a:bodyPr>
              <a:lstStyle/>
              <a:p>
                <a:pPr algn="l">
                  <a:defRPr/>
                </a:pPr>
                <a:endParaRPr lang="zh-CN" altLang="en-US">
                  <a:ea typeface="楷体" pitchFamily="49" charset="-122"/>
                  <a:cs typeface="Times New Roman" pitchFamily="18" charset="0"/>
                </a:endParaRPr>
              </a:p>
            </p:txBody>
          </p:sp>
          <p:sp>
            <p:nvSpPr>
              <p:cNvPr id="20" name="Line 13"/>
              <p:cNvSpPr>
                <a:spLocks noChangeShapeType="1"/>
              </p:cNvSpPr>
              <p:nvPr/>
            </p:nvSpPr>
            <p:spPr bwMode="gray">
              <a:xfrm>
                <a:off x="1418" y="2361"/>
                <a:ext cx="2950" cy="0"/>
              </a:xfrm>
              <a:prstGeom prst="line">
                <a:avLst/>
              </a:prstGeom>
              <a:noFill/>
              <a:ln w="3175">
                <a:solidFill>
                  <a:srgbClr val="FFFFFF">
                    <a:alpha val="14902"/>
                  </a:srgbClr>
                </a:solidFill>
                <a:round/>
                <a:headEnd/>
                <a:tailEnd/>
              </a:ln>
              <a:extLst>
                <a:ext uri="{909E8E84-426E-40DD-AFC4-6F175D3DCCD1}">
                  <a14:hiddenFill xmlns:a14="http://schemas.microsoft.com/office/drawing/2010/main">
                    <a:noFill/>
                  </a14:hiddenFill>
                </a:ext>
              </a:extLst>
            </p:spPr>
            <p:txBody>
              <a:bodyPr/>
              <a:lstStyle/>
              <a:p>
                <a:endParaRPr lang="zh-CN" altLang="en-US">
                  <a:ea typeface="楷体" pitchFamily="49" charset="-122"/>
                  <a:cs typeface="Times New Roman" pitchFamily="18" charset="0"/>
                </a:endParaRPr>
              </a:p>
            </p:txBody>
          </p:sp>
          <p:sp>
            <p:nvSpPr>
              <p:cNvPr id="21" name="Line 14"/>
              <p:cNvSpPr>
                <a:spLocks noChangeShapeType="1"/>
              </p:cNvSpPr>
              <p:nvPr/>
            </p:nvSpPr>
            <p:spPr bwMode="gray">
              <a:xfrm>
                <a:off x="1392" y="1784"/>
                <a:ext cx="2950" cy="0"/>
              </a:xfrm>
              <a:prstGeom prst="line">
                <a:avLst/>
              </a:prstGeom>
              <a:noFill/>
              <a:ln w="3175">
                <a:solidFill>
                  <a:srgbClr val="FFFFFF">
                    <a:alpha val="14902"/>
                  </a:srgbClr>
                </a:solidFill>
                <a:round/>
                <a:headEnd/>
                <a:tailEnd/>
              </a:ln>
              <a:extLst>
                <a:ext uri="{909E8E84-426E-40DD-AFC4-6F175D3DCCD1}">
                  <a14:hiddenFill xmlns:a14="http://schemas.microsoft.com/office/drawing/2010/main">
                    <a:noFill/>
                  </a14:hiddenFill>
                </a:ext>
              </a:extLst>
            </p:spPr>
            <p:txBody>
              <a:bodyPr/>
              <a:lstStyle/>
              <a:p>
                <a:endParaRPr lang="zh-CN" altLang="en-US">
                  <a:ea typeface="楷体" pitchFamily="49" charset="-122"/>
                  <a:cs typeface="Times New Roman" pitchFamily="18" charset="0"/>
                </a:endParaRPr>
              </a:p>
            </p:txBody>
          </p:sp>
        </p:grpSp>
        <p:grpSp>
          <p:nvGrpSpPr>
            <p:cNvPr id="22" name="Group 15"/>
            <p:cNvGrpSpPr>
              <a:grpSpLocks/>
            </p:cNvGrpSpPr>
            <p:nvPr/>
          </p:nvGrpSpPr>
          <p:grpSpPr bwMode="auto">
            <a:xfrm>
              <a:off x="5024406" y="2071675"/>
              <a:ext cx="3500438" cy="923925"/>
              <a:chOff x="1332" y="1050"/>
              <a:chExt cx="3167" cy="582"/>
            </a:xfrm>
            <a:solidFill>
              <a:srgbClr val="92D050"/>
            </a:solidFill>
          </p:grpSpPr>
          <p:sp>
            <p:nvSpPr>
              <p:cNvPr id="23" name="AutoShape 16"/>
              <p:cNvSpPr>
                <a:spLocks noChangeArrowheads="1"/>
              </p:cNvSpPr>
              <p:nvPr/>
            </p:nvSpPr>
            <p:spPr bwMode="ltGray">
              <a:xfrm>
                <a:off x="1332" y="1050"/>
                <a:ext cx="3167" cy="582"/>
              </a:xfrm>
              <a:prstGeom prst="roundRect">
                <a:avLst>
                  <a:gd name="adj" fmla="val 16667"/>
                </a:avLst>
              </a:prstGeom>
              <a:solidFill>
                <a:schemeClr val="bg2"/>
              </a:soli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folHlink"/>
                </a:extrusionClr>
              </a:sp3d>
            </p:spPr>
            <p:txBody>
              <a:bodyPr wrap="none" anchor="ctr">
                <a:flatTx/>
              </a:bodyPr>
              <a:lstStyle/>
              <a:p>
                <a:pPr algn="l">
                  <a:defRPr/>
                </a:pPr>
                <a:endParaRPr lang="zh-CN" altLang="en-US">
                  <a:ea typeface="楷体" pitchFamily="49" charset="-122"/>
                  <a:cs typeface="Times New Roman" pitchFamily="18" charset="0"/>
                </a:endParaRPr>
              </a:p>
            </p:txBody>
          </p:sp>
          <p:sp>
            <p:nvSpPr>
              <p:cNvPr id="24" name="Line 17"/>
              <p:cNvSpPr>
                <a:spLocks noChangeShapeType="1"/>
              </p:cNvSpPr>
              <p:nvPr/>
            </p:nvSpPr>
            <p:spPr bwMode="ltGray">
              <a:xfrm>
                <a:off x="1392" y="1632"/>
                <a:ext cx="2950" cy="0"/>
              </a:xfrm>
              <a:prstGeom prst="line">
                <a:avLst/>
              </a:prstGeom>
              <a:grpFill/>
              <a:ln w="3175">
                <a:noFill/>
                <a:round/>
                <a:headEnd/>
                <a:tailEnd/>
              </a:ln>
            </p:spPr>
            <p:txBody>
              <a:bodyPr/>
              <a:lstStyle/>
              <a:p>
                <a:endParaRPr lang="zh-CN" altLang="en-US">
                  <a:ea typeface="楷体" pitchFamily="49" charset="-122"/>
                  <a:cs typeface="Times New Roman" pitchFamily="18" charset="0"/>
                </a:endParaRPr>
              </a:p>
            </p:txBody>
          </p:sp>
          <p:sp>
            <p:nvSpPr>
              <p:cNvPr id="25" name="Line 18"/>
              <p:cNvSpPr>
                <a:spLocks noChangeShapeType="1"/>
              </p:cNvSpPr>
              <p:nvPr/>
            </p:nvSpPr>
            <p:spPr bwMode="ltGray">
              <a:xfrm>
                <a:off x="1392" y="1052"/>
                <a:ext cx="2950" cy="0"/>
              </a:xfrm>
              <a:prstGeom prst="line">
                <a:avLst/>
              </a:prstGeom>
              <a:grpFill/>
              <a:ln w="3175">
                <a:noFill/>
                <a:round/>
                <a:headEnd/>
                <a:tailEnd/>
              </a:ln>
            </p:spPr>
            <p:txBody>
              <a:bodyPr/>
              <a:lstStyle/>
              <a:p>
                <a:endParaRPr lang="zh-CN" altLang="en-US">
                  <a:ea typeface="楷体" pitchFamily="49" charset="-122"/>
                  <a:cs typeface="Times New Roman" pitchFamily="18" charset="0"/>
                </a:endParaRPr>
              </a:p>
            </p:txBody>
          </p:sp>
        </p:grpSp>
        <p:sp>
          <p:nvSpPr>
            <p:cNvPr id="26" name="Text Box 19"/>
            <p:cNvSpPr txBox="1">
              <a:spLocks noChangeArrowheads="1"/>
            </p:cNvSpPr>
            <p:nvPr/>
          </p:nvSpPr>
          <p:spPr bwMode="gray">
            <a:xfrm>
              <a:off x="5095844" y="2357425"/>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50000"/>
                </a:spcBef>
              </a:pPr>
              <a:r>
                <a:rPr lang="zh-CN" altLang="en-US" sz="2000">
                  <a:solidFill>
                    <a:srgbClr val="FFFFFF"/>
                  </a:solidFill>
                  <a:latin typeface="Times New Roman" pitchFamily="18" charset="0"/>
                  <a:ea typeface="楷体" pitchFamily="49" charset="-122"/>
                  <a:cs typeface="Times New Roman" pitchFamily="18" charset="0"/>
                </a:rPr>
                <a:t>机房建设</a:t>
              </a:r>
              <a:r>
                <a:rPr lang="en-US" altLang="zh-CN" sz="2000" dirty="0">
                  <a:solidFill>
                    <a:srgbClr val="FFFFFF"/>
                  </a:solidFill>
                  <a:latin typeface="Times New Roman" pitchFamily="18" charset="0"/>
                  <a:ea typeface="楷体" pitchFamily="49" charset="-122"/>
                  <a:cs typeface="Times New Roman" pitchFamily="18" charset="0"/>
                </a:rPr>
                <a:t>/</a:t>
              </a:r>
              <a:r>
                <a:rPr lang="zh-CN" altLang="en-US" sz="2000">
                  <a:solidFill>
                    <a:srgbClr val="FFFFFF"/>
                  </a:solidFill>
                  <a:latin typeface="Times New Roman" pitchFamily="18" charset="0"/>
                  <a:ea typeface="楷体" pitchFamily="49" charset="-122"/>
                  <a:cs typeface="Times New Roman" pitchFamily="18" charset="0"/>
                </a:rPr>
                <a:t>维护</a:t>
              </a:r>
              <a:endParaRPr lang="en-US" altLang="zh-CN" sz="2000" dirty="0">
                <a:solidFill>
                  <a:srgbClr val="FFFFFF"/>
                </a:solidFill>
                <a:latin typeface="Times New Roman" pitchFamily="18" charset="0"/>
                <a:ea typeface="楷体" pitchFamily="49" charset="-122"/>
                <a:cs typeface="Times New Roman" pitchFamily="18" charset="0"/>
              </a:endParaRPr>
            </a:p>
          </p:txBody>
        </p:sp>
        <p:sp>
          <p:nvSpPr>
            <p:cNvPr id="27" name="Text Box 19"/>
            <p:cNvSpPr txBox="1">
              <a:spLocks noChangeArrowheads="1"/>
            </p:cNvSpPr>
            <p:nvPr/>
          </p:nvSpPr>
          <p:spPr bwMode="gray">
            <a:xfrm>
              <a:off x="5095844" y="3428987"/>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50000"/>
                </a:spcBef>
              </a:pPr>
              <a:r>
                <a:rPr lang="zh-CN" altLang="en-US" sz="2000">
                  <a:solidFill>
                    <a:srgbClr val="FFFFFF"/>
                  </a:solidFill>
                  <a:latin typeface="Times New Roman" pitchFamily="18" charset="0"/>
                  <a:ea typeface="楷体" pitchFamily="49" charset="-122"/>
                  <a:cs typeface="Times New Roman" pitchFamily="18" charset="0"/>
                </a:rPr>
                <a:t>硬件环境建设</a:t>
              </a:r>
              <a:r>
                <a:rPr lang="en-US" altLang="zh-CN" sz="2000" dirty="0">
                  <a:solidFill>
                    <a:srgbClr val="FFFFFF"/>
                  </a:solidFill>
                  <a:latin typeface="Times New Roman" pitchFamily="18" charset="0"/>
                  <a:ea typeface="楷体" pitchFamily="49" charset="-122"/>
                  <a:cs typeface="Times New Roman" pitchFamily="18" charset="0"/>
                </a:rPr>
                <a:t>/</a:t>
              </a:r>
              <a:r>
                <a:rPr lang="zh-CN" altLang="en-US" sz="2000">
                  <a:solidFill>
                    <a:srgbClr val="FFFFFF"/>
                  </a:solidFill>
                  <a:latin typeface="Times New Roman" pitchFamily="18" charset="0"/>
                  <a:ea typeface="楷体" pitchFamily="49" charset="-122"/>
                  <a:cs typeface="Times New Roman" pitchFamily="18" charset="0"/>
                </a:rPr>
                <a:t>维护</a:t>
              </a:r>
              <a:endParaRPr lang="en-US" altLang="zh-CN" sz="2000" dirty="0">
                <a:solidFill>
                  <a:srgbClr val="FFFFFF"/>
                </a:solidFill>
                <a:latin typeface="Times New Roman" pitchFamily="18" charset="0"/>
                <a:ea typeface="楷体" pitchFamily="49" charset="-122"/>
                <a:cs typeface="Times New Roman" pitchFamily="18" charset="0"/>
              </a:endParaRPr>
            </a:p>
          </p:txBody>
        </p:sp>
        <p:sp>
          <p:nvSpPr>
            <p:cNvPr id="28" name="Text Box 19"/>
            <p:cNvSpPr txBox="1">
              <a:spLocks noChangeArrowheads="1"/>
            </p:cNvSpPr>
            <p:nvPr/>
          </p:nvSpPr>
          <p:spPr bwMode="gray">
            <a:xfrm>
              <a:off x="5095844" y="4532300"/>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50000"/>
                </a:spcBef>
              </a:pPr>
              <a:r>
                <a:rPr lang="zh-CN" altLang="en-US" sz="2000">
                  <a:solidFill>
                    <a:srgbClr val="FFFFFF"/>
                  </a:solidFill>
                  <a:latin typeface="Times New Roman" pitchFamily="18" charset="0"/>
                  <a:ea typeface="楷体" pitchFamily="49" charset="-122"/>
                  <a:cs typeface="Times New Roman" pitchFamily="18" charset="0"/>
                </a:rPr>
                <a:t>软件环境建设</a:t>
              </a:r>
              <a:r>
                <a:rPr lang="en-US" altLang="zh-CN" sz="2000" dirty="0">
                  <a:solidFill>
                    <a:srgbClr val="FFFFFF"/>
                  </a:solidFill>
                  <a:latin typeface="Times New Roman" pitchFamily="18" charset="0"/>
                  <a:ea typeface="楷体" pitchFamily="49" charset="-122"/>
                  <a:cs typeface="Times New Roman" pitchFamily="18" charset="0"/>
                </a:rPr>
                <a:t>/</a:t>
              </a:r>
              <a:r>
                <a:rPr lang="zh-CN" altLang="en-US" sz="2000">
                  <a:solidFill>
                    <a:srgbClr val="FFFFFF"/>
                  </a:solidFill>
                  <a:latin typeface="Times New Roman" pitchFamily="18" charset="0"/>
                  <a:ea typeface="楷体" pitchFamily="49" charset="-122"/>
                  <a:cs typeface="Times New Roman" pitchFamily="18" charset="0"/>
                </a:rPr>
                <a:t>维护</a:t>
              </a:r>
              <a:endParaRPr lang="en-US" altLang="zh-CN" sz="2000" dirty="0">
                <a:solidFill>
                  <a:srgbClr val="FFFFFF"/>
                </a:solidFill>
                <a:latin typeface="Times New Roman" pitchFamily="18" charset="0"/>
                <a:ea typeface="楷体" pitchFamily="49" charset="-122"/>
                <a:cs typeface="Times New Roman" pitchFamily="18" charset="0"/>
              </a:endParaRPr>
            </a:p>
          </p:txBody>
        </p:sp>
        <p:sp>
          <p:nvSpPr>
            <p:cNvPr id="29" name="Text Box 19"/>
            <p:cNvSpPr txBox="1">
              <a:spLocks noChangeArrowheads="1"/>
            </p:cNvSpPr>
            <p:nvPr/>
          </p:nvSpPr>
          <p:spPr bwMode="gray">
            <a:xfrm>
              <a:off x="5095844" y="5643550"/>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50000"/>
                </a:spcBef>
              </a:pPr>
              <a:r>
                <a:rPr lang="zh-CN" altLang="en-US" sz="2000">
                  <a:solidFill>
                    <a:srgbClr val="FFFFFF"/>
                  </a:solidFill>
                  <a:latin typeface="Times New Roman" pitchFamily="18" charset="0"/>
                  <a:ea typeface="楷体" pitchFamily="49" charset="-122"/>
                  <a:cs typeface="Times New Roman" pitchFamily="18" charset="0"/>
                </a:rPr>
                <a:t>应用开发</a:t>
              </a:r>
              <a:r>
                <a:rPr lang="en-US" altLang="zh-CN" sz="2000" dirty="0">
                  <a:solidFill>
                    <a:srgbClr val="FFFFFF"/>
                  </a:solidFill>
                  <a:latin typeface="Times New Roman" pitchFamily="18" charset="0"/>
                  <a:ea typeface="楷体" pitchFamily="49" charset="-122"/>
                  <a:cs typeface="Times New Roman" pitchFamily="18" charset="0"/>
                </a:rPr>
                <a:t>/</a:t>
              </a:r>
              <a:r>
                <a:rPr lang="zh-CN" altLang="en-US" sz="2000">
                  <a:solidFill>
                    <a:srgbClr val="FFFFFF"/>
                  </a:solidFill>
                  <a:latin typeface="Times New Roman" pitchFamily="18" charset="0"/>
                  <a:ea typeface="楷体" pitchFamily="49" charset="-122"/>
                  <a:cs typeface="Times New Roman" pitchFamily="18" charset="0"/>
                </a:rPr>
                <a:t>部署</a:t>
              </a:r>
              <a:r>
                <a:rPr lang="en-US" altLang="zh-CN" sz="2000" dirty="0">
                  <a:solidFill>
                    <a:srgbClr val="FFFFFF"/>
                  </a:solidFill>
                  <a:latin typeface="Times New Roman" pitchFamily="18" charset="0"/>
                  <a:ea typeface="楷体" pitchFamily="49" charset="-122"/>
                  <a:cs typeface="Times New Roman" pitchFamily="18" charset="0"/>
                </a:rPr>
                <a:t>/</a:t>
              </a:r>
              <a:r>
                <a:rPr lang="zh-CN" altLang="en-US" sz="2000">
                  <a:solidFill>
                    <a:srgbClr val="FFFFFF"/>
                  </a:solidFill>
                  <a:latin typeface="Times New Roman" pitchFamily="18" charset="0"/>
                  <a:ea typeface="楷体" pitchFamily="49" charset="-122"/>
                  <a:cs typeface="Times New Roman" pitchFamily="18" charset="0"/>
                </a:rPr>
                <a:t>维护</a:t>
              </a:r>
              <a:endParaRPr lang="en-US" altLang="zh-CN" sz="2000" dirty="0">
                <a:solidFill>
                  <a:srgbClr val="FFFFFF"/>
                </a:solidFill>
                <a:latin typeface="Times New Roman" pitchFamily="18" charset="0"/>
                <a:ea typeface="楷体" pitchFamily="49" charset="-122"/>
                <a:cs typeface="Times New Roman" pitchFamily="18" charset="0"/>
              </a:endParaRPr>
            </a:p>
          </p:txBody>
        </p:sp>
        <p:sp>
          <p:nvSpPr>
            <p:cNvPr id="30" name="TextBox 29"/>
            <p:cNvSpPr txBox="1"/>
            <p:nvPr/>
          </p:nvSpPr>
          <p:spPr>
            <a:xfrm>
              <a:off x="5381594" y="1428737"/>
              <a:ext cx="1928812" cy="466725"/>
            </a:xfrm>
            <a:prstGeom prst="rect">
              <a:avLst/>
            </a:prstGeom>
            <a:noFill/>
            <a:ln>
              <a:solidFill>
                <a:schemeClr val="accent3"/>
              </a:solidFill>
            </a:ln>
          </p:spPr>
          <p:txBody>
            <a:bodyPr>
              <a:spAutoFit/>
            </a:bodyPr>
            <a:lstStyle/>
            <a:p>
              <a:pPr>
                <a:defRPr/>
              </a:pPr>
              <a:r>
                <a:rPr lang="zh-CN" altLang="en-US" sz="2400" dirty="0">
                  <a:ea typeface="楷体" pitchFamily="49" charset="-122"/>
                  <a:cs typeface="Times New Roman" pitchFamily="18" charset="0"/>
                </a:rPr>
                <a:t>应用系统</a:t>
              </a:r>
            </a:p>
          </p:txBody>
        </p:sp>
        <p:grpSp>
          <p:nvGrpSpPr>
            <p:cNvPr id="31" name="组合 30"/>
            <p:cNvGrpSpPr>
              <a:grpSpLocks/>
            </p:cNvGrpSpPr>
            <p:nvPr/>
          </p:nvGrpSpPr>
          <p:grpSpPr bwMode="auto">
            <a:xfrm>
              <a:off x="2381219" y="1571612"/>
              <a:ext cx="2286000" cy="3643313"/>
              <a:chOff x="857192" y="1643050"/>
              <a:chExt cx="2286016" cy="3643338"/>
            </a:xfrm>
          </p:grpSpPr>
          <p:sp>
            <p:nvSpPr>
              <p:cNvPr id="32" name="Freeform 24"/>
              <p:cNvSpPr>
                <a:spLocks/>
              </p:cNvSpPr>
              <p:nvPr/>
            </p:nvSpPr>
            <p:spPr bwMode="gray">
              <a:xfrm flipH="1">
                <a:off x="2000200" y="2071678"/>
                <a:ext cx="357190" cy="928694"/>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9C9C9C"/>
                  </a:gs>
                  <a:gs pos="100000">
                    <a:srgbClr val="EAEAEA"/>
                  </a:gs>
                </a:gsLst>
                <a:lin ang="18900000" scaled="1"/>
              </a:gradFill>
              <a:ln w="9525">
                <a:round/>
                <a:headEnd/>
                <a:tailEnd/>
              </a:ln>
              <a:scene3d>
                <a:camera prst="legacyPerspectiveTopLeft">
                  <a:rot lat="0" lon="20099998"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zh-CN" altLang="en-US">
                  <a:ea typeface="楷体" pitchFamily="49" charset="-122"/>
                  <a:cs typeface="Times New Roman" pitchFamily="18" charset="0"/>
                </a:endParaRPr>
              </a:p>
            </p:txBody>
          </p:sp>
          <p:sp>
            <p:nvSpPr>
              <p:cNvPr id="33" name="燕尾形箭头 32"/>
              <p:cNvSpPr/>
              <p:nvPr/>
            </p:nvSpPr>
            <p:spPr>
              <a:xfrm>
                <a:off x="2500265" y="2428868"/>
                <a:ext cx="642943" cy="285752"/>
              </a:xfrm>
              <a:prstGeom prst="notchedRightArrow">
                <a:avLst/>
              </a:prstGeom>
              <a:solidFill>
                <a:schemeClr val="bg2">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34" name="TextBox 34"/>
              <p:cNvSpPr txBox="1">
                <a:spLocks noChangeArrowheads="1"/>
              </p:cNvSpPr>
              <p:nvPr/>
            </p:nvSpPr>
            <p:spPr bwMode="auto">
              <a:xfrm>
                <a:off x="928631" y="1643050"/>
                <a:ext cx="1428760" cy="369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pitchFamily="34" charset="0"/>
                    <a:ea typeface="宋体" pitchFamily="2" charset="-122"/>
                  </a:defRPr>
                </a:lvl9pPr>
              </a:lstStyle>
              <a:p>
                <a:pPr algn="l" eaLnBrk="1" hangingPunct="1"/>
                <a:r>
                  <a:rPr lang="zh-CN" altLang="en-US">
                    <a:latin typeface="Times New Roman" pitchFamily="18" charset="0"/>
                    <a:ea typeface="楷体" pitchFamily="49" charset="-122"/>
                    <a:cs typeface="Times New Roman" pitchFamily="18" charset="0"/>
                  </a:rPr>
                  <a:t>机房集成商</a:t>
                </a:r>
              </a:p>
            </p:txBody>
          </p:sp>
          <p:sp>
            <p:nvSpPr>
              <p:cNvPr id="35" name="Freeform 24"/>
              <p:cNvSpPr>
                <a:spLocks/>
              </p:cNvSpPr>
              <p:nvPr/>
            </p:nvSpPr>
            <p:spPr bwMode="gray">
              <a:xfrm flipH="1">
                <a:off x="2000168" y="3143248"/>
                <a:ext cx="357190" cy="928694"/>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9C9C9C"/>
                  </a:gs>
                  <a:gs pos="100000">
                    <a:srgbClr val="EAEAEA"/>
                  </a:gs>
                </a:gsLst>
                <a:lin ang="18900000" scaled="1"/>
              </a:gradFill>
              <a:ln w="9525">
                <a:round/>
                <a:headEnd/>
                <a:tailEnd/>
              </a:ln>
              <a:scene3d>
                <a:camera prst="legacyPerspectiveTopLeft">
                  <a:rot lat="0" lon="20099998"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zh-CN" altLang="en-US">
                  <a:ea typeface="楷体" pitchFamily="49" charset="-122"/>
                  <a:cs typeface="Times New Roman" pitchFamily="18" charset="0"/>
                </a:endParaRPr>
              </a:p>
            </p:txBody>
          </p:sp>
          <p:sp>
            <p:nvSpPr>
              <p:cNvPr id="36" name="燕尾形箭头 35"/>
              <p:cNvSpPr/>
              <p:nvPr/>
            </p:nvSpPr>
            <p:spPr>
              <a:xfrm>
                <a:off x="2500265" y="3500438"/>
                <a:ext cx="642943" cy="285752"/>
              </a:xfrm>
              <a:prstGeom prst="notchedRightArrow">
                <a:avLst/>
              </a:prstGeom>
              <a:solidFill>
                <a:schemeClr val="bg2">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37" name="TextBox 39"/>
              <p:cNvSpPr txBox="1">
                <a:spLocks noChangeArrowheads="1"/>
              </p:cNvSpPr>
              <p:nvPr/>
            </p:nvSpPr>
            <p:spPr bwMode="auto">
              <a:xfrm>
                <a:off x="857192" y="3000372"/>
                <a:ext cx="1428760" cy="369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pitchFamily="34" charset="0"/>
                    <a:ea typeface="宋体" pitchFamily="2" charset="-122"/>
                  </a:defRPr>
                </a:lvl9pPr>
              </a:lstStyle>
              <a:p>
                <a:pPr algn="l" eaLnBrk="1" hangingPunct="1"/>
                <a:r>
                  <a:rPr lang="zh-CN" altLang="en-US">
                    <a:latin typeface="Times New Roman" pitchFamily="18" charset="0"/>
                    <a:ea typeface="楷体" pitchFamily="49" charset="-122"/>
                    <a:cs typeface="Times New Roman" pitchFamily="18" charset="0"/>
                  </a:rPr>
                  <a:t>硬件集成商</a:t>
                </a:r>
              </a:p>
            </p:txBody>
          </p:sp>
          <p:sp>
            <p:nvSpPr>
              <p:cNvPr id="38" name="Freeform 24"/>
              <p:cNvSpPr>
                <a:spLocks/>
              </p:cNvSpPr>
              <p:nvPr/>
            </p:nvSpPr>
            <p:spPr bwMode="gray">
              <a:xfrm flipH="1">
                <a:off x="2000200" y="4357694"/>
                <a:ext cx="357190" cy="928694"/>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9C9C9C"/>
                  </a:gs>
                  <a:gs pos="100000">
                    <a:srgbClr val="EAEAEA"/>
                  </a:gs>
                </a:gsLst>
                <a:lin ang="18900000" scaled="1"/>
              </a:gradFill>
              <a:ln w="9525">
                <a:round/>
                <a:headEnd/>
                <a:tailEnd/>
              </a:ln>
              <a:scene3d>
                <a:camera prst="legacyPerspectiveTopLeft">
                  <a:rot lat="0" lon="20099998"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zh-CN" altLang="en-US">
                  <a:ea typeface="楷体" pitchFamily="49" charset="-122"/>
                  <a:cs typeface="Times New Roman" pitchFamily="18" charset="0"/>
                </a:endParaRPr>
              </a:p>
            </p:txBody>
          </p:sp>
          <p:sp>
            <p:nvSpPr>
              <p:cNvPr id="39" name="燕尾形箭头 38"/>
              <p:cNvSpPr/>
              <p:nvPr/>
            </p:nvSpPr>
            <p:spPr>
              <a:xfrm>
                <a:off x="2500265" y="4714884"/>
                <a:ext cx="642943" cy="285752"/>
              </a:xfrm>
              <a:prstGeom prst="notchedRightArrow">
                <a:avLst/>
              </a:prstGeom>
              <a:solidFill>
                <a:schemeClr val="bg2">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40" name="TextBox 42"/>
              <p:cNvSpPr txBox="1">
                <a:spLocks noChangeArrowheads="1"/>
              </p:cNvSpPr>
              <p:nvPr/>
            </p:nvSpPr>
            <p:spPr bwMode="auto">
              <a:xfrm>
                <a:off x="928631" y="4071942"/>
                <a:ext cx="1428760" cy="369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pitchFamily="34" charset="0"/>
                    <a:ea typeface="宋体" pitchFamily="2" charset="-122"/>
                  </a:defRPr>
                </a:lvl9pPr>
              </a:lstStyle>
              <a:p>
                <a:pPr algn="l" eaLnBrk="1" hangingPunct="1"/>
                <a:r>
                  <a:rPr lang="zh-CN" altLang="en-US">
                    <a:latin typeface="Times New Roman" pitchFamily="18" charset="0"/>
                    <a:ea typeface="楷体" pitchFamily="49" charset="-122"/>
                    <a:cs typeface="Times New Roman" pitchFamily="18" charset="0"/>
                  </a:rPr>
                  <a:t>软件提供商</a:t>
                </a:r>
              </a:p>
            </p:txBody>
          </p:sp>
        </p:grpSp>
        <p:sp>
          <p:nvSpPr>
            <p:cNvPr id="41" name="Freeform 24"/>
            <p:cNvSpPr>
              <a:spLocks/>
            </p:cNvSpPr>
            <p:nvPr/>
          </p:nvSpPr>
          <p:spPr bwMode="gray">
            <a:xfrm flipH="1">
              <a:off x="3524220" y="5357800"/>
              <a:ext cx="357187" cy="928687"/>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9C9C9C"/>
                </a:gs>
                <a:gs pos="100000">
                  <a:srgbClr val="EAEAEA"/>
                </a:gs>
              </a:gsLst>
              <a:lin ang="18900000" scaled="1"/>
            </a:gradFill>
            <a:ln w="9525">
              <a:round/>
              <a:headEnd/>
              <a:tailEnd/>
            </a:ln>
            <a:scene3d>
              <a:camera prst="legacyPerspectiveTopLeft">
                <a:rot lat="0" lon="20099998"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zh-CN" altLang="en-US">
                <a:ea typeface="楷体" pitchFamily="49" charset="-122"/>
                <a:cs typeface="Times New Roman" pitchFamily="18" charset="0"/>
              </a:endParaRPr>
            </a:p>
          </p:txBody>
        </p:sp>
        <p:sp>
          <p:nvSpPr>
            <p:cNvPr id="42" name="燕尾形箭头 41"/>
            <p:cNvSpPr/>
            <p:nvPr/>
          </p:nvSpPr>
          <p:spPr>
            <a:xfrm>
              <a:off x="4024281" y="5714986"/>
              <a:ext cx="642938" cy="285750"/>
            </a:xfrm>
            <a:prstGeom prst="notchedRightArrow">
              <a:avLst/>
            </a:prstGeom>
            <a:solidFill>
              <a:schemeClr val="bg2">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43" name="TextBox 45"/>
            <p:cNvSpPr txBox="1">
              <a:spLocks noChangeArrowheads="1"/>
            </p:cNvSpPr>
            <p:nvPr/>
          </p:nvSpPr>
          <p:spPr bwMode="auto">
            <a:xfrm>
              <a:off x="2381219" y="5143486"/>
              <a:ext cx="1428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pitchFamily="34" charset="0"/>
                  <a:ea typeface="宋体" pitchFamily="2" charset="-122"/>
                </a:defRPr>
              </a:lvl9pPr>
            </a:lstStyle>
            <a:p>
              <a:pPr algn="l" eaLnBrk="1" hangingPunct="1"/>
              <a:r>
                <a:rPr lang="zh-CN" altLang="en-US">
                  <a:latin typeface="Times New Roman" pitchFamily="18" charset="0"/>
                  <a:ea typeface="楷体" pitchFamily="49" charset="-122"/>
                  <a:cs typeface="Times New Roman" pitchFamily="18" charset="0"/>
                </a:rPr>
                <a:t>应用开发商</a:t>
              </a:r>
            </a:p>
          </p:txBody>
        </p:sp>
        <p:sp>
          <p:nvSpPr>
            <p:cNvPr id="44" name="燕尾形箭头 43"/>
            <p:cNvSpPr/>
            <p:nvPr/>
          </p:nvSpPr>
          <p:spPr>
            <a:xfrm>
              <a:off x="9096345" y="2428861"/>
              <a:ext cx="642937" cy="285750"/>
            </a:xfrm>
            <a:prstGeom prst="notchedRightArrow">
              <a:avLst/>
            </a:prstGeom>
            <a:solidFill>
              <a:schemeClr val="bg2">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45" name="TextBox 47"/>
            <p:cNvSpPr txBox="1">
              <a:spLocks noChangeArrowheads="1"/>
            </p:cNvSpPr>
            <p:nvPr/>
          </p:nvSpPr>
          <p:spPr bwMode="auto">
            <a:xfrm>
              <a:off x="9953658" y="3786211"/>
              <a:ext cx="7858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pitchFamily="34" charset="0"/>
                  <a:ea typeface="宋体" pitchFamily="2" charset="-122"/>
                </a:defRPr>
              </a:lvl9pPr>
            </a:lstStyle>
            <a:p>
              <a:pPr algn="l" eaLnBrk="1" hangingPunct="1"/>
              <a:r>
                <a:rPr lang="zh-CN" altLang="en-US" dirty="0">
                  <a:latin typeface="Times New Roman" pitchFamily="18" charset="0"/>
                  <a:ea typeface="楷体" pitchFamily="49" charset="-122"/>
                  <a:cs typeface="Times New Roman" pitchFamily="18" charset="0"/>
                </a:rPr>
                <a:t>用户</a:t>
              </a:r>
            </a:p>
          </p:txBody>
        </p:sp>
        <p:sp>
          <p:nvSpPr>
            <p:cNvPr id="46" name="Freeform 24"/>
            <p:cNvSpPr>
              <a:spLocks/>
            </p:cNvSpPr>
            <p:nvPr/>
          </p:nvSpPr>
          <p:spPr bwMode="gray">
            <a:xfrm flipH="1">
              <a:off x="1666845" y="3071800"/>
              <a:ext cx="357187" cy="928687"/>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9C9C9C"/>
                </a:gs>
                <a:gs pos="100000">
                  <a:srgbClr val="EAEAEA"/>
                </a:gs>
              </a:gsLst>
              <a:lin ang="18900000" scaled="1"/>
            </a:gradFill>
            <a:ln w="9525">
              <a:round/>
              <a:headEnd/>
              <a:tailEnd/>
            </a:ln>
            <a:scene3d>
              <a:camera prst="legacyPerspectiveTopLeft">
                <a:rot lat="0" lon="20099998"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zh-CN" altLang="en-US">
                <a:ea typeface="楷体" pitchFamily="49" charset="-122"/>
                <a:cs typeface="Times New Roman" pitchFamily="18" charset="0"/>
              </a:endParaRPr>
            </a:p>
          </p:txBody>
        </p:sp>
        <p:sp>
          <p:nvSpPr>
            <p:cNvPr id="47" name="右箭头 46"/>
            <p:cNvSpPr/>
            <p:nvPr/>
          </p:nvSpPr>
          <p:spPr>
            <a:xfrm>
              <a:off x="2095470" y="3357550"/>
              <a:ext cx="714375" cy="642937"/>
            </a:xfrm>
            <a:prstGeom prst="rightArrow">
              <a:avLst/>
            </a:prstGeom>
            <a:solidFill>
              <a:schemeClr val="bg2">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48" name="圆角矩形标注 47"/>
            <p:cNvSpPr/>
            <p:nvPr/>
          </p:nvSpPr>
          <p:spPr>
            <a:xfrm>
              <a:off x="1738282" y="5714987"/>
              <a:ext cx="1643063" cy="785813"/>
            </a:xfrm>
            <a:prstGeom prst="wedgeRoundRectCallout">
              <a:avLst>
                <a:gd name="adj1" fmla="val 100846"/>
                <a:gd name="adj2" fmla="val -40057"/>
                <a:gd name="adj3" fmla="val 16667"/>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dirty="0">
                  <a:solidFill>
                    <a:schemeClr val="tx1"/>
                  </a:solidFill>
                  <a:latin typeface="Times New Roman" pitchFamily="18" charset="0"/>
                  <a:ea typeface="楷体" pitchFamily="49" charset="-122"/>
                  <a:cs typeface="Times New Roman" pitchFamily="18" charset="0"/>
                </a:rPr>
                <a:t>基于云计算环境开发</a:t>
              </a:r>
            </a:p>
          </p:txBody>
        </p:sp>
      </p:grpSp>
      <p:sp>
        <p:nvSpPr>
          <p:cNvPr id="49" name="灯片编号占位符 48">
            <a:extLst>
              <a:ext uri="{FF2B5EF4-FFF2-40B4-BE49-F238E27FC236}">
                <a16:creationId xmlns:a16="http://schemas.microsoft.com/office/drawing/2014/main" id="{797AA1A2-1704-4D33-AEE9-BB2A214AAD2E}"/>
              </a:ext>
            </a:extLst>
          </p:cNvPr>
          <p:cNvSpPr>
            <a:spLocks noGrp="1"/>
          </p:cNvSpPr>
          <p:nvPr>
            <p:ph type="sldNum" sz="quarter" idx="10"/>
          </p:nvPr>
        </p:nvSpPr>
        <p:spPr/>
        <p:txBody>
          <a:bodyPr/>
          <a:lstStyle/>
          <a:p>
            <a:fld id="{D351BD01-A0C2-431F-B2AF-57225671412E}" type="slidenum">
              <a:rPr lang="zh-CN" altLang="en-US" smtClean="0"/>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组合 70"/>
          <p:cNvGrpSpPr>
            <a:grpSpLocks/>
          </p:cNvGrpSpPr>
          <p:nvPr/>
        </p:nvGrpSpPr>
        <p:grpSpPr bwMode="auto">
          <a:xfrm>
            <a:off x="6881780" y="704870"/>
            <a:ext cx="3714750" cy="1714500"/>
            <a:chOff x="5429256" y="1214422"/>
            <a:chExt cx="3714744" cy="1714512"/>
          </a:xfrm>
        </p:grpSpPr>
        <p:grpSp>
          <p:nvGrpSpPr>
            <p:cNvPr id="72" name="组合 102"/>
            <p:cNvGrpSpPr>
              <a:grpSpLocks/>
            </p:cNvGrpSpPr>
            <p:nvPr/>
          </p:nvGrpSpPr>
          <p:grpSpPr bwMode="auto">
            <a:xfrm>
              <a:off x="5429256" y="1214422"/>
              <a:ext cx="3714744" cy="1714512"/>
              <a:chOff x="5429256" y="1214422"/>
              <a:chExt cx="3714744" cy="1714512"/>
            </a:xfrm>
          </p:grpSpPr>
          <p:sp>
            <p:nvSpPr>
              <p:cNvPr id="74" name="圆角矩形标注 73"/>
              <p:cNvSpPr/>
              <p:nvPr/>
            </p:nvSpPr>
            <p:spPr>
              <a:xfrm>
                <a:off x="5429256" y="1214422"/>
                <a:ext cx="3714744" cy="1714512"/>
              </a:xfrm>
              <a:prstGeom prst="wedgeRoundRectCallout">
                <a:avLst>
                  <a:gd name="adj1" fmla="val -81341"/>
                  <a:gd name="adj2" fmla="val 24920"/>
                  <a:gd name="adj3" fmla="val 16667"/>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pic>
            <p:nvPicPr>
              <p:cNvPr id="7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3570" y="1357298"/>
                <a:ext cx="30194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570" y="2214554"/>
                <a:ext cx="21907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9586" y="2428868"/>
              <a:ext cx="714380" cy="474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Oval 4"/>
          <p:cNvSpPr>
            <a:spLocks noChangeArrowheads="1"/>
          </p:cNvSpPr>
          <p:nvPr/>
        </p:nvSpPr>
        <p:spPr bwMode="gray">
          <a:xfrm>
            <a:off x="4310030" y="1990745"/>
            <a:ext cx="2971800" cy="2971800"/>
          </a:xfrm>
          <a:prstGeom prst="ellipse">
            <a:avLst/>
          </a:prstGeom>
          <a:noFill/>
          <a:ln w="127000" algn="ctr">
            <a:solidFill>
              <a:schemeClr val="accent2"/>
            </a:solidFill>
            <a:round/>
            <a:headEnd/>
            <a:tailEnd/>
          </a:ln>
          <a:effectLst>
            <a:outerShdw dist="35921" dir="2700000" algn="ctr" rotWithShape="0">
              <a:srgbClr val="080808">
                <a:alpha val="50000"/>
              </a:srgbClr>
            </a:outerShdw>
          </a:effectLst>
        </p:spPr>
        <p:txBody>
          <a:bodyPr wrap="none" anchor="ctr"/>
          <a:lstStyle/>
          <a:p>
            <a:pPr algn="l">
              <a:defRPr/>
            </a:pPr>
            <a:endParaRPr lang="zh-CN" altLang="en-US">
              <a:ea typeface="楷体" pitchFamily="49" charset="-122"/>
              <a:cs typeface="Times New Roman" pitchFamily="18" charset="0"/>
            </a:endParaRPr>
          </a:p>
        </p:txBody>
      </p:sp>
      <p:grpSp>
        <p:nvGrpSpPr>
          <p:cNvPr id="78" name="Group 18"/>
          <p:cNvGrpSpPr>
            <a:grpSpLocks/>
          </p:cNvGrpSpPr>
          <p:nvPr/>
        </p:nvGrpSpPr>
        <p:grpSpPr bwMode="auto">
          <a:xfrm rot="692470">
            <a:off x="3889343" y="2787671"/>
            <a:ext cx="914400" cy="885825"/>
            <a:chOff x="4055" y="2088"/>
            <a:chExt cx="436" cy="422"/>
          </a:xfrm>
        </p:grpSpPr>
        <p:pic>
          <p:nvPicPr>
            <p:cNvPr id="79" name="Picture 19" descr="circuler_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055" y="2088"/>
              <a:ext cx="43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Oval 20"/>
            <p:cNvSpPr>
              <a:spLocks noChangeArrowheads="1"/>
            </p:cNvSpPr>
            <p:nvPr/>
          </p:nvSpPr>
          <p:spPr bwMode="gray">
            <a:xfrm>
              <a:off x="4055" y="2088"/>
              <a:ext cx="433" cy="422"/>
            </a:xfrm>
            <a:prstGeom prst="ellipse">
              <a:avLst/>
            </a:prstGeom>
            <a:gradFill rotWithShape="1">
              <a:gsLst>
                <a:gs pos="0">
                  <a:schemeClr val="accent2">
                    <a:alpha val="78999"/>
                  </a:schemeClr>
                </a:gs>
                <a:gs pos="50000">
                  <a:schemeClr val="accent2">
                    <a:gamma/>
                    <a:shade val="46275"/>
                    <a:invGamma/>
                  </a:schemeClr>
                </a:gs>
                <a:gs pos="100000">
                  <a:schemeClr val="accent2">
                    <a:alpha val="78999"/>
                  </a:schemeClr>
                </a:gs>
              </a:gsLst>
              <a:lin ang="5400000" scaled="1"/>
            </a:gradFill>
            <a:ln w="9525" algn="ctr">
              <a:noFill/>
              <a:round/>
              <a:headEnd/>
              <a:tailEnd/>
            </a:ln>
            <a:effectLst/>
          </p:spPr>
          <p:txBody>
            <a:bodyPr wrap="none" anchor="ctr"/>
            <a:lstStyle/>
            <a:p>
              <a:pPr algn="l">
                <a:defRPr/>
              </a:pPr>
              <a:endParaRPr lang="zh-CN" altLang="en-US">
                <a:ea typeface="楷体" pitchFamily="49" charset="-122"/>
                <a:cs typeface="Times New Roman" pitchFamily="18" charset="0"/>
              </a:endParaRPr>
            </a:p>
          </p:txBody>
        </p:sp>
        <p:pic>
          <p:nvPicPr>
            <p:cNvPr id="81" name="Picture 21" descr="Picture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4098" y="2092"/>
              <a:ext cx="345"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 name="Group 22"/>
          <p:cNvGrpSpPr>
            <a:grpSpLocks noChangeAspect="1"/>
          </p:cNvGrpSpPr>
          <p:nvPr/>
        </p:nvGrpSpPr>
        <p:grpSpPr bwMode="auto">
          <a:xfrm>
            <a:off x="5310155" y="1633558"/>
            <a:ext cx="914400" cy="885825"/>
            <a:chOff x="887" y="2040"/>
            <a:chExt cx="433" cy="422"/>
          </a:xfrm>
        </p:grpSpPr>
        <p:pic>
          <p:nvPicPr>
            <p:cNvPr id="83" name="Picture 23" descr="circuler_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Oval 24"/>
            <p:cNvSpPr>
              <a:spLocks noChangeArrowheads="1"/>
            </p:cNvSpPr>
            <p:nvPr/>
          </p:nvSpPr>
          <p:spPr bwMode="gray">
            <a:xfrm>
              <a:off x="887" y="2040"/>
              <a:ext cx="433" cy="422"/>
            </a:xfrm>
            <a:prstGeom prst="ellipse">
              <a:avLst/>
            </a:prstGeom>
            <a:gradFill rotWithShape="1">
              <a:gsLst>
                <a:gs pos="0">
                  <a:schemeClr val="folHlink">
                    <a:alpha val="80000"/>
                  </a:schemeClr>
                </a:gs>
                <a:gs pos="50000">
                  <a:schemeClr val="folHlink">
                    <a:gamma/>
                    <a:shade val="46275"/>
                    <a:invGamma/>
                  </a:schemeClr>
                </a:gs>
                <a:gs pos="100000">
                  <a:schemeClr val="folHlink">
                    <a:alpha val="80000"/>
                  </a:schemeClr>
                </a:gs>
              </a:gsLst>
              <a:lin ang="5400000" scaled="1"/>
            </a:gradFill>
            <a:ln w="9525" algn="ctr">
              <a:noFill/>
              <a:round/>
              <a:headEnd/>
              <a:tailEnd/>
            </a:ln>
            <a:effectLst/>
          </p:spPr>
          <p:txBody>
            <a:bodyPr wrap="none" anchor="ctr"/>
            <a:lstStyle/>
            <a:p>
              <a:pPr algn="l">
                <a:defRPr/>
              </a:pPr>
              <a:endParaRPr lang="zh-CN" altLang="en-US">
                <a:ea typeface="楷体" pitchFamily="49" charset="-122"/>
                <a:cs typeface="Times New Roman" pitchFamily="18" charset="0"/>
              </a:endParaRPr>
            </a:p>
          </p:txBody>
        </p:sp>
        <p:pic>
          <p:nvPicPr>
            <p:cNvPr id="85" name="Picture 25" descr="Picture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6" name="Group 26"/>
          <p:cNvGrpSpPr>
            <a:grpSpLocks noChangeAspect="1"/>
          </p:cNvGrpSpPr>
          <p:nvPr/>
        </p:nvGrpSpPr>
        <p:grpSpPr bwMode="auto">
          <a:xfrm>
            <a:off x="6238843" y="4491058"/>
            <a:ext cx="925512" cy="885825"/>
            <a:chOff x="1224" y="2711"/>
            <a:chExt cx="530" cy="512"/>
          </a:xfrm>
        </p:grpSpPr>
        <p:pic>
          <p:nvPicPr>
            <p:cNvPr id="87" name="Picture 27" descr="circuler_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1224" y="2711"/>
              <a:ext cx="530"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Oval 28"/>
            <p:cNvSpPr>
              <a:spLocks noChangeArrowheads="1"/>
            </p:cNvSpPr>
            <p:nvPr/>
          </p:nvSpPr>
          <p:spPr bwMode="gray">
            <a:xfrm>
              <a:off x="1224" y="2711"/>
              <a:ext cx="526" cy="512"/>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pPr algn="l">
                <a:defRPr/>
              </a:pPr>
              <a:endParaRPr lang="zh-CN" altLang="en-US">
                <a:ea typeface="楷体" pitchFamily="49" charset="-122"/>
                <a:cs typeface="Times New Roman" pitchFamily="18" charset="0"/>
              </a:endParaRPr>
            </a:p>
          </p:txBody>
        </p:sp>
        <p:pic>
          <p:nvPicPr>
            <p:cNvPr id="89" name="Picture 29" descr="Picture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1277" y="2716"/>
              <a:ext cx="41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0" name="Group 30"/>
          <p:cNvGrpSpPr>
            <a:grpSpLocks noChangeAspect="1"/>
          </p:cNvGrpSpPr>
          <p:nvPr/>
        </p:nvGrpSpPr>
        <p:grpSpPr bwMode="auto">
          <a:xfrm>
            <a:off x="4452905" y="4491058"/>
            <a:ext cx="915988" cy="885825"/>
            <a:chOff x="2323" y="2847"/>
            <a:chExt cx="636" cy="616"/>
          </a:xfrm>
        </p:grpSpPr>
        <p:pic>
          <p:nvPicPr>
            <p:cNvPr id="91" name="Picture 31" descr="circuler_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2323" y="2847"/>
              <a:ext cx="636"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Oval 32"/>
            <p:cNvSpPr>
              <a:spLocks noChangeArrowheads="1"/>
            </p:cNvSpPr>
            <p:nvPr/>
          </p:nvSpPr>
          <p:spPr bwMode="gray">
            <a:xfrm>
              <a:off x="2323" y="2847"/>
              <a:ext cx="632" cy="616"/>
            </a:xfrm>
            <a:prstGeom prst="ellipse">
              <a:avLst/>
            </a:prstGeom>
            <a:gradFill rotWithShape="1">
              <a:gsLst>
                <a:gs pos="0">
                  <a:schemeClr val="accent1">
                    <a:alpha val="80000"/>
                  </a:schemeClr>
                </a:gs>
                <a:gs pos="50000">
                  <a:schemeClr val="accent1">
                    <a:gamma/>
                    <a:shade val="60000"/>
                    <a:invGamma/>
                  </a:schemeClr>
                </a:gs>
                <a:gs pos="100000">
                  <a:schemeClr val="accent1">
                    <a:alpha val="80000"/>
                  </a:schemeClr>
                </a:gs>
              </a:gsLst>
              <a:lin ang="5400000" scaled="1"/>
            </a:gradFill>
            <a:ln w="9525" algn="ctr">
              <a:noFill/>
              <a:round/>
              <a:headEnd/>
              <a:tailEnd/>
            </a:ln>
            <a:effectLst/>
          </p:spPr>
          <p:txBody>
            <a:bodyPr wrap="none" anchor="ctr"/>
            <a:lstStyle/>
            <a:p>
              <a:pPr algn="l">
                <a:defRPr/>
              </a:pPr>
              <a:endParaRPr lang="zh-CN" altLang="en-US">
                <a:ea typeface="楷体" pitchFamily="49" charset="-122"/>
                <a:cs typeface="Times New Roman" pitchFamily="18" charset="0"/>
              </a:endParaRPr>
            </a:p>
          </p:txBody>
        </p:sp>
        <p:pic>
          <p:nvPicPr>
            <p:cNvPr id="93" name="Picture 33" descr="Picture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2386" y="2853"/>
              <a:ext cx="50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4" name="Rectangle 46"/>
          <p:cNvSpPr>
            <a:spLocks noChangeArrowheads="1"/>
          </p:cNvSpPr>
          <p:nvPr/>
        </p:nvSpPr>
        <p:spPr bwMode="gray">
          <a:xfrm>
            <a:off x="3922621" y="2847996"/>
            <a:ext cx="877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FF0066"/>
              </a:buClr>
              <a:buSzPct val="75000"/>
              <a:buFont typeface="Arial" pitchFamily="34" charset="0"/>
              <a:buNone/>
            </a:pPr>
            <a:r>
              <a:rPr lang="zh-CN" altLang="en-US">
                <a:solidFill>
                  <a:srgbClr val="FFFFFF"/>
                </a:solidFill>
                <a:ea typeface="楷体" pitchFamily="49" charset="-122"/>
                <a:cs typeface="Times New Roman" pitchFamily="18" charset="0"/>
              </a:rPr>
              <a:t>应用</a:t>
            </a:r>
            <a:endParaRPr lang="en-US" altLang="zh-CN" dirty="0">
              <a:solidFill>
                <a:srgbClr val="FFFFFF"/>
              </a:solidFill>
              <a:ea typeface="楷体" pitchFamily="49" charset="-122"/>
              <a:cs typeface="Times New Roman" pitchFamily="18" charset="0"/>
            </a:endParaRPr>
          </a:p>
          <a:p>
            <a:pPr>
              <a:buClr>
                <a:srgbClr val="FF0066"/>
              </a:buClr>
              <a:buSzPct val="75000"/>
              <a:buFont typeface="Arial" pitchFamily="34" charset="0"/>
              <a:buNone/>
            </a:pPr>
            <a:r>
              <a:rPr lang="zh-CN" altLang="en-US">
                <a:solidFill>
                  <a:srgbClr val="FFFFFF"/>
                </a:solidFill>
                <a:ea typeface="楷体" pitchFamily="49" charset="-122"/>
                <a:cs typeface="Times New Roman" pitchFamily="18" charset="0"/>
              </a:rPr>
              <a:t>开发商</a:t>
            </a:r>
            <a:endParaRPr lang="en-US" altLang="zh-CN" dirty="0">
              <a:solidFill>
                <a:srgbClr val="FFFFFF"/>
              </a:solidFill>
              <a:ea typeface="楷体" pitchFamily="49" charset="-122"/>
              <a:cs typeface="Times New Roman" pitchFamily="18" charset="0"/>
            </a:endParaRPr>
          </a:p>
        </p:txBody>
      </p:sp>
      <p:grpSp>
        <p:nvGrpSpPr>
          <p:cNvPr id="95" name="Group 45"/>
          <p:cNvGrpSpPr>
            <a:grpSpLocks noChangeAspect="1"/>
          </p:cNvGrpSpPr>
          <p:nvPr/>
        </p:nvGrpSpPr>
        <p:grpSpPr bwMode="auto">
          <a:xfrm>
            <a:off x="6810343" y="2705121"/>
            <a:ext cx="906462" cy="885825"/>
            <a:chOff x="480" y="1200"/>
            <a:chExt cx="1042" cy="1019"/>
          </a:xfrm>
        </p:grpSpPr>
        <p:grpSp>
          <p:nvGrpSpPr>
            <p:cNvPr id="96" name="Group 46"/>
            <p:cNvGrpSpPr>
              <a:grpSpLocks/>
            </p:cNvGrpSpPr>
            <p:nvPr/>
          </p:nvGrpSpPr>
          <p:grpSpPr bwMode="auto">
            <a:xfrm>
              <a:off x="480" y="1200"/>
              <a:ext cx="1042" cy="1019"/>
              <a:chOff x="480" y="1200"/>
              <a:chExt cx="1042" cy="1019"/>
            </a:xfrm>
          </p:grpSpPr>
          <p:pic>
            <p:nvPicPr>
              <p:cNvPr id="98" name="Picture 47" descr="circuler_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gray">
              <a:xfrm>
                <a:off x="480" y="120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Oval 48"/>
              <p:cNvSpPr>
                <a:spLocks noChangeArrowheads="1"/>
              </p:cNvSpPr>
              <p:nvPr/>
            </p:nvSpPr>
            <p:spPr bwMode="gray">
              <a:xfrm>
                <a:off x="480" y="1200"/>
                <a:ext cx="1035" cy="1019"/>
              </a:xfrm>
              <a:prstGeom prst="ellipse">
                <a:avLst/>
              </a:prstGeom>
              <a:gradFill rotWithShape="1">
                <a:gsLst>
                  <a:gs pos="0">
                    <a:srgbClr val="D6B19C"/>
                  </a:gs>
                  <a:gs pos="30000">
                    <a:srgbClr val="D49E6C"/>
                  </a:gs>
                  <a:gs pos="70000">
                    <a:srgbClr val="A65528"/>
                  </a:gs>
                  <a:gs pos="100000">
                    <a:srgbClr val="663012"/>
                  </a:gs>
                </a:gsLst>
                <a:lin ang="5400000"/>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l"/>
                <a:endParaRPr lang="zh-CN" altLang="zh-CN">
                  <a:ea typeface="楷体" pitchFamily="49" charset="-122"/>
                  <a:cs typeface="Times New Roman" pitchFamily="18" charset="0"/>
                </a:endParaRPr>
              </a:p>
            </p:txBody>
          </p:sp>
        </p:grpSp>
        <p:pic>
          <p:nvPicPr>
            <p:cNvPr id="97" name="Picture 49" descr="Picture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584" y="1210"/>
              <a:ext cx="823"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0" name="燕尾形 99"/>
          <p:cNvSpPr/>
          <p:nvPr/>
        </p:nvSpPr>
        <p:spPr>
          <a:xfrm rot="13669399">
            <a:off x="6180899" y="1894701"/>
            <a:ext cx="285750" cy="357188"/>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chemeClr val="tx1"/>
              </a:solidFill>
              <a:latin typeface="Times New Roman" pitchFamily="18" charset="0"/>
              <a:ea typeface="楷体" pitchFamily="49" charset="-122"/>
              <a:cs typeface="Times New Roman" pitchFamily="18" charset="0"/>
            </a:endParaRPr>
          </a:p>
        </p:txBody>
      </p:sp>
      <p:sp>
        <p:nvSpPr>
          <p:cNvPr id="101" name="燕尾形 100"/>
          <p:cNvSpPr/>
          <p:nvPr/>
        </p:nvSpPr>
        <p:spPr>
          <a:xfrm rot="7452314">
            <a:off x="4394962" y="2521764"/>
            <a:ext cx="285750" cy="357187"/>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chemeClr val="tx1"/>
              </a:solidFill>
              <a:latin typeface="Times New Roman" pitchFamily="18" charset="0"/>
              <a:ea typeface="楷体" pitchFamily="49" charset="-122"/>
              <a:cs typeface="Times New Roman" pitchFamily="18" charset="0"/>
            </a:endParaRPr>
          </a:p>
        </p:txBody>
      </p:sp>
      <p:sp>
        <p:nvSpPr>
          <p:cNvPr id="102" name="燕尾形 101"/>
          <p:cNvSpPr/>
          <p:nvPr/>
        </p:nvSpPr>
        <p:spPr>
          <a:xfrm rot="3674289">
            <a:off x="4534662" y="4237852"/>
            <a:ext cx="285750" cy="357187"/>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chemeClr val="tx1"/>
              </a:solidFill>
              <a:latin typeface="Times New Roman" pitchFamily="18" charset="0"/>
              <a:ea typeface="楷体" pitchFamily="49" charset="-122"/>
              <a:cs typeface="Times New Roman" pitchFamily="18" charset="0"/>
            </a:endParaRPr>
          </a:p>
        </p:txBody>
      </p:sp>
      <p:sp>
        <p:nvSpPr>
          <p:cNvPr id="103" name="燕尾形 102"/>
          <p:cNvSpPr/>
          <p:nvPr/>
        </p:nvSpPr>
        <p:spPr>
          <a:xfrm rot="17102232">
            <a:off x="7051644" y="3549671"/>
            <a:ext cx="395287" cy="357187"/>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chemeClr val="tx1"/>
              </a:solidFill>
              <a:latin typeface="Times New Roman" pitchFamily="18" charset="0"/>
              <a:ea typeface="楷体" pitchFamily="49" charset="-122"/>
              <a:cs typeface="Times New Roman" pitchFamily="18" charset="0"/>
            </a:endParaRPr>
          </a:p>
        </p:txBody>
      </p:sp>
      <p:sp>
        <p:nvSpPr>
          <p:cNvPr id="104" name="Rectangle 46"/>
          <p:cNvSpPr>
            <a:spLocks noChangeArrowheads="1"/>
          </p:cNvSpPr>
          <p:nvPr/>
        </p:nvSpPr>
        <p:spPr bwMode="gray">
          <a:xfrm>
            <a:off x="5351371" y="1704996"/>
            <a:ext cx="877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FF0066"/>
              </a:buClr>
              <a:buSzPct val="75000"/>
              <a:buFont typeface="Arial" pitchFamily="34" charset="0"/>
              <a:buNone/>
            </a:pPr>
            <a:r>
              <a:rPr lang="zh-CN" altLang="en-US">
                <a:solidFill>
                  <a:srgbClr val="FFFFFF"/>
                </a:solidFill>
                <a:ea typeface="楷体" pitchFamily="49" charset="-122"/>
                <a:cs typeface="Times New Roman" pitchFamily="18" charset="0"/>
              </a:rPr>
              <a:t>服务</a:t>
            </a:r>
            <a:endParaRPr lang="en-US" altLang="zh-CN" dirty="0">
              <a:solidFill>
                <a:srgbClr val="FFFFFF"/>
              </a:solidFill>
              <a:ea typeface="楷体" pitchFamily="49" charset="-122"/>
              <a:cs typeface="Times New Roman" pitchFamily="18" charset="0"/>
            </a:endParaRPr>
          </a:p>
          <a:p>
            <a:pPr>
              <a:buClr>
                <a:srgbClr val="FF0066"/>
              </a:buClr>
              <a:buSzPct val="75000"/>
              <a:buFont typeface="Arial" pitchFamily="34" charset="0"/>
              <a:buNone/>
            </a:pPr>
            <a:r>
              <a:rPr lang="zh-CN" altLang="en-US">
                <a:solidFill>
                  <a:srgbClr val="FFFFFF"/>
                </a:solidFill>
                <a:ea typeface="楷体" pitchFamily="49" charset="-122"/>
                <a:cs typeface="Times New Roman" pitchFamily="18" charset="0"/>
              </a:rPr>
              <a:t>提供商</a:t>
            </a:r>
            <a:endParaRPr lang="en-US" altLang="zh-CN" dirty="0">
              <a:solidFill>
                <a:srgbClr val="FFFFFF"/>
              </a:solidFill>
              <a:ea typeface="楷体" pitchFamily="49" charset="-122"/>
              <a:cs typeface="Times New Roman" pitchFamily="18" charset="0"/>
            </a:endParaRPr>
          </a:p>
        </p:txBody>
      </p:sp>
      <p:sp>
        <p:nvSpPr>
          <p:cNvPr id="105" name="Rectangle 46"/>
          <p:cNvSpPr>
            <a:spLocks noChangeArrowheads="1"/>
          </p:cNvSpPr>
          <p:nvPr/>
        </p:nvSpPr>
        <p:spPr bwMode="gray">
          <a:xfrm>
            <a:off x="6851559" y="2776558"/>
            <a:ext cx="877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FF0066"/>
              </a:buClr>
              <a:buSzPct val="75000"/>
              <a:buFont typeface="Arial" pitchFamily="34" charset="0"/>
              <a:buNone/>
            </a:pPr>
            <a:r>
              <a:rPr lang="zh-CN" altLang="en-US">
                <a:solidFill>
                  <a:srgbClr val="FFFFFF"/>
                </a:solidFill>
                <a:ea typeface="楷体" pitchFamily="49" charset="-122"/>
                <a:cs typeface="Times New Roman" pitchFamily="18" charset="0"/>
              </a:rPr>
              <a:t>系统</a:t>
            </a:r>
            <a:endParaRPr lang="en-US" altLang="zh-CN" dirty="0">
              <a:solidFill>
                <a:srgbClr val="FFFFFF"/>
              </a:solidFill>
              <a:ea typeface="楷体" pitchFamily="49" charset="-122"/>
              <a:cs typeface="Times New Roman" pitchFamily="18" charset="0"/>
            </a:endParaRPr>
          </a:p>
          <a:p>
            <a:pPr>
              <a:buClr>
                <a:srgbClr val="FF0066"/>
              </a:buClr>
              <a:buSzPct val="75000"/>
              <a:buFont typeface="Arial" pitchFamily="34" charset="0"/>
              <a:buNone/>
            </a:pPr>
            <a:r>
              <a:rPr lang="zh-CN" altLang="en-US">
                <a:solidFill>
                  <a:srgbClr val="FFFFFF"/>
                </a:solidFill>
                <a:ea typeface="楷体" pitchFamily="49" charset="-122"/>
                <a:cs typeface="Times New Roman" pitchFamily="18" charset="0"/>
              </a:rPr>
              <a:t>集成商</a:t>
            </a:r>
            <a:endParaRPr lang="en-US" altLang="zh-CN" dirty="0">
              <a:solidFill>
                <a:srgbClr val="FFFFFF"/>
              </a:solidFill>
              <a:ea typeface="楷体" pitchFamily="49" charset="-122"/>
              <a:cs typeface="Times New Roman" pitchFamily="18" charset="0"/>
            </a:endParaRPr>
          </a:p>
        </p:txBody>
      </p:sp>
      <p:sp>
        <p:nvSpPr>
          <p:cNvPr id="106" name="Rectangle 46"/>
          <p:cNvSpPr>
            <a:spLocks noChangeArrowheads="1"/>
          </p:cNvSpPr>
          <p:nvPr/>
        </p:nvSpPr>
        <p:spPr bwMode="gray">
          <a:xfrm>
            <a:off x="4622907" y="470537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FF0066"/>
              </a:buClr>
              <a:buSzPct val="75000"/>
              <a:buFont typeface="Arial" pitchFamily="34" charset="0"/>
              <a:buNone/>
            </a:pPr>
            <a:r>
              <a:rPr lang="zh-CN" altLang="en-US">
                <a:solidFill>
                  <a:srgbClr val="FFFFFF"/>
                </a:solidFill>
                <a:ea typeface="楷体" pitchFamily="49" charset="-122"/>
                <a:cs typeface="Times New Roman" pitchFamily="18" charset="0"/>
              </a:rPr>
              <a:t>用户</a:t>
            </a:r>
            <a:endParaRPr lang="en-US" altLang="zh-CN" dirty="0">
              <a:solidFill>
                <a:srgbClr val="FFFFFF"/>
              </a:solidFill>
              <a:ea typeface="楷体" pitchFamily="49" charset="-122"/>
              <a:cs typeface="Times New Roman" pitchFamily="18" charset="0"/>
            </a:endParaRPr>
          </a:p>
        </p:txBody>
      </p:sp>
      <p:sp>
        <p:nvSpPr>
          <p:cNvPr id="107" name="Rectangle 46"/>
          <p:cNvSpPr>
            <a:spLocks noChangeArrowheads="1"/>
          </p:cNvSpPr>
          <p:nvPr/>
        </p:nvSpPr>
        <p:spPr bwMode="gray">
          <a:xfrm>
            <a:off x="6280059" y="4633933"/>
            <a:ext cx="877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FF0066"/>
              </a:buClr>
              <a:buSzPct val="75000"/>
              <a:buFont typeface="Arial" pitchFamily="34" charset="0"/>
              <a:buNone/>
            </a:pPr>
            <a:r>
              <a:rPr lang="zh-CN" altLang="en-US">
                <a:solidFill>
                  <a:srgbClr val="FFFFFF"/>
                </a:solidFill>
                <a:ea typeface="楷体" pitchFamily="49" charset="-122"/>
                <a:cs typeface="Times New Roman" pitchFamily="18" charset="0"/>
              </a:rPr>
              <a:t>平台</a:t>
            </a:r>
            <a:endParaRPr lang="en-US" altLang="zh-CN" dirty="0">
              <a:solidFill>
                <a:srgbClr val="FFFFFF"/>
              </a:solidFill>
              <a:ea typeface="楷体" pitchFamily="49" charset="-122"/>
              <a:cs typeface="Times New Roman" pitchFamily="18" charset="0"/>
            </a:endParaRPr>
          </a:p>
          <a:p>
            <a:pPr>
              <a:buClr>
                <a:srgbClr val="FF0066"/>
              </a:buClr>
              <a:buSzPct val="75000"/>
              <a:buFont typeface="Arial" pitchFamily="34" charset="0"/>
              <a:buNone/>
            </a:pPr>
            <a:r>
              <a:rPr lang="zh-CN" altLang="en-US">
                <a:solidFill>
                  <a:srgbClr val="FFFFFF"/>
                </a:solidFill>
                <a:ea typeface="楷体" pitchFamily="49" charset="-122"/>
                <a:cs typeface="Times New Roman" pitchFamily="18" charset="0"/>
              </a:rPr>
              <a:t>提供商</a:t>
            </a:r>
            <a:endParaRPr lang="en-US" altLang="zh-CN" dirty="0">
              <a:solidFill>
                <a:srgbClr val="FFFFFF"/>
              </a:solidFill>
              <a:ea typeface="楷体" pitchFamily="49" charset="-122"/>
              <a:cs typeface="Times New Roman" pitchFamily="18" charset="0"/>
            </a:endParaRPr>
          </a:p>
        </p:txBody>
      </p:sp>
      <p:sp>
        <p:nvSpPr>
          <p:cNvPr id="108" name="矩形 107"/>
          <p:cNvSpPr/>
          <p:nvPr/>
        </p:nvSpPr>
        <p:spPr>
          <a:xfrm>
            <a:off x="5381593" y="4705371"/>
            <a:ext cx="857250" cy="642937"/>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grpSp>
        <p:nvGrpSpPr>
          <p:cNvPr id="109" name="组合 108"/>
          <p:cNvGrpSpPr>
            <a:grpSpLocks/>
          </p:cNvGrpSpPr>
          <p:nvPr/>
        </p:nvGrpSpPr>
        <p:grpSpPr bwMode="auto">
          <a:xfrm>
            <a:off x="7319930" y="4705370"/>
            <a:ext cx="3276600" cy="1581150"/>
            <a:chOff x="5867408" y="5214950"/>
            <a:chExt cx="3276592" cy="1581160"/>
          </a:xfrm>
        </p:grpSpPr>
        <p:sp>
          <p:nvSpPr>
            <p:cNvPr id="110" name="圆角矩形标注 109"/>
            <p:cNvSpPr/>
            <p:nvPr/>
          </p:nvSpPr>
          <p:spPr>
            <a:xfrm>
              <a:off x="5867408" y="5214950"/>
              <a:ext cx="3276592" cy="1581160"/>
            </a:xfrm>
            <a:prstGeom prst="wedgeRoundRectCallout">
              <a:avLst>
                <a:gd name="adj1" fmla="val -59401"/>
                <a:gd name="adj2" fmla="val -25088"/>
                <a:gd name="adj3" fmla="val 16667"/>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pic>
          <p:nvPicPr>
            <p:cNvPr id="111"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72198" y="5357826"/>
              <a:ext cx="69532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00892" y="5286388"/>
              <a:ext cx="19907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86512" y="5786454"/>
              <a:ext cx="24860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4" name="组合 113"/>
          <p:cNvGrpSpPr>
            <a:grpSpLocks/>
          </p:cNvGrpSpPr>
          <p:nvPr/>
        </p:nvGrpSpPr>
        <p:grpSpPr bwMode="auto">
          <a:xfrm>
            <a:off x="7667594" y="2490808"/>
            <a:ext cx="2928937" cy="2143125"/>
            <a:chOff x="6215074" y="3000372"/>
            <a:chExt cx="2928926" cy="2143140"/>
          </a:xfrm>
        </p:grpSpPr>
        <p:sp>
          <p:nvSpPr>
            <p:cNvPr id="115" name="圆角矩形标注 114"/>
            <p:cNvSpPr/>
            <p:nvPr/>
          </p:nvSpPr>
          <p:spPr>
            <a:xfrm>
              <a:off x="6215074" y="3000372"/>
              <a:ext cx="2928926" cy="2143140"/>
            </a:xfrm>
            <a:prstGeom prst="wedgeRoundRectCallout">
              <a:avLst>
                <a:gd name="adj1" fmla="val -53595"/>
                <a:gd name="adj2" fmla="val -22354"/>
                <a:gd name="adj3" fmla="val 16667"/>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pic>
          <p:nvPicPr>
            <p:cNvPr id="116"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57950" y="3143248"/>
              <a:ext cx="2590800" cy="44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29388" y="3857628"/>
              <a:ext cx="24003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8" name="组合 117"/>
          <p:cNvGrpSpPr>
            <a:grpSpLocks/>
          </p:cNvGrpSpPr>
          <p:nvPr/>
        </p:nvGrpSpPr>
        <p:grpSpPr bwMode="auto">
          <a:xfrm>
            <a:off x="1595405" y="990621"/>
            <a:ext cx="2374900" cy="2143125"/>
            <a:chOff x="142844" y="1500174"/>
            <a:chExt cx="2375544" cy="2143140"/>
          </a:xfrm>
        </p:grpSpPr>
        <p:sp>
          <p:nvSpPr>
            <p:cNvPr id="119" name="圆角矩形标注 118"/>
            <p:cNvSpPr/>
            <p:nvPr/>
          </p:nvSpPr>
          <p:spPr>
            <a:xfrm>
              <a:off x="142844" y="1500174"/>
              <a:ext cx="2358077" cy="2143140"/>
            </a:xfrm>
            <a:prstGeom prst="wedgeRoundRectCallout">
              <a:avLst>
                <a:gd name="adj1" fmla="val 60781"/>
                <a:gd name="adj2" fmla="val 34816"/>
                <a:gd name="adj3" fmla="val 16667"/>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pic>
          <p:nvPicPr>
            <p:cNvPr id="120"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7158" y="1785926"/>
              <a:ext cx="185166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Picture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7158" y="2428868"/>
              <a:ext cx="10477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0034" y="3214686"/>
              <a:ext cx="1143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85852" y="2214554"/>
              <a:ext cx="1123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 name="Picture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28728" y="2928934"/>
              <a:ext cx="108966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5" name="组合 124"/>
          <p:cNvGrpSpPr>
            <a:grpSpLocks/>
          </p:cNvGrpSpPr>
          <p:nvPr/>
        </p:nvGrpSpPr>
        <p:grpSpPr bwMode="auto">
          <a:xfrm>
            <a:off x="1452531" y="3205182"/>
            <a:ext cx="2500313" cy="1714500"/>
            <a:chOff x="142844" y="4429132"/>
            <a:chExt cx="2500298" cy="1714512"/>
          </a:xfrm>
        </p:grpSpPr>
        <p:sp>
          <p:nvSpPr>
            <p:cNvPr id="126" name="圆角矩形标注 125"/>
            <p:cNvSpPr/>
            <p:nvPr/>
          </p:nvSpPr>
          <p:spPr>
            <a:xfrm>
              <a:off x="142844" y="4429132"/>
              <a:ext cx="2500298" cy="1714512"/>
            </a:xfrm>
            <a:prstGeom prst="wedgeRoundRectCallout">
              <a:avLst>
                <a:gd name="adj1" fmla="val 73126"/>
                <a:gd name="adj2" fmla="val 41444"/>
                <a:gd name="adj3" fmla="val 16667"/>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pic>
          <p:nvPicPr>
            <p:cNvPr id="127" name="Picture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0034" y="4714884"/>
              <a:ext cx="10096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 name="Picture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71572" y="4643446"/>
              <a:ext cx="638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 name="Picture 1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71506" y="5143512"/>
              <a:ext cx="6191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0" name="组合 129"/>
          <p:cNvGrpSpPr>
            <a:grpSpLocks/>
          </p:cNvGrpSpPr>
          <p:nvPr/>
        </p:nvGrpSpPr>
        <p:grpSpPr bwMode="auto">
          <a:xfrm>
            <a:off x="7024656" y="847746"/>
            <a:ext cx="3224213" cy="1500187"/>
            <a:chOff x="5572132" y="1357298"/>
            <a:chExt cx="3224234" cy="1500198"/>
          </a:xfrm>
        </p:grpSpPr>
        <p:sp>
          <p:nvSpPr>
            <p:cNvPr id="131" name="椭圆 130"/>
            <p:cNvSpPr/>
            <p:nvPr/>
          </p:nvSpPr>
          <p:spPr>
            <a:xfrm>
              <a:off x="5715008" y="1857364"/>
              <a:ext cx="857256" cy="28575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132" name="椭圆 131"/>
            <p:cNvSpPr/>
            <p:nvPr/>
          </p:nvSpPr>
          <p:spPr>
            <a:xfrm>
              <a:off x="5715008" y="1428736"/>
              <a:ext cx="857256" cy="28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133" name="椭圆 132"/>
            <p:cNvSpPr/>
            <p:nvPr/>
          </p:nvSpPr>
          <p:spPr>
            <a:xfrm>
              <a:off x="6572264" y="1428736"/>
              <a:ext cx="857256" cy="28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134" name="椭圆 133"/>
            <p:cNvSpPr/>
            <p:nvPr/>
          </p:nvSpPr>
          <p:spPr>
            <a:xfrm>
              <a:off x="7358082" y="1357298"/>
              <a:ext cx="857256" cy="28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135" name="椭圆 134"/>
            <p:cNvSpPr/>
            <p:nvPr/>
          </p:nvSpPr>
          <p:spPr>
            <a:xfrm>
              <a:off x="5572132" y="2285992"/>
              <a:ext cx="857256" cy="28575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136" name="椭圆 135"/>
            <p:cNvSpPr/>
            <p:nvPr/>
          </p:nvSpPr>
          <p:spPr>
            <a:xfrm>
              <a:off x="6429388" y="2214554"/>
              <a:ext cx="857256" cy="28575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137" name="椭圆 136"/>
            <p:cNvSpPr/>
            <p:nvPr/>
          </p:nvSpPr>
          <p:spPr>
            <a:xfrm>
              <a:off x="7215206" y="2214554"/>
              <a:ext cx="857256" cy="28575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138" name="椭圆 137"/>
            <p:cNvSpPr/>
            <p:nvPr/>
          </p:nvSpPr>
          <p:spPr>
            <a:xfrm>
              <a:off x="6643702" y="2571744"/>
              <a:ext cx="1071569" cy="28575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139" name="椭圆 138"/>
            <p:cNvSpPr/>
            <p:nvPr/>
          </p:nvSpPr>
          <p:spPr>
            <a:xfrm>
              <a:off x="5715008" y="2571744"/>
              <a:ext cx="857256" cy="28575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140" name="椭圆 139"/>
            <p:cNvSpPr/>
            <p:nvPr/>
          </p:nvSpPr>
          <p:spPr>
            <a:xfrm>
              <a:off x="7858147" y="2500306"/>
              <a:ext cx="857256" cy="28575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141" name="椭圆 140"/>
            <p:cNvSpPr/>
            <p:nvPr/>
          </p:nvSpPr>
          <p:spPr>
            <a:xfrm>
              <a:off x="7643833" y="1714488"/>
              <a:ext cx="1000132" cy="2143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142" name="椭圆 141"/>
            <p:cNvSpPr/>
            <p:nvPr/>
          </p:nvSpPr>
          <p:spPr>
            <a:xfrm>
              <a:off x="6572264" y="1714488"/>
              <a:ext cx="1000132"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143" name="椭圆 142"/>
            <p:cNvSpPr/>
            <p:nvPr/>
          </p:nvSpPr>
          <p:spPr>
            <a:xfrm>
              <a:off x="7796234" y="1866889"/>
              <a:ext cx="1000132" cy="2143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grpSp>
      <p:pic>
        <p:nvPicPr>
          <p:cNvPr id="14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3281" y="5062557"/>
            <a:ext cx="500063"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0432C448-D2B7-4AF8-87E1-CE301EEFF1D8}"/>
              </a:ext>
            </a:extLst>
          </p:cNvPr>
          <p:cNvSpPr>
            <a:spLocks noGrp="1"/>
          </p:cNvSpPr>
          <p:nvPr>
            <p:ph type="sldNum" sz="quarter" idx="12"/>
          </p:nvPr>
        </p:nvSpPr>
        <p:spPr/>
        <p:txBody>
          <a:bodyPr/>
          <a:lstStyle/>
          <a:p>
            <a:fld id="{D351BD01-A0C2-431F-B2AF-57225671412E}" type="slidenum">
              <a:rPr lang="zh-CN" altLang="en-US" smtClean="0"/>
              <a:pPr/>
              <a:t>39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4"/>
                                        </p:tgtEl>
                                        <p:attrNameLst>
                                          <p:attrName>style.visibility</p:attrName>
                                        </p:attrNameLst>
                                      </p:cBhvr>
                                      <p:to>
                                        <p:strVal val="visible"/>
                                      </p:to>
                                    </p:set>
                                    <p:anim calcmode="lin" valueType="num">
                                      <p:cBhvr additive="base">
                                        <p:cTn id="13" dur="500" fill="hold"/>
                                        <p:tgtEl>
                                          <p:spTgt spid="114"/>
                                        </p:tgtEl>
                                        <p:attrNameLst>
                                          <p:attrName>ppt_x</p:attrName>
                                        </p:attrNameLst>
                                      </p:cBhvr>
                                      <p:tavLst>
                                        <p:tav tm="0">
                                          <p:val>
                                            <p:strVal val="#ppt_x"/>
                                          </p:val>
                                        </p:tav>
                                        <p:tav tm="100000">
                                          <p:val>
                                            <p:strVal val="#ppt_x"/>
                                          </p:val>
                                        </p:tav>
                                      </p:tavLst>
                                    </p:anim>
                                    <p:anim calcmode="lin" valueType="num">
                                      <p:cBhvr additive="base">
                                        <p:cTn id="14"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
                                        </p:tgtEl>
                                        <p:attrNameLst>
                                          <p:attrName>style.visibility</p:attrName>
                                        </p:attrNameLst>
                                      </p:cBhvr>
                                      <p:to>
                                        <p:strVal val="visible"/>
                                      </p:to>
                                    </p:set>
                                    <p:anim calcmode="lin" valueType="num">
                                      <p:cBhvr additive="base">
                                        <p:cTn id="19" dur="500" fill="hold"/>
                                        <p:tgtEl>
                                          <p:spTgt spid="71"/>
                                        </p:tgtEl>
                                        <p:attrNameLst>
                                          <p:attrName>ppt_x</p:attrName>
                                        </p:attrNameLst>
                                      </p:cBhvr>
                                      <p:tavLst>
                                        <p:tav tm="0">
                                          <p:val>
                                            <p:strVal val="#ppt_x"/>
                                          </p:val>
                                        </p:tav>
                                        <p:tav tm="100000">
                                          <p:val>
                                            <p:strVal val="#ppt_x"/>
                                          </p:val>
                                        </p:tav>
                                      </p:tavLst>
                                    </p:anim>
                                    <p:anim calcmode="lin" valueType="num">
                                      <p:cBhvr additive="base">
                                        <p:cTn id="2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8"/>
                                        </p:tgtEl>
                                        <p:attrNameLst>
                                          <p:attrName>style.visibility</p:attrName>
                                        </p:attrNameLst>
                                      </p:cBhvr>
                                      <p:to>
                                        <p:strVal val="visible"/>
                                      </p:to>
                                    </p:set>
                                    <p:anim calcmode="lin" valueType="num">
                                      <p:cBhvr additive="base">
                                        <p:cTn id="25" dur="500" fill="hold"/>
                                        <p:tgtEl>
                                          <p:spTgt spid="118"/>
                                        </p:tgtEl>
                                        <p:attrNameLst>
                                          <p:attrName>ppt_x</p:attrName>
                                        </p:attrNameLst>
                                      </p:cBhvr>
                                      <p:tavLst>
                                        <p:tav tm="0">
                                          <p:val>
                                            <p:strVal val="#ppt_x"/>
                                          </p:val>
                                        </p:tav>
                                        <p:tav tm="100000">
                                          <p:val>
                                            <p:strVal val="#ppt_x"/>
                                          </p:val>
                                        </p:tav>
                                      </p:tavLst>
                                    </p:anim>
                                    <p:anim calcmode="lin" valueType="num">
                                      <p:cBhvr additive="base">
                                        <p:cTn id="26"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5"/>
                                        </p:tgtEl>
                                        <p:attrNameLst>
                                          <p:attrName>style.visibility</p:attrName>
                                        </p:attrNameLst>
                                      </p:cBhvr>
                                      <p:to>
                                        <p:strVal val="visible"/>
                                      </p:to>
                                    </p:set>
                                    <p:anim calcmode="lin" valueType="num">
                                      <p:cBhvr additive="base">
                                        <p:cTn id="31" dur="500" fill="hold"/>
                                        <p:tgtEl>
                                          <p:spTgt spid="125"/>
                                        </p:tgtEl>
                                        <p:attrNameLst>
                                          <p:attrName>ppt_x</p:attrName>
                                        </p:attrNameLst>
                                      </p:cBhvr>
                                      <p:tavLst>
                                        <p:tav tm="0">
                                          <p:val>
                                            <p:strVal val="#ppt_x"/>
                                          </p:val>
                                        </p:tav>
                                        <p:tav tm="100000">
                                          <p:val>
                                            <p:strVal val="#ppt_x"/>
                                          </p:val>
                                        </p:tav>
                                      </p:tavLst>
                                    </p:anim>
                                    <p:anim calcmode="lin" valueType="num">
                                      <p:cBhvr additive="base">
                                        <p:cTn id="32"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0"/>
                                        </p:tgtEl>
                                        <p:attrNameLst>
                                          <p:attrName>style.visibility</p:attrName>
                                        </p:attrNameLst>
                                      </p:cBhvr>
                                      <p:to>
                                        <p:strVal val="visible"/>
                                      </p:to>
                                    </p:set>
                                    <p:anim calcmode="lin" valueType="num">
                                      <p:cBhvr additive="base">
                                        <p:cTn id="37" dur="500" fill="hold"/>
                                        <p:tgtEl>
                                          <p:spTgt spid="130"/>
                                        </p:tgtEl>
                                        <p:attrNameLst>
                                          <p:attrName>ppt_x</p:attrName>
                                        </p:attrNameLst>
                                      </p:cBhvr>
                                      <p:tavLst>
                                        <p:tav tm="0">
                                          <p:val>
                                            <p:strVal val="#ppt_x"/>
                                          </p:val>
                                        </p:tav>
                                        <p:tav tm="100000">
                                          <p:val>
                                            <p:strVal val="#ppt_x"/>
                                          </p:val>
                                        </p:tav>
                                      </p:tavLst>
                                    </p:anim>
                                    <p:anim calcmode="lin" valueType="num">
                                      <p:cBhvr additive="base">
                                        <p:cTn id="38"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8FA2D39-4850-4DF2-9859-E62654FB13B1}"/>
              </a:ext>
            </a:extLst>
          </p:cNvPr>
          <p:cNvGrpSpPr/>
          <p:nvPr/>
        </p:nvGrpSpPr>
        <p:grpSpPr>
          <a:xfrm>
            <a:off x="10028697" y="1212678"/>
            <a:ext cx="1964115" cy="5445224"/>
            <a:chOff x="7943848" y="486165"/>
            <a:chExt cx="2050125" cy="6061918"/>
          </a:xfrm>
        </p:grpSpPr>
        <p:pic>
          <p:nvPicPr>
            <p:cNvPr id="5" name="Picture 9">
              <a:extLst>
                <a:ext uri="{FF2B5EF4-FFF2-40B4-BE49-F238E27FC236}">
                  <a16:creationId xmlns:a16="http://schemas.microsoft.com/office/drawing/2014/main" id="{3DA77D10-2FA0-4245-AE0F-0A819A026943}"/>
                </a:ext>
              </a:extLst>
            </p:cNvPr>
            <p:cNvPicPr>
              <a:picLocks noChangeAspect="1" noChangeArrowheads="1"/>
            </p:cNvPicPr>
            <p:nvPr/>
          </p:nvPicPr>
          <p:blipFill>
            <a:blip r:embed="rId3"/>
            <a:srcRect/>
            <a:stretch>
              <a:fillRect/>
            </a:stretch>
          </p:blipFill>
          <p:spPr bwMode="auto">
            <a:xfrm>
              <a:off x="7953365" y="1468230"/>
              <a:ext cx="2040584" cy="674885"/>
            </a:xfrm>
            <a:prstGeom prst="rect">
              <a:avLst/>
            </a:prstGeom>
            <a:noFill/>
            <a:ln w="9525">
              <a:noFill/>
              <a:miter lim="800000"/>
              <a:headEnd/>
              <a:tailEnd/>
            </a:ln>
          </p:spPr>
        </p:pic>
        <p:pic>
          <p:nvPicPr>
            <p:cNvPr id="6" name="Picture 6">
              <a:extLst>
                <a:ext uri="{FF2B5EF4-FFF2-40B4-BE49-F238E27FC236}">
                  <a16:creationId xmlns:a16="http://schemas.microsoft.com/office/drawing/2014/main" id="{621F6467-FE13-4329-9608-7B81AFB8DE98}"/>
                </a:ext>
              </a:extLst>
            </p:cNvPr>
            <p:cNvPicPr>
              <a:picLocks noChangeAspect="1" noChangeArrowheads="1"/>
            </p:cNvPicPr>
            <p:nvPr/>
          </p:nvPicPr>
          <p:blipFill>
            <a:blip r:embed="rId4"/>
            <a:srcRect/>
            <a:stretch>
              <a:fillRect/>
            </a:stretch>
          </p:blipFill>
          <p:spPr bwMode="auto">
            <a:xfrm>
              <a:off x="7943848" y="486165"/>
              <a:ext cx="2040584" cy="784831"/>
            </a:xfrm>
            <a:prstGeom prst="rect">
              <a:avLst/>
            </a:prstGeom>
            <a:noFill/>
            <a:ln w="25400" algn="ctr">
              <a:noFill/>
              <a:miter lim="800000"/>
              <a:headEnd/>
              <a:tailEnd/>
            </a:ln>
          </p:spPr>
        </p:pic>
        <p:pic>
          <p:nvPicPr>
            <p:cNvPr id="7" name="Picture 14">
              <a:extLst>
                <a:ext uri="{FF2B5EF4-FFF2-40B4-BE49-F238E27FC236}">
                  <a16:creationId xmlns:a16="http://schemas.microsoft.com/office/drawing/2014/main" id="{2D92A8E8-34EB-49EC-874F-F38FF4B87455}"/>
                </a:ext>
              </a:extLst>
            </p:cNvPr>
            <p:cNvPicPr>
              <a:picLocks noChangeAspect="1" noChangeArrowheads="1"/>
            </p:cNvPicPr>
            <p:nvPr/>
          </p:nvPicPr>
          <p:blipFill>
            <a:blip r:embed="rId5"/>
            <a:srcRect/>
            <a:stretch>
              <a:fillRect/>
            </a:stretch>
          </p:blipFill>
          <p:spPr bwMode="auto">
            <a:xfrm>
              <a:off x="7953356" y="2313604"/>
              <a:ext cx="2040584" cy="602596"/>
            </a:xfrm>
            <a:prstGeom prst="rect">
              <a:avLst/>
            </a:prstGeom>
            <a:noFill/>
            <a:ln w="9525">
              <a:noFill/>
              <a:miter lim="800000"/>
              <a:headEnd/>
              <a:tailEnd/>
            </a:ln>
          </p:spPr>
        </p:pic>
        <p:pic>
          <p:nvPicPr>
            <p:cNvPr id="8" name="Picture 11">
              <a:extLst>
                <a:ext uri="{FF2B5EF4-FFF2-40B4-BE49-F238E27FC236}">
                  <a16:creationId xmlns:a16="http://schemas.microsoft.com/office/drawing/2014/main" id="{D56BFFD8-2123-43AA-86C3-AB4BA7841759}"/>
                </a:ext>
              </a:extLst>
            </p:cNvPr>
            <p:cNvPicPr>
              <a:picLocks noChangeAspect="1" noChangeArrowheads="1"/>
            </p:cNvPicPr>
            <p:nvPr/>
          </p:nvPicPr>
          <p:blipFill>
            <a:blip r:embed="rId6"/>
            <a:srcRect/>
            <a:stretch>
              <a:fillRect/>
            </a:stretch>
          </p:blipFill>
          <p:spPr bwMode="auto">
            <a:xfrm>
              <a:off x="7953389" y="3111580"/>
              <a:ext cx="2040584" cy="676567"/>
            </a:xfrm>
            <a:prstGeom prst="rect">
              <a:avLst/>
            </a:prstGeom>
            <a:noFill/>
            <a:ln w="9525">
              <a:noFill/>
              <a:miter lim="800000"/>
              <a:headEnd/>
              <a:tailEnd/>
            </a:ln>
          </p:spPr>
        </p:pic>
        <p:pic>
          <p:nvPicPr>
            <p:cNvPr id="9" name="Picture 2" descr="ibm-logo">
              <a:extLst>
                <a:ext uri="{FF2B5EF4-FFF2-40B4-BE49-F238E27FC236}">
                  <a16:creationId xmlns:a16="http://schemas.microsoft.com/office/drawing/2014/main" id="{55FD350A-2D70-4068-B350-8A0400A8BD9A}"/>
                </a:ext>
              </a:extLst>
            </p:cNvPr>
            <p:cNvPicPr>
              <a:picLocks noChangeAspect="1" noChangeArrowheads="1"/>
            </p:cNvPicPr>
            <p:nvPr/>
          </p:nvPicPr>
          <p:blipFill>
            <a:blip r:embed="rId7"/>
            <a:srcRect/>
            <a:stretch>
              <a:fillRect/>
            </a:stretch>
          </p:blipFill>
          <p:spPr bwMode="auto">
            <a:xfrm>
              <a:off x="7953373" y="3978644"/>
              <a:ext cx="2040584" cy="736239"/>
            </a:xfrm>
            <a:prstGeom prst="rect">
              <a:avLst/>
            </a:prstGeom>
            <a:solidFill>
              <a:schemeClr val="bg1">
                <a:lumMod val="95000"/>
              </a:schemeClr>
            </a:solidFill>
            <a:ln w="9525">
              <a:noFill/>
              <a:miter lim="800000"/>
              <a:headEnd/>
              <a:tailEnd/>
            </a:ln>
          </p:spPr>
        </p:pic>
        <p:pic>
          <p:nvPicPr>
            <p:cNvPr id="10" name="Picture 16" descr="cm1">
              <a:extLst>
                <a:ext uri="{FF2B5EF4-FFF2-40B4-BE49-F238E27FC236}">
                  <a16:creationId xmlns:a16="http://schemas.microsoft.com/office/drawing/2014/main" id="{B688F726-CD65-4544-BD84-947CB5E54890}"/>
                </a:ext>
              </a:extLst>
            </p:cNvPr>
            <p:cNvPicPr>
              <a:picLocks noChangeAspect="1" noChangeArrowheads="1"/>
            </p:cNvPicPr>
            <p:nvPr/>
          </p:nvPicPr>
          <p:blipFill>
            <a:blip r:embed="rId8"/>
            <a:srcRect l="3712" r="6497"/>
            <a:stretch>
              <a:fillRect/>
            </a:stretch>
          </p:blipFill>
          <p:spPr bwMode="auto">
            <a:xfrm>
              <a:off x="7953369" y="4978776"/>
              <a:ext cx="2040584" cy="736239"/>
            </a:xfrm>
            <a:prstGeom prst="rect">
              <a:avLst/>
            </a:prstGeom>
            <a:noFill/>
          </p:spPr>
        </p:pic>
        <p:pic>
          <p:nvPicPr>
            <p:cNvPr id="11" name="Picture 12">
              <a:extLst>
                <a:ext uri="{FF2B5EF4-FFF2-40B4-BE49-F238E27FC236}">
                  <a16:creationId xmlns:a16="http://schemas.microsoft.com/office/drawing/2014/main" id="{116B325B-F932-42B9-960C-097905016913}"/>
                </a:ext>
              </a:extLst>
            </p:cNvPr>
            <p:cNvPicPr>
              <a:picLocks noChangeAspect="1" noChangeArrowheads="1"/>
            </p:cNvPicPr>
            <p:nvPr/>
          </p:nvPicPr>
          <p:blipFill>
            <a:blip r:embed="rId9"/>
            <a:srcRect/>
            <a:stretch>
              <a:fillRect/>
            </a:stretch>
          </p:blipFill>
          <p:spPr bwMode="auto">
            <a:xfrm>
              <a:off x="7953388" y="5908957"/>
              <a:ext cx="2040584" cy="639126"/>
            </a:xfrm>
            <a:prstGeom prst="rect">
              <a:avLst/>
            </a:prstGeom>
            <a:noFill/>
            <a:ln w="9525">
              <a:noFill/>
              <a:miter lim="800000"/>
              <a:headEnd/>
              <a:tailEnd/>
            </a:ln>
          </p:spPr>
        </p:pic>
      </p:grpSp>
      <p:sp>
        <p:nvSpPr>
          <p:cNvPr id="12" name="灯片编号占位符 11">
            <a:extLst>
              <a:ext uri="{FF2B5EF4-FFF2-40B4-BE49-F238E27FC236}">
                <a16:creationId xmlns:a16="http://schemas.microsoft.com/office/drawing/2014/main" id="{D1D4D16A-2B58-418D-A297-40B4245704E1}"/>
              </a:ext>
            </a:extLst>
          </p:cNvPr>
          <p:cNvSpPr>
            <a:spLocks noGrp="1"/>
          </p:cNvSpPr>
          <p:nvPr>
            <p:ph type="sldNum" sz="quarter" idx="10"/>
          </p:nvPr>
        </p:nvSpPr>
        <p:spPr/>
        <p:txBody>
          <a:bodyPr/>
          <a:lstStyle/>
          <a:p>
            <a:fld id="{D351BD01-A0C2-431F-B2AF-57225671412E}" type="slidenum">
              <a:rPr lang="zh-CN" altLang="en-US" smtClean="0"/>
              <a:pPr/>
              <a:t>4</a:t>
            </a:fld>
            <a:endParaRPr lang="zh-CN" altLang="en-US"/>
          </a:p>
        </p:txBody>
      </p:sp>
      <p:grpSp>
        <p:nvGrpSpPr>
          <p:cNvPr id="18" name="组合 17">
            <a:extLst>
              <a:ext uri="{FF2B5EF4-FFF2-40B4-BE49-F238E27FC236}">
                <a16:creationId xmlns:a16="http://schemas.microsoft.com/office/drawing/2014/main" id="{8798531C-6D2F-48C3-9E1B-AB66A91269D6}"/>
              </a:ext>
            </a:extLst>
          </p:cNvPr>
          <p:cNvGrpSpPr/>
          <p:nvPr/>
        </p:nvGrpSpPr>
        <p:grpSpPr>
          <a:xfrm>
            <a:off x="695400" y="1385403"/>
            <a:ext cx="8278010" cy="5000051"/>
            <a:chOff x="695400" y="1385403"/>
            <a:chExt cx="8278010" cy="5000051"/>
          </a:xfrm>
        </p:grpSpPr>
        <p:pic>
          <p:nvPicPr>
            <p:cNvPr id="15" name="图片 14">
              <a:extLst>
                <a:ext uri="{FF2B5EF4-FFF2-40B4-BE49-F238E27FC236}">
                  <a16:creationId xmlns:a16="http://schemas.microsoft.com/office/drawing/2014/main" id="{BDD035A6-1420-4227-B4E8-46FE6D071310}"/>
                </a:ext>
              </a:extLst>
            </p:cNvPr>
            <p:cNvPicPr>
              <a:picLocks noChangeAspect="1"/>
            </p:cNvPicPr>
            <p:nvPr/>
          </p:nvPicPr>
          <p:blipFill>
            <a:blip r:embed="rId10"/>
            <a:stretch>
              <a:fillRect/>
            </a:stretch>
          </p:blipFill>
          <p:spPr>
            <a:xfrm>
              <a:off x="695400" y="1385403"/>
              <a:ext cx="8278010" cy="5000051"/>
            </a:xfrm>
            <a:prstGeom prst="rect">
              <a:avLst/>
            </a:prstGeom>
          </p:spPr>
        </p:pic>
        <p:cxnSp>
          <p:nvCxnSpPr>
            <p:cNvPr id="17" name="直接连接符 16">
              <a:extLst>
                <a:ext uri="{FF2B5EF4-FFF2-40B4-BE49-F238E27FC236}">
                  <a16:creationId xmlns:a16="http://schemas.microsoft.com/office/drawing/2014/main" id="{8EAC1D99-A7FC-48C8-BD42-EBFC421599FD}"/>
                </a:ext>
              </a:extLst>
            </p:cNvPr>
            <p:cNvCxnSpPr/>
            <p:nvPr/>
          </p:nvCxnSpPr>
          <p:spPr>
            <a:xfrm>
              <a:off x="2279576" y="6385454"/>
              <a:ext cx="648072" cy="0"/>
            </a:xfrm>
            <a:prstGeom prst="line">
              <a:avLst/>
            </a:prstGeom>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8979643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56909" y="332656"/>
            <a:ext cx="6429420" cy="415498"/>
          </a:xfrm>
          <a:prstGeom prst="rect">
            <a:avLst/>
          </a:prstGeom>
        </p:spPr>
        <p:txBody>
          <a:bodyPr wrap="square">
            <a:spAutoFit/>
          </a:bodyPr>
          <a:lstStyle/>
          <a:p>
            <a:r>
              <a:rPr lang="zh-CN" altLang="en-US" sz="2100" dirty="0">
                <a:latin typeface="Times New Roman" pitchFamily="18" charset="0"/>
                <a:ea typeface="宋体" pitchFamily="2" charset="-122"/>
              </a:rPr>
              <a:t>基于 </a:t>
            </a:r>
            <a:r>
              <a:rPr lang="en-US" altLang="zh-CN" sz="2100" dirty="0">
                <a:latin typeface="Times New Roman" pitchFamily="18" charset="0"/>
                <a:ea typeface="宋体" pitchFamily="2" charset="-122"/>
              </a:rPr>
              <a:t>Hadoop </a:t>
            </a:r>
            <a:r>
              <a:rPr lang="zh-CN" altLang="en-US" sz="2100" dirty="0">
                <a:latin typeface="Times New Roman" pitchFamily="18" charset="0"/>
                <a:ea typeface="宋体" pitchFamily="2" charset="-122"/>
              </a:rPr>
              <a:t>的海量医学影像数据处理技术的研究</a:t>
            </a:r>
          </a:p>
        </p:txBody>
      </p:sp>
      <p:pic>
        <p:nvPicPr>
          <p:cNvPr id="57348" name="Picture 4" descr="c:\DOCUME~1\ADMINI~1\APPLIC~1\360se6\USERDA~1\Temp\281514~1.PNG"/>
          <p:cNvPicPr>
            <a:picLocks noChangeAspect="1" noChangeArrowheads="1"/>
          </p:cNvPicPr>
          <p:nvPr/>
        </p:nvPicPr>
        <p:blipFill>
          <a:blip r:embed="rId2"/>
          <a:srcRect/>
          <a:stretch>
            <a:fillRect/>
          </a:stretch>
        </p:blipFill>
        <p:spPr bwMode="auto">
          <a:xfrm>
            <a:off x="2486050" y="2593801"/>
            <a:ext cx="7181850" cy="4219575"/>
          </a:xfrm>
          <a:prstGeom prst="rect">
            <a:avLst/>
          </a:prstGeom>
          <a:noFill/>
        </p:spPr>
      </p:pic>
      <p:sp>
        <p:nvSpPr>
          <p:cNvPr id="4" name="内容占位符 3">
            <a:extLst>
              <a:ext uri="{FF2B5EF4-FFF2-40B4-BE49-F238E27FC236}">
                <a16:creationId xmlns:a16="http://schemas.microsoft.com/office/drawing/2014/main" id="{3779252E-1634-4428-9091-7394F97218F2}"/>
              </a:ext>
            </a:extLst>
          </p:cNvPr>
          <p:cNvSpPr>
            <a:spLocks noGrp="1"/>
          </p:cNvSpPr>
          <p:nvPr>
            <p:ph idx="1"/>
          </p:nvPr>
        </p:nvSpPr>
        <p:spPr>
          <a:xfrm>
            <a:off x="433917" y="1052736"/>
            <a:ext cx="11148483" cy="5616624"/>
          </a:xfrm>
        </p:spPr>
        <p:txBody>
          <a:bodyPr/>
          <a:lstStyle/>
          <a:p>
            <a:pPr algn="just">
              <a:lnSpc>
                <a:spcPct val="150000"/>
              </a:lnSpc>
            </a:pPr>
            <a:r>
              <a:rPr lang="en-US" altLang="zh-CN" sz="2000" dirty="0">
                <a:latin typeface="+mj-ea"/>
                <a:ea typeface="+mj-ea"/>
              </a:rPr>
              <a:t>Hadoop</a:t>
            </a:r>
            <a:r>
              <a:rPr lang="zh-CN" altLang="en-US" sz="2000" dirty="0">
                <a:latin typeface="+mj-ea"/>
                <a:ea typeface="+mj-ea"/>
              </a:rPr>
              <a:t>实现一个</a:t>
            </a:r>
            <a:r>
              <a:rPr lang="zh-CN" altLang="en-US" sz="2000" dirty="0">
                <a:solidFill>
                  <a:srgbClr val="FF0000"/>
                </a:solidFill>
                <a:latin typeface="+mj-ea"/>
                <a:ea typeface="+mj-ea"/>
                <a:hlinkClick r:id="rId3">
                  <a:extLst>
                    <a:ext uri="{A12FA001-AC4F-418D-AE19-62706E023703}">
                      <ahyp:hlinkClr xmlns:ahyp="http://schemas.microsoft.com/office/drawing/2018/hyperlinkcolor" val="tx"/>
                    </a:ext>
                  </a:extLst>
                </a:hlinkClick>
              </a:rPr>
              <a:t>分布式文件系统</a:t>
            </a:r>
            <a:r>
              <a:rPr lang="zh-CN" altLang="en-US" sz="2000" dirty="0">
                <a:latin typeface="+mj-ea"/>
                <a:ea typeface="+mj-ea"/>
              </a:rPr>
              <a:t>（</a:t>
            </a:r>
            <a:r>
              <a:rPr lang="en-US" altLang="zh-CN" sz="2000" dirty="0">
                <a:latin typeface="+mj-ea"/>
                <a:ea typeface="+mj-ea"/>
              </a:rPr>
              <a:t>Hadoop Distributed File System），</a:t>
            </a:r>
            <a:r>
              <a:rPr lang="zh-CN" altLang="en-US" sz="2000" dirty="0">
                <a:latin typeface="+mj-ea"/>
                <a:ea typeface="+mj-ea"/>
              </a:rPr>
              <a:t>简称</a:t>
            </a:r>
            <a:r>
              <a:rPr lang="en-US" altLang="zh-CN" sz="2000" dirty="0">
                <a:latin typeface="+mj-ea"/>
                <a:ea typeface="+mj-ea"/>
              </a:rPr>
              <a:t>HDFS</a:t>
            </a:r>
            <a:r>
              <a:rPr lang="zh-CN" altLang="en-US" sz="2000" dirty="0">
                <a:latin typeface="+mj-ea"/>
                <a:ea typeface="+mj-ea"/>
              </a:rPr>
              <a:t>。</a:t>
            </a:r>
            <a:r>
              <a:rPr lang="en-US" altLang="zh-CN" sz="2000" dirty="0">
                <a:latin typeface="+mj-ea"/>
                <a:ea typeface="+mj-ea"/>
              </a:rPr>
              <a:t>HDFS </a:t>
            </a:r>
            <a:r>
              <a:rPr lang="zh-CN" altLang="en-US" sz="2000" dirty="0">
                <a:latin typeface="+mj-ea"/>
                <a:ea typeface="+mj-ea"/>
              </a:rPr>
              <a:t>分布式系统是一种典型的主从式 </a:t>
            </a:r>
            <a:r>
              <a:rPr lang="en-US" altLang="zh-CN" sz="2000" dirty="0">
                <a:latin typeface="+mj-ea"/>
                <a:ea typeface="+mj-ea"/>
              </a:rPr>
              <a:t>(Master/Slave) </a:t>
            </a:r>
            <a:r>
              <a:rPr lang="zh-CN" altLang="en-US" sz="2000" dirty="0">
                <a:latin typeface="+mj-ea"/>
                <a:ea typeface="+mj-ea"/>
              </a:rPr>
              <a:t>体系架构</a:t>
            </a:r>
            <a:r>
              <a:rPr lang="en-US" altLang="zh-CN" sz="2000" dirty="0">
                <a:latin typeface="+mj-ea"/>
                <a:ea typeface="+mj-ea"/>
              </a:rPr>
              <a:t>,</a:t>
            </a:r>
            <a:r>
              <a:rPr lang="zh-CN" altLang="en-US" sz="2000" dirty="0">
                <a:latin typeface="+mj-ea"/>
                <a:ea typeface="+mj-ea"/>
              </a:rPr>
              <a:t>由一个名称节点服务器</a:t>
            </a:r>
            <a:r>
              <a:rPr lang="en-US" altLang="zh-CN" sz="2000" dirty="0">
                <a:latin typeface="+mj-ea"/>
                <a:ea typeface="+mj-ea"/>
              </a:rPr>
              <a:t>(</a:t>
            </a:r>
            <a:r>
              <a:rPr lang="en-US" altLang="zh-CN" sz="2000" dirty="0" err="1">
                <a:latin typeface="+mj-ea"/>
                <a:ea typeface="+mj-ea"/>
              </a:rPr>
              <a:t>NameNode</a:t>
            </a:r>
            <a:r>
              <a:rPr lang="en-US" altLang="zh-CN" sz="2000" dirty="0">
                <a:latin typeface="+mj-ea"/>
                <a:ea typeface="+mj-ea"/>
              </a:rPr>
              <a:t>)</a:t>
            </a:r>
            <a:r>
              <a:rPr lang="zh-CN" altLang="en-US" sz="2000" dirty="0">
                <a:latin typeface="+mj-ea"/>
                <a:ea typeface="+mj-ea"/>
              </a:rPr>
              <a:t>和多个数据节点</a:t>
            </a:r>
            <a:r>
              <a:rPr lang="en-US" altLang="zh-CN" sz="2000" dirty="0">
                <a:latin typeface="+mj-ea"/>
                <a:ea typeface="+mj-ea"/>
              </a:rPr>
              <a:t>(</a:t>
            </a:r>
            <a:r>
              <a:rPr lang="en-US" altLang="zh-CN" sz="2000" dirty="0" err="1">
                <a:latin typeface="+mj-ea"/>
                <a:ea typeface="+mj-ea"/>
              </a:rPr>
              <a:t>DataNode</a:t>
            </a:r>
            <a:r>
              <a:rPr lang="en-US" altLang="zh-CN" sz="2000" dirty="0">
                <a:latin typeface="+mj-ea"/>
                <a:ea typeface="+mj-ea"/>
              </a:rPr>
              <a:t>)</a:t>
            </a:r>
            <a:r>
              <a:rPr lang="zh-CN" altLang="en-US" sz="2000" dirty="0">
                <a:latin typeface="+mj-ea"/>
                <a:ea typeface="+mj-ea"/>
              </a:rPr>
              <a:t>组成的。</a:t>
            </a:r>
          </a:p>
          <a:p>
            <a:endParaRPr lang="zh-CN" altLang="en-US" sz="2400" dirty="0">
              <a:latin typeface="+mj-ea"/>
              <a:ea typeface="+mj-ea"/>
            </a:endParaRPr>
          </a:p>
        </p:txBody>
      </p:sp>
      <p:sp>
        <p:nvSpPr>
          <p:cNvPr id="2" name="灯片编号占位符 1">
            <a:extLst>
              <a:ext uri="{FF2B5EF4-FFF2-40B4-BE49-F238E27FC236}">
                <a16:creationId xmlns:a16="http://schemas.microsoft.com/office/drawing/2014/main" id="{1D5D4CF0-41B9-44FB-A853-B7394A31A15D}"/>
              </a:ext>
            </a:extLst>
          </p:cNvPr>
          <p:cNvSpPr>
            <a:spLocks noGrp="1"/>
          </p:cNvSpPr>
          <p:nvPr>
            <p:ph type="sldNum" sz="quarter" idx="10"/>
          </p:nvPr>
        </p:nvSpPr>
        <p:spPr/>
        <p:txBody>
          <a:bodyPr/>
          <a:lstStyle/>
          <a:p>
            <a:fld id="{D351BD01-A0C2-431F-B2AF-57225671412E}" type="slidenum">
              <a:rPr lang="zh-CN" altLang="en-US" smtClean="0"/>
              <a:pPr/>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c:\DOCUME~1\ADMINI~1\APPLIC~1\360se6\USERDA~1\Temp\281629~1.PNG"/>
          <p:cNvPicPr>
            <a:picLocks noChangeAspect="1" noChangeArrowheads="1"/>
          </p:cNvPicPr>
          <p:nvPr/>
        </p:nvPicPr>
        <p:blipFill>
          <a:blip r:embed="rId2"/>
          <a:srcRect/>
          <a:stretch>
            <a:fillRect/>
          </a:stretch>
        </p:blipFill>
        <p:spPr bwMode="auto">
          <a:xfrm>
            <a:off x="2666976" y="3305198"/>
            <a:ext cx="6896100" cy="3409951"/>
          </a:xfrm>
          <a:prstGeom prst="rect">
            <a:avLst/>
          </a:prstGeom>
          <a:noFill/>
        </p:spPr>
      </p:pic>
      <p:sp>
        <p:nvSpPr>
          <p:cNvPr id="3" name="内容占位符 2">
            <a:extLst>
              <a:ext uri="{FF2B5EF4-FFF2-40B4-BE49-F238E27FC236}">
                <a16:creationId xmlns:a16="http://schemas.microsoft.com/office/drawing/2014/main" id="{02DD9FAE-8DC2-44D9-A4D4-98E2172DFE28}"/>
              </a:ext>
            </a:extLst>
          </p:cNvPr>
          <p:cNvSpPr>
            <a:spLocks noGrp="1"/>
          </p:cNvSpPr>
          <p:nvPr>
            <p:ph idx="1"/>
          </p:nvPr>
        </p:nvSpPr>
        <p:spPr>
          <a:xfrm>
            <a:off x="433917" y="980728"/>
            <a:ext cx="11148483" cy="5688632"/>
          </a:xfrm>
        </p:spPr>
        <p:txBody>
          <a:bodyPr/>
          <a:lstStyle/>
          <a:p>
            <a:pPr algn="just">
              <a:lnSpc>
                <a:spcPct val="150000"/>
              </a:lnSpc>
            </a:pPr>
            <a:r>
              <a:rPr lang="en-US" altLang="zh-CN" sz="2000" b="1" dirty="0" err="1">
                <a:solidFill>
                  <a:srgbClr val="FF0000"/>
                </a:solidFill>
                <a:latin typeface="+mj-ea"/>
                <a:ea typeface="+mj-ea"/>
              </a:rPr>
              <a:t>NameNode</a:t>
            </a:r>
            <a:r>
              <a:rPr lang="zh-CN" altLang="en-US" sz="2000" b="1" dirty="0">
                <a:solidFill>
                  <a:srgbClr val="FF0000"/>
                </a:solidFill>
                <a:latin typeface="+mj-ea"/>
                <a:ea typeface="+mj-ea"/>
              </a:rPr>
              <a:t>节点</a:t>
            </a:r>
            <a:r>
              <a:rPr lang="zh-CN" altLang="en-US" sz="2000" dirty="0">
                <a:latin typeface="+mj-ea"/>
                <a:ea typeface="+mj-ea"/>
              </a:rPr>
              <a:t>管理文件系统的</a:t>
            </a:r>
            <a:r>
              <a:rPr lang="en-US" altLang="zh-CN" sz="2000" dirty="0">
                <a:latin typeface="+mj-ea"/>
                <a:ea typeface="+mj-ea"/>
              </a:rPr>
              <a:t>Namespace</a:t>
            </a:r>
            <a:r>
              <a:rPr lang="zh-CN" altLang="en-US" sz="2000" dirty="0">
                <a:latin typeface="+mj-ea"/>
                <a:ea typeface="+mj-ea"/>
              </a:rPr>
              <a:t>。它维护着文件系统树</a:t>
            </a:r>
            <a:r>
              <a:rPr lang="en-US" altLang="zh-CN" sz="2000" dirty="0">
                <a:latin typeface="+mj-ea"/>
                <a:ea typeface="+mj-ea"/>
              </a:rPr>
              <a:t>(filesystem tree)</a:t>
            </a:r>
            <a:r>
              <a:rPr lang="zh-CN" altLang="en-US" sz="2000" dirty="0">
                <a:latin typeface="+mj-ea"/>
                <a:ea typeface="+mj-ea"/>
              </a:rPr>
              <a:t>以及文件树中所有的文件和文件夹的元数据</a:t>
            </a:r>
            <a:r>
              <a:rPr lang="en-US" altLang="zh-CN" sz="2000" dirty="0">
                <a:latin typeface="+mj-ea"/>
                <a:ea typeface="+mj-ea"/>
              </a:rPr>
              <a:t>(metadata)</a:t>
            </a:r>
            <a:r>
              <a:rPr lang="zh-CN" altLang="en-US" sz="2000" dirty="0">
                <a:latin typeface="+mj-ea"/>
                <a:ea typeface="+mj-ea"/>
              </a:rPr>
              <a:t>。管理这些信息的文件有：</a:t>
            </a:r>
            <a:r>
              <a:rPr lang="en-US" altLang="zh-CN" sz="2000" dirty="0">
                <a:latin typeface="+mj-ea"/>
                <a:ea typeface="+mj-ea"/>
              </a:rPr>
              <a:t>Namespace </a:t>
            </a:r>
            <a:r>
              <a:rPr lang="zh-CN" altLang="en-US" sz="2000" dirty="0">
                <a:latin typeface="+mj-ea"/>
                <a:ea typeface="+mj-ea"/>
              </a:rPr>
              <a:t>镜像文件</a:t>
            </a:r>
            <a:r>
              <a:rPr lang="en-US" altLang="zh-CN" sz="2000" dirty="0">
                <a:latin typeface="+mj-ea"/>
                <a:ea typeface="+mj-ea"/>
              </a:rPr>
              <a:t>(Namespace image)</a:t>
            </a:r>
            <a:r>
              <a:rPr lang="zh-CN" altLang="en-US" sz="2000" dirty="0">
                <a:latin typeface="+mj-ea"/>
                <a:ea typeface="+mj-ea"/>
              </a:rPr>
              <a:t>和操作日志文件</a:t>
            </a:r>
            <a:r>
              <a:rPr lang="en-US" altLang="zh-CN" sz="2000" dirty="0">
                <a:latin typeface="+mj-ea"/>
                <a:ea typeface="+mj-ea"/>
              </a:rPr>
              <a:t>(edit log)</a:t>
            </a:r>
            <a:r>
              <a:rPr lang="zh-CN" altLang="en-US" sz="2000" dirty="0">
                <a:latin typeface="+mj-ea"/>
                <a:ea typeface="+mj-ea"/>
              </a:rPr>
              <a:t>，这些信息被</a:t>
            </a:r>
            <a:r>
              <a:rPr lang="en-US" altLang="zh-CN" sz="2000" dirty="0">
                <a:latin typeface="+mj-ea"/>
                <a:ea typeface="+mj-ea"/>
              </a:rPr>
              <a:t>Cache</a:t>
            </a:r>
            <a:r>
              <a:rPr lang="zh-CN" altLang="en-US" sz="2000" dirty="0">
                <a:latin typeface="+mj-ea"/>
                <a:ea typeface="+mj-ea"/>
              </a:rPr>
              <a:t>在</a:t>
            </a:r>
            <a:r>
              <a:rPr lang="en-US" altLang="zh-CN" sz="2000" dirty="0">
                <a:latin typeface="+mj-ea"/>
                <a:ea typeface="+mj-ea"/>
              </a:rPr>
              <a:t>RAM</a:t>
            </a:r>
            <a:r>
              <a:rPr lang="zh-CN" altLang="en-US" sz="2000" dirty="0">
                <a:latin typeface="+mj-ea"/>
                <a:ea typeface="+mj-ea"/>
              </a:rPr>
              <a:t>中，当然，这两个文件也会被持久化存储在本地硬盘。</a:t>
            </a:r>
            <a:r>
              <a:rPr lang="en-US" altLang="zh-CN" sz="2000" dirty="0" err="1">
                <a:latin typeface="+mj-ea"/>
                <a:ea typeface="+mj-ea"/>
              </a:rPr>
              <a:t>Namenode</a:t>
            </a:r>
            <a:r>
              <a:rPr lang="zh-CN" altLang="en-US" sz="2000" dirty="0">
                <a:latin typeface="+mj-ea"/>
                <a:ea typeface="+mj-ea"/>
              </a:rPr>
              <a:t>记录着每个文件中各个块所在的数据节点的位置信息，但是他并不持久化存储这些信息，因为这些信息会在系统启动时从数据节点重建。</a:t>
            </a:r>
          </a:p>
        </p:txBody>
      </p:sp>
      <p:sp>
        <p:nvSpPr>
          <p:cNvPr id="2" name="灯片编号占位符 1">
            <a:extLst>
              <a:ext uri="{FF2B5EF4-FFF2-40B4-BE49-F238E27FC236}">
                <a16:creationId xmlns:a16="http://schemas.microsoft.com/office/drawing/2014/main" id="{E08EE763-6DA7-485A-893A-2DAE7659CFA7}"/>
              </a:ext>
            </a:extLst>
          </p:cNvPr>
          <p:cNvSpPr>
            <a:spLocks noGrp="1"/>
          </p:cNvSpPr>
          <p:nvPr>
            <p:ph type="sldNum" sz="quarter" idx="10"/>
          </p:nvPr>
        </p:nvSpPr>
        <p:spPr/>
        <p:txBody>
          <a:bodyPr/>
          <a:lstStyle/>
          <a:p>
            <a:fld id="{D351BD01-A0C2-431F-B2AF-57225671412E}"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EAB3DC1-1B42-4838-9656-633A72D85671}"/>
              </a:ext>
            </a:extLst>
          </p:cNvPr>
          <p:cNvSpPr>
            <a:spLocks noGrp="1"/>
          </p:cNvSpPr>
          <p:nvPr>
            <p:ph idx="1"/>
          </p:nvPr>
        </p:nvSpPr>
        <p:spPr>
          <a:xfrm>
            <a:off x="433917" y="980728"/>
            <a:ext cx="11148483" cy="5688632"/>
          </a:xfrm>
        </p:spPr>
        <p:txBody>
          <a:bodyPr/>
          <a:lstStyle/>
          <a:p>
            <a:pPr algn="just">
              <a:lnSpc>
                <a:spcPct val="150000"/>
              </a:lnSpc>
            </a:pPr>
            <a:r>
              <a:rPr lang="en-US" altLang="zh-CN" sz="2400" b="1" dirty="0" err="1">
                <a:solidFill>
                  <a:srgbClr val="FF0000"/>
                </a:solidFill>
                <a:latin typeface="+mj-ea"/>
                <a:ea typeface="+mj-ea"/>
              </a:rPr>
              <a:t>DataNode</a:t>
            </a:r>
            <a:r>
              <a:rPr lang="zh-CN" altLang="en-US" sz="2400" b="1" dirty="0">
                <a:solidFill>
                  <a:srgbClr val="FF0000"/>
                </a:solidFill>
                <a:latin typeface="+mj-ea"/>
                <a:ea typeface="+mj-ea"/>
              </a:rPr>
              <a:t>节点</a:t>
            </a:r>
            <a:r>
              <a:rPr lang="zh-CN" altLang="en-US" sz="2400" dirty="0">
                <a:latin typeface="+mj-ea"/>
                <a:ea typeface="+mj-ea"/>
              </a:rPr>
              <a:t>是文件系统的工作节点，他们根据客户端或者是</a:t>
            </a:r>
            <a:r>
              <a:rPr lang="en-US" altLang="zh-CN" sz="2400" dirty="0" err="1">
                <a:latin typeface="+mj-ea"/>
                <a:ea typeface="+mj-ea"/>
              </a:rPr>
              <a:t>namenode</a:t>
            </a:r>
            <a:r>
              <a:rPr lang="zh-CN" altLang="en-US" sz="2400" dirty="0">
                <a:latin typeface="+mj-ea"/>
                <a:ea typeface="+mj-ea"/>
              </a:rPr>
              <a:t>的调度存储和检索数据，并且定期向</a:t>
            </a:r>
            <a:r>
              <a:rPr lang="en-US" altLang="zh-CN" sz="2400" dirty="0" err="1">
                <a:latin typeface="+mj-ea"/>
                <a:ea typeface="+mj-ea"/>
              </a:rPr>
              <a:t>namenode</a:t>
            </a:r>
            <a:r>
              <a:rPr lang="zh-CN" altLang="en-US" sz="2400" dirty="0">
                <a:latin typeface="+mj-ea"/>
                <a:ea typeface="+mj-ea"/>
              </a:rPr>
              <a:t>发送他们所存储的块</a:t>
            </a:r>
            <a:r>
              <a:rPr lang="en-US" altLang="zh-CN" sz="2400" dirty="0">
                <a:latin typeface="+mj-ea"/>
                <a:ea typeface="+mj-ea"/>
              </a:rPr>
              <a:t>(block)</a:t>
            </a:r>
            <a:r>
              <a:rPr lang="zh-CN" altLang="en-US" sz="2400" dirty="0">
                <a:latin typeface="+mj-ea"/>
                <a:ea typeface="+mj-ea"/>
              </a:rPr>
              <a:t>的列表。</a:t>
            </a:r>
          </a:p>
        </p:txBody>
      </p:sp>
      <p:sp>
        <p:nvSpPr>
          <p:cNvPr id="4" name="矩形 3"/>
          <p:cNvSpPr/>
          <p:nvPr/>
        </p:nvSpPr>
        <p:spPr>
          <a:xfrm>
            <a:off x="2381224" y="795536"/>
            <a:ext cx="7572428" cy="369332"/>
          </a:xfrm>
          <a:prstGeom prst="rect">
            <a:avLst/>
          </a:prstGeom>
        </p:spPr>
        <p:txBody>
          <a:bodyPr wrap="square">
            <a:spAutoFit/>
          </a:bodyPr>
          <a:lstStyle/>
          <a:p>
            <a:pPr algn="just"/>
            <a:r>
              <a:rPr lang="zh-CN" altLang="en-US" dirty="0"/>
              <a:t>　　</a:t>
            </a:r>
            <a:endParaRPr lang="zh-CN" altLang="en-US" sz="2100" dirty="0">
              <a:latin typeface="Times New Roman" pitchFamily="18" charset="0"/>
              <a:ea typeface="宋体" pitchFamily="2" charset="-122"/>
            </a:endParaRPr>
          </a:p>
        </p:txBody>
      </p:sp>
      <p:pic>
        <p:nvPicPr>
          <p:cNvPr id="66562" name="Picture 2"/>
          <p:cNvPicPr>
            <a:picLocks noChangeAspect="1" noChangeArrowheads="1"/>
          </p:cNvPicPr>
          <p:nvPr/>
        </p:nvPicPr>
        <p:blipFill>
          <a:blip r:embed="rId2"/>
          <a:srcRect/>
          <a:stretch>
            <a:fillRect/>
          </a:stretch>
        </p:blipFill>
        <p:spPr bwMode="auto">
          <a:xfrm>
            <a:off x="2695601" y="2636912"/>
            <a:ext cx="6005522" cy="3791312"/>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0752BBBD-1213-4317-9A60-7026D1CCA088}"/>
              </a:ext>
            </a:extLst>
          </p:cNvPr>
          <p:cNvSpPr>
            <a:spLocks noGrp="1"/>
          </p:cNvSpPr>
          <p:nvPr>
            <p:ph type="sldNum" sz="quarter" idx="10"/>
          </p:nvPr>
        </p:nvSpPr>
        <p:spPr/>
        <p:txBody>
          <a:bodyPr/>
          <a:lstStyle/>
          <a:p>
            <a:fld id="{D351BD01-A0C2-431F-B2AF-57225671412E}" type="slidenum">
              <a:rPr lang="zh-CN" altLang="en-US" smtClean="0"/>
              <a:pPr/>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1\ADMINI~1\APPLIC~1\360se6\USERDA~1\Temp\5882B2~1.JPG"/>
          <p:cNvPicPr>
            <a:picLocks noChangeAspect="1" noChangeArrowheads="1"/>
          </p:cNvPicPr>
          <p:nvPr/>
        </p:nvPicPr>
        <p:blipFill>
          <a:blip r:embed="rId2"/>
          <a:srcRect/>
          <a:stretch>
            <a:fillRect/>
          </a:stretch>
        </p:blipFill>
        <p:spPr bwMode="auto">
          <a:xfrm>
            <a:off x="7464152" y="1725787"/>
            <a:ext cx="5018627" cy="3406426"/>
          </a:xfrm>
          <a:prstGeom prst="rect">
            <a:avLst/>
          </a:prstGeom>
          <a:noFill/>
        </p:spPr>
      </p:pic>
      <p:sp>
        <p:nvSpPr>
          <p:cNvPr id="5" name="内容占位符 4">
            <a:extLst>
              <a:ext uri="{FF2B5EF4-FFF2-40B4-BE49-F238E27FC236}">
                <a16:creationId xmlns:a16="http://schemas.microsoft.com/office/drawing/2014/main" id="{4B18D4B2-8D73-46B4-93B4-C5C79240EEDC}"/>
              </a:ext>
            </a:extLst>
          </p:cNvPr>
          <p:cNvSpPr>
            <a:spLocks noGrp="1"/>
          </p:cNvSpPr>
          <p:nvPr>
            <p:ph idx="1"/>
          </p:nvPr>
        </p:nvSpPr>
        <p:spPr>
          <a:xfrm>
            <a:off x="433917" y="980728"/>
            <a:ext cx="6526179" cy="5688632"/>
          </a:xfrm>
        </p:spPr>
        <p:txBody>
          <a:bodyPr/>
          <a:lstStyle/>
          <a:p>
            <a:pPr marL="342900" indent="-342900" algn="just">
              <a:lnSpc>
                <a:spcPct val="150000"/>
              </a:lnSpc>
            </a:pPr>
            <a:r>
              <a:rPr lang="en-US" altLang="zh-CN" sz="1800" dirty="0">
                <a:solidFill>
                  <a:srgbClr val="FF0000"/>
                </a:solidFill>
                <a:latin typeface="+mj-ea"/>
                <a:ea typeface="+mj-ea"/>
              </a:rPr>
              <a:t>HDFS </a:t>
            </a:r>
            <a:r>
              <a:rPr lang="zh-CN" altLang="en-US" sz="1800" dirty="0">
                <a:solidFill>
                  <a:srgbClr val="FF0000"/>
                </a:solidFill>
                <a:latin typeface="+mj-ea"/>
                <a:ea typeface="+mj-ea"/>
              </a:rPr>
              <a:t>读文件步骤：</a:t>
            </a:r>
            <a:endParaRPr lang="en-US" altLang="zh-CN" sz="1800" dirty="0">
              <a:solidFill>
                <a:srgbClr val="FF0000"/>
              </a:solidFill>
              <a:latin typeface="+mj-ea"/>
              <a:ea typeface="+mj-ea"/>
            </a:endParaRPr>
          </a:p>
          <a:p>
            <a:pPr marL="342900" indent="-342900" algn="just">
              <a:lnSpc>
                <a:spcPct val="150000"/>
              </a:lnSpc>
              <a:buFont typeface="+mj-ea"/>
              <a:buAutoNum type="circleNumDbPlain"/>
            </a:pPr>
            <a:r>
              <a:rPr lang="en-US" altLang="zh-CN" sz="1800" dirty="0">
                <a:latin typeface="+mj-ea"/>
                <a:ea typeface="+mj-ea"/>
              </a:rPr>
              <a:t>Client </a:t>
            </a:r>
            <a:r>
              <a:rPr lang="zh-CN" altLang="en-US" sz="1800" dirty="0">
                <a:latin typeface="+mj-ea"/>
                <a:ea typeface="+mj-ea"/>
              </a:rPr>
              <a:t>端调用</a:t>
            </a:r>
            <a:r>
              <a:rPr lang="en-US" altLang="zh-CN" sz="1800" dirty="0" err="1">
                <a:latin typeface="+mj-ea"/>
                <a:ea typeface="+mj-ea"/>
              </a:rPr>
              <a:t>DistributedFileSystem</a:t>
            </a:r>
            <a:r>
              <a:rPr lang="zh-CN" altLang="en-US" sz="1800" dirty="0">
                <a:latin typeface="+mj-ea"/>
                <a:ea typeface="+mj-ea"/>
              </a:rPr>
              <a:t>实例的 </a:t>
            </a:r>
            <a:r>
              <a:rPr lang="en-US" altLang="zh-CN" sz="1800" dirty="0">
                <a:latin typeface="+mj-ea"/>
                <a:ea typeface="+mj-ea"/>
              </a:rPr>
              <a:t>open()</a:t>
            </a:r>
            <a:r>
              <a:rPr lang="zh-CN" altLang="en-US" sz="1800" dirty="0">
                <a:latin typeface="+mj-ea"/>
                <a:ea typeface="+mj-ea"/>
              </a:rPr>
              <a:t>方法打开文件；</a:t>
            </a:r>
            <a:endParaRPr lang="en-US" altLang="zh-CN" sz="1800" dirty="0">
              <a:latin typeface="+mj-ea"/>
              <a:ea typeface="+mj-ea"/>
            </a:endParaRPr>
          </a:p>
          <a:p>
            <a:pPr marL="342900" indent="-342900" algn="just">
              <a:lnSpc>
                <a:spcPct val="150000"/>
              </a:lnSpc>
              <a:buFont typeface="+mj-ea"/>
              <a:buAutoNum type="circleNumDbPlain"/>
            </a:pPr>
            <a:r>
              <a:rPr lang="zh-CN" altLang="en-US" sz="1800" dirty="0">
                <a:latin typeface="+mj-ea"/>
                <a:ea typeface="+mj-ea"/>
              </a:rPr>
              <a:t>远程调用</a:t>
            </a:r>
            <a:r>
              <a:rPr lang="en-US" altLang="zh-CN" sz="1800" dirty="0" err="1">
                <a:latin typeface="+mj-ea"/>
                <a:ea typeface="+mj-ea"/>
              </a:rPr>
              <a:t>NameNode</a:t>
            </a:r>
            <a:r>
              <a:rPr lang="en-US" altLang="zh-CN" sz="1800" dirty="0">
                <a:latin typeface="+mj-ea"/>
                <a:ea typeface="+mj-ea"/>
              </a:rPr>
              <a:t> </a:t>
            </a:r>
            <a:r>
              <a:rPr lang="zh-CN" altLang="en-US" sz="1800" dirty="0">
                <a:latin typeface="+mj-ea"/>
                <a:ea typeface="+mj-ea"/>
              </a:rPr>
              <a:t>节点，获取存储该文件所有块的 </a:t>
            </a:r>
            <a:r>
              <a:rPr lang="en-US" altLang="zh-CN" sz="1800" dirty="0" err="1">
                <a:latin typeface="+mj-ea"/>
                <a:ea typeface="+mj-ea"/>
              </a:rPr>
              <a:t>DataNode</a:t>
            </a:r>
            <a:r>
              <a:rPr lang="en-US" altLang="zh-CN" sz="1800" dirty="0">
                <a:latin typeface="+mj-ea"/>
                <a:ea typeface="+mj-ea"/>
              </a:rPr>
              <a:t> </a:t>
            </a:r>
            <a:r>
              <a:rPr lang="zh-CN" altLang="en-US" sz="1800" dirty="0">
                <a:latin typeface="+mj-ea"/>
                <a:ea typeface="+mj-ea"/>
              </a:rPr>
              <a:t>地址信息；</a:t>
            </a:r>
            <a:endParaRPr lang="en-US" altLang="zh-CN" sz="1800" dirty="0">
              <a:latin typeface="+mj-ea"/>
              <a:ea typeface="+mj-ea"/>
            </a:endParaRPr>
          </a:p>
          <a:p>
            <a:pPr marL="342900" indent="-342900" algn="just">
              <a:lnSpc>
                <a:spcPct val="150000"/>
              </a:lnSpc>
              <a:buFont typeface="+mj-ea"/>
              <a:buAutoNum type="circleNumDbPlain"/>
            </a:pPr>
            <a:r>
              <a:rPr lang="en-US" altLang="zh-CN" sz="1800" dirty="0">
                <a:latin typeface="+mj-ea"/>
                <a:ea typeface="+mj-ea"/>
              </a:rPr>
              <a:t>client </a:t>
            </a:r>
            <a:r>
              <a:rPr lang="zh-CN" altLang="en-US" sz="1800" dirty="0">
                <a:latin typeface="+mj-ea"/>
                <a:ea typeface="+mj-ea"/>
              </a:rPr>
              <a:t>调用 </a:t>
            </a:r>
            <a:r>
              <a:rPr lang="en-US" altLang="zh-CN" sz="1800" dirty="0">
                <a:latin typeface="+mj-ea"/>
                <a:ea typeface="+mj-ea"/>
              </a:rPr>
              <a:t>HDFS </a:t>
            </a:r>
            <a:r>
              <a:rPr lang="zh-CN" altLang="en-US" sz="1800" dirty="0">
                <a:latin typeface="+mj-ea"/>
                <a:ea typeface="+mj-ea"/>
              </a:rPr>
              <a:t>数据输入流函数 </a:t>
            </a:r>
            <a:r>
              <a:rPr lang="en-US" altLang="zh-CN" sz="1800" dirty="0">
                <a:latin typeface="+mj-ea"/>
                <a:ea typeface="+mj-ea"/>
              </a:rPr>
              <a:t>read()</a:t>
            </a:r>
            <a:r>
              <a:rPr lang="zh-CN" altLang="en-US" sz="1800" dirty="0">
                <a:latin typeface="+mj-ea"/>
                <a:ea typeface="+mj-ea"/>
              </a:rPr>
              <a:t>来读取数据；</a:t>
            </a:r>
            <a:endParaRPr lang="en-US" altLang="zh-CN" sz="1800" dirty="0">
              <a:latin typeface="+mj-ea"/>
              <a:ea typeface="+mj-ea"/>
            </a:endParaRPr>
          </a:p>
          <a:p>
            <a:pPr marL="342900" indent="-342900" algn="just">
              <a:lnSpc>
                <a:spcPct val="150000"/>
              </a:lnSpc>
              <a:buFont typeface="+mj-ea"/>
              <a:buAutoNum type="circleNumDbPlain"/>
            </a:pPr>
            <a:r>
              <a:rPr lang="zh-CN" altLang="en-US" sz="1800" dirty="0">
                <a:latin typeface="+mj-ea"/>
                <a:ea typeface="+mj-ea"/>
              </a:rPr>
              <a:t>当读完一个 </a:t>
            </a:r>
            <a:r>
              <a:rPr lang="en-US" altLang="zh-CN" sz="1800" dirty="0">
                <a:latin typeface="+mj-ea"/>
                <a:ea typeface="+mj-ea"/>
              </a:rPr>
              <a:t>Block </a:t>
            </a:r>
            <a:r>
              <a:rPr lang="zh-CN" altLang="en-US" sz="1800" dirty="0">
                <a:latin typeface="+mj-ea"/>
                <a:ea typeface="+mj-ea"/>
              </a:rPr>
              <a:t>块的数据后，关闭数据输入流 </a:t>
            </a:r>
            <a:r>
              <a:rPr lang="en-US" altLang="zh-CN" sz="1800" dirty="0" err="1">
                <a:latin typeface="+mj-ea"/>
                <a:ea typeface="+mj-ea"/>
              </a:rPr>
              <a:t>FSDataInputStream</a:t>
            </a:r>
            <a:r>
              <a:rPr lang="zh-CN" altLang="en-US" sz="1800" dirty="0">
                <a:latin typeface="+mj-ea"/>
                <a:ea typeface="+mj-ea"/>
              </a:rPr>
              <a:t>，使它与连接的 </a:t>
            </a:r>
            <a:r>
              <a:rPr lang="en-US" altLang="zh-CN" sz="1800" dirty="0" err="1">
                <a:latin typeface="+mj-ea"/>
                <a:ea typeface="+mj-ea"/>
              </a:rPr>
              <a:t>DataNode</a:t>
            </a:r>
            <a:r>
              <a:rPr lang="en-US" altLang="zh-CN" sz="1800" dirty="0">
                <a:latin typeface="+mj-ea"/>
                <a:ea typeface="+mj-ea"/>
              </a:rPr>
              <a:t> </a:t>
            </a:r>
            <a:r>
              <a:rPr lang="zh-CN" altLang="en-US" sz="1800" dirty="0">
                <a:latin typeface="+mj-ea"/>
                <a:ea typeface="+mj-ea"/>
              </a:rPr>
              <a:t>断开，然后再连接下一个存储 </a:t>
            </a:r>
            <a:r>
              <a:rPr lang="en-US" altLang="zh-CN" sz="1800" dirty="0">
                <a:latin typeface="+mj-ea"/>
                <a:ea typeface="+mj-ea"/>
              </a:rPr>
              <a:t>Block </a:t>
            </a:r>
            <a:r>
              <a:rPr lang="zh-CN" altLang="en-US" sz="1800" dirty="0">
                <a:latin typeface="+mj-ea"/>
                <a:ea typeface="+mj-ea"/>
              </a:rPr>
              <a:t>块的</a:t>
            </a:r>
            <a:r>
              <a:rPr lang="en-US" altLang="zh-CN" sz="1800" dirty="0" err="1">
                <a:latin typeface="+mj-ea"/>
                <a:ea typeface="+mj-ea"/>
              </a:rPr>
              <a:t>DataNode</a:t>
            </a:r>
            <a:r>
              <a:rPr lang="en-US" altLang="zh-CN" sz="1800" dirty="0">
                <a:latin typeface="+mj-ea"/>
                <a:ea typeface="+mj-ea"/>
              </a:rPr>
              <a:t> </a:t>
            </a:r>
            <a:r>
              <a:rPr lang="zh-CN" altLang="en-US" sz="1800" dirty="0">
                <a:latin typeface="+mj-ea"/>
                <a:ea typeface="+mj-ea"/>
              </a:rPr>
              <a:t>进行数据的读取</a:t>
            </a:r>
            <a:r>
              <a:rPr lang="en-US" altLang="zh-CN" sz="1800" dirty="0">
                <a:latin typeface="+mj-ea"/>
                <a:ea typeface="+mj-ea"/>
              </a:rPr>
              <a:t>;</a:t>
            </a:r>
          </a:p>
          <a:p>
            <a:pPr marL="342900" indent="-342900" algn="just">
              <a:lnSpc>
                <a:spcPct val="150000"/>
              </a:lnSpc>
              <a:buFont typeface="+mj-ea"/>
              <a:buAutoNum type="circleNumDbPlain"/>
            </a:pPr>
            <a:r>
              <a:rPr lang="zh-CN" altLang="en-US" sz="1800" dirty="0">
                <a:latin typeface="+mj-ea"/>
                <a:ea typeface="+mj-ea"/>
              </a:rPr>
              <a:t>当读取文件结束后，调用 </a:t>
            </a:r>
            <a:r>
              <a:rPr lang="en-US" altLang="zh-CN" sz="1800" dirty="0" err="1">
                <a:latin typeface="+mj-ea"/>
                <a:ea typeface="+mj-ea"/>
              </a:rPr>
              <a:t>DFSInputStreain</a:t>
            </a:r>
            <a:r>
              <a:rPr lang="en-US" altLang="zh-CN" sz="1800" dirty="0">
                <a:latin typeface="+mj-ea"/>
                <a:ea typeface="+mj-ea"/>
              </a:rPr>
              <a:t> </a:t>
            </a:r>
            <a:r>
              <a:rPr lang="zh-CN" altLang="en-US" sz="1800" dirty="0">
                <a:latin typeface="+mj-ea"/>
                <a:ea typeface="+mj-ea"/>
              </a:rPr>
              <a:t>的 </a:t>
            </a:r>
            <a:r>
              <a:rPr lang="en-US" altLang="zh-CN" sz="1800" dirty="0">
                <a:latin typeface="+mj-ea"/>
                <a:ea typeface="+mj-ea"/>
              </a:rPr>
              <a:t>close() </a:t>
            </a:r>
            <a:r>
              <a:rPr lang="zh-CN" altLang="en-US" sz="1800" dirty="0">
                <a:latin typeface="+mj-ea"/>
                <a:ea typeface="+mj-ea"/>
              </a:rPr>
              <a:t>函数结束读操作。</a:t>
            </a:r>
          </a:p>
        </p:txBody>
      </p:sp>
      <p:sp>
        <p:nvSpPr>
          <p:cNvPr id="2" name="灯片编号占位符 1">
            <a:extLst>
              <a:ext uri="{FF2B5EF4-FFF2-40B4-BE49-F238E27FC236}">
                <a16:creationId xmlns:a16="http://schemas.microsoft.com/office/drawing/2014/main" id="{847EC6B2-12F7-4606-B08D-19FC39E3ECA7}"/>
              </a:ext>
            </a:extLst>
          </p:cNvPr>
          <p:cNvSpPr>
            <a:spLocks noGrp="1"/>
          </p:cNvSpPr>
          <p:nvPr>
            <p:ph type="sldNum" sz="quarter" idx="10"/>
          </p:nvPr>
        </p:nvSpPr>
        <p:spPr/>
        <p:txBody>
          <a:bodyPr/>
          <a:lstStyle/>
          <a:p>
            <a:fld id="{D351BD01-A0C2-431F-B2AF-57225671412E}" type="slidenum">
              <a:rPr lang="zh-CN" altLang="en-US" smtClean="0"/>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3F7D2AA-8B9F-45F7-BEC1-7E1E3EF5B145}"/>
              </a:ext>
            </a:extLst>
          </p:cNvPr>
          <p:cNvSpPr>
            <a:spLocks noGrp="1"/>
          </p:cNvSpPr>
          <p:nvPr>
            <p:ph idx="1"/>
          </p:nvPr>
        </p:nvSpPr>
        <p:spPr>
          <a:xfrm>
            <a:off x="433917" y="980728"/>
            <a:ext cx="11148483" cy="5688632"/>
          </a:xfrm>
        </p:spPr>
        <p:txBody>
          <a:bodyPr/>
          <a:lstStyle/>
          <a:p>
            <a:pPr marL="0" indent="0" algn="just">
              <a:buNone/>
            </a:pPr>
            <a:r>
              <a:rPr lang="en-US" altLang="zh-CN" sz="2400" b="1" dirty="0">
                <a:solidFill>
                  <a:srgbClr val="FF0000"/>
                </a:solidFill>
                <a:latin typeface="+mj-ea"/>
                <a:ea typeface="+mj-ea"/>
              </a:rPr>
              <a:t>HDFS </a:t>
            </a:r>
            <a:r>
              <a:rPr lang="zh-CN" altLang="en-US" sz="2400" b="1" dirty="0">
                <a:solidFill>
                  <a:srgbClr val="FF0000"/>
                </a:solidFill>
                <a:latin typeface="+mj-ea"/>
                <a:ea typeface="+mj-ea"/>
              </a:rPr>
              <a:t>写文件步骤：</a:t>
            </a:r>
            <a:endParaRPr lang="en-US" altLang="zh-CN" sz="2400" b="1" dirty="0">
              <a:solidFill>
                <a:srgbClr val="FF0000"/>
              </a:solidFill>
              <a:latin typeface="+mj-ea"/>
              <a:ea typeface="+mj-ea"/>
            </a:endParaRPr>
          </a:p>
          <a:p>
            <a:pPr marL="342900" indent="-342900" algn="just">
              <a:buFont typeface="+mj-ea"/>
              <a:buAutoNum type="circleNumDbPlain"/>
            </a:pPr>
            <a:r>
              <a:rPr lang="zh-CN" altLang="en-US" sz="2400" dirty="0">
                <a:latin typeface="+mj-ea"/>
                <a:ea typeface="+mj-ea"/>
              </a:rPr>
              <a:t>客户端 </a:t>
            </a:r>
            <a:r>
              <a:rPr lang="en-US" altLang="zh-CN" sz="2400" dirty="0">
                <a:latin typeface="+mj-ea"/>
                <a:ea typeface="+mj-ea"/>
              </a:rPr>
              <a:t>Client </a:t>
            </a:r>
            <a:r>
              <a:rPr lang="zh-CN" altLang="en-US" sz="2400" dirty="0">
                <a:latin typeface="+mj-ea"/>
                <a:ea typeface="+mj-ea"/>
              </a:rPr>
              <a:t>调用 </a:t>
            </a:r>
            <a:r>
              <a:rPr lang="en-US" altLang="zh-CN" sz="2400" dirty="0">
                <a:latin typeface="+mj-ea"/>
                <a:ea typeface="+mj-ea"/>
              </a:rPr>
              <a:t>DFS</a:t>
            </a:r>
            <a:r>
              <a:rPr lang="zh-CN" altLang="en-US" sz="2400" dirty="0">
                <a:latin typeface="+mj-ea"/>
                <a:ea typeface="+mj-ea"/>
              </a:rPr>
              <a:t>（</a:t>
            </a:r>
            <a:r>
              <a:rPr lang="en-US" altLang="zh-CN" sz="2400" dirty="0" err="1">
                <a:latin typeface="+mj-ea"/>
                <a:ea typeface="+mj-ea"/>
              </a:rPr>
              <a:t>DistributedFileSystem</a:t>
            </a:r>
            <a:r>
              <a:rPr lang="zh-CN" altLang="en-US" sz="2400" dirty="0">
                <a:latin typeface="+mj-ea"/>
                <a:ea typeface="+mj-ea"/>
              </a:rPr>
              <a:t>）的 </a:t>
            </a:r>
            <a:r>
              <a:rPr lang="en-US" altLang="zh-CN" sz="2400" dirty="0">
                <a:latin typeface="+mj-ea"/>
                <a:ea typeface="+mj-ea"/>
              </a:rPr>
              <a:t>create( )</a:t>
            </a:r>
            <a:r>
              <a:rPr lang="zh-CN" altLang="en-US" sz="2400" dirty="0">
                <a:latin typeface="+mj-ea"/>
                <a:ea typeface="+mj-ea"/>
              </a:rPr>
              <a:t>方法创建文件</a:t>
            </a:r>
            <a:endParaRPr lang="en-US" altLang="zh-CN" sz="2400" dirty="0">
              <a:latin typeface="+mj-ea"/>
              <a:ea typeface="+mj-ea"/>
            </a:endParaRPr>
          </a:p>
          <a:p>
            <a:pPr marL="342900" indent="-342900" algn="just">
              <a:buFont typeface="+mj-ea"/>
              <a:buAutoNum type="circleNumDbPlain"/>
            </a:pPr>
            <a:r>
              <a:rPr lang="en-US" altLang="zh-CN" sz="2400" dirty="0" err="1">
                <a:latin typeface="+mj-ea"/>
                <a:ea typeface="+mj-ea"/>
              </a:rPr>
              <a:t>NameNode</a:t>
            </a:r>
            <a:r>
              <a:rPr lang="en-US" altLang="zh-CN" sz="2400" dirty="0">
                <a:latin typeface="+mj-ea"/>
                <a:ea typeface="+mj-ea"/>
              </a:rPr>
              <a:t> </a:t>
            </a:r>
            <a:r>
              <a:rPr lang="zh-CN" altLang="en-US" sz="2400" dirty="0">
                <a:latin typeface="+mj-ea"/>
                <a:ea typeface="+mj-ea"/>
              </a:rPr>
              <a:t>节点服务器会在文件系统的 </a:t>
            </a:r>
            <a:r>
              <a:rPr lang="en-US" altLang="zh-CN" sz="2400" dirty="0" err="1">
                <a:latin typeface="+mj-ea"/>
                <a:ea typeface="+mj-ea"/>
              </a:rPr>
              <a:t>nameplace</a:t>
            </a:r>
            <a:r>
              <a:rPr lang="en-US" altLang="zh-CN" sz="2400" dirty="0">
                <a:latin typeface="+mj-ea"/>
                <a:ea typeface="+mj-ea"/>
              </a:rPr>
              <a:t> </a:t>
            </a:r>
            <a:r>
              <a:rPr lang="zh-CN" altLang="en-US" sz="2400" dirty="0">
                <a:latin typeface="+mj-ea"/>
                <a:ea typeface="+mj-ea"/>
              </a:rPr>
              <a:t>里创建一个新文件元数据，若 创 建 成 功 ， </a:t>
            </a:r>
            <a:r>
              <a:rPr lang="en-US" altLang="zh-CN" sz="2400" dirty="0">
                <a:latin typeface="+mj-ea"/>
                <a:ea typeface="+mj-ea"/>
              </a:rPr>
              <a:t>DFS </a:t>
            </a:r>
            <a:r>
              <a:rPr lang="zh-CN" altLang="en-US" sz="2400" dirty="0">
                <a:latin typeface="+mj-ea"/>
                <a:ea typeface="+mj-ea"/>
              </a:rPr>
              <a:t>会返 回一 个文件输出流 </a:t>
            </a:r>
            <a:r>
              <a:rPr lang="en-US" altLang="zh-CN" sz="2400" dirty="0" err="1">
                <a:latin typeface="+mj-ea"/>
                <a:ea typeface="+mj-ea"/>
              </a:rPr>
              <a:t>FSDataOutputStream</a:t>
            </a:r>
            <a:r>
              <a:rPr lang="en-US" altLang="zh-CN" sz="2400" dirty="0">
                <a:latin typeface="+mj-ea"/>
                <a:ea typeface="+mj-ea"/>
              </a:rPr>
              <a:t>  </a:t>
            </a:r>
            <a:r>
              <a:rPr lang="zh-CN" altLang="en-US" sz="2400" dirty="0">
                <a:latin typeface="+mj-ea"/>
                <a:ea typeface="+mj-ea"/>
              </a:rPr>
              <a:t>给客户端写入数据</a:t>
            </a:r>
            <a:endParaRPr lang="en-US" altLang="zh-CN" sz="2400" dirty="0">
              <a:latin typeface="+mj-ea"/>
              <a:ea typeface="+mj-ea"/>
            </a:endParaRPr>
          </a:p>
          <a:p>
            <a:pPr marL="342900" indent="-342900" algn="just">
              <a:buFont typeface="+mj-ea"/>
              <a:buAutoNum type="circleNumDbPlain"/>
            </a:pPr>
            <a:r>
              <a:rPr lang="en-US" altLang="zh-CN" sz="2400" dirty="0">
                <a:latin typeface="+mj-ea"/>
                <a:ea typeface="+mj-ea"/>
              </a:rPr>
              <a:t>Client </a:t>
            </a:r>
            <a:r>
              <a:rPr lang="zh-CN" altLang="en-US" sz="2400" dirty="0">
                <a:latin typeface="+mj-ea"/>
                <a:ea typeface="+mj-ea"/>
              </a:rPr>
              <a:t>开始写数据</a:t>
            </a:r>
            <a:endParaRPr lang="en-US" altLang="zh-CN" sz="2400" dirty="0">
              <a:latin typeface="+mj-ea"/>
              <a:ea typeface="+mj-ea"/>
            </a:endParaRPr>
          </a:p>
          <a:p>
            <a:endParaRPr lang="zh-CN" altLang="en-US" sz="2400" dirty="0">
              <a:latin typeface="+mj-ea"/>
              <a:ea typeface="+mj-ea"/>
            </a:endParaRPr>
          </a:p>
          <a:p>
            <a:endParaRPr lang="zh-CN" altLang="en-US" sz="2400" dirty="0">
              <a:latin typeface="+mj-ea"/>
              <a:ea typeface="+mj-ea"/>
            </a:endParaRPr>
          </a:p>
        </p:txBody>
      </p:sp>
      <p:pic>
        <p:nvPicPr>
          <p:cNvPr id="67588" name="Picture 4" descr="c:\DOCUME~1\ADMINI~1\APPLIC~1\360se6\USERDA~1\Temp\562C11~1.JPG"/>
          <p:cNvPicPr>
            <a:picLocks noChangeAspect="1" noChangeArrowheads="1"/>
          </p:cNvPicPr>
          <p:nvPr/>
        </p:nvPicPr>
        <p:blipFill>
          <a:blip r:embed="rId2"/>
          <a:srcRect/>
          <a:stretch>
            <a:fillRect/>
          </a:stretch>
        </p:blipFill>
        <p:spPr bwMode="auto">
          <a:xfrm>
            <a:off x="5807968" y="2868884"/>
            <a:ext cx="5210175" cy="3800476"/>
          </a:xfrm>
          <a:prstGeom prst="rect">
            <a:avLst/>
          </a:prstGeom>
          <a:noFill/>
        </p:spPr>
      </p:pic>
      <p:sp>
        <p:nvSpPr>
          <p:cNvPr id="2" name="灯片编号占位符 1">
            <a:extLst>
              <a:ext uri="{FF2B5EF4-FFF2-40B4-BE49-F238E27FC236}">
                <a16:creationId xmlns:a16="http://schemas.microsoft.com/office/drawing/2014/main" id="{1B3456B9-CE87-43DC-A9EF-A2F4FE07FACD}"/>
              </a:ext>
            </a:extLst>
          </p:cNvPr>
          <p:cNvSpPr>
            <a:spLocks noGrp="1"/>
          </p:cNvSpPr>
          <p:nvPr>
            <p:ph type="sldNum" sz="quarter" idx="10"/>
          </p:nvPr>
        </p:nvSpPr>
        <p:spPr/>
        <p:txBody>
          <a:bodyPr/>
          <a:lstStyle/>
          <a:p>
            <a:fld id="{D351BD01-A0C2-431F-B2AF-57225671412E}" type="slidenum">
              <a:rPr lang="zh-CN" altLang="en-US" smtClean="0"/>
              <a:pPr/>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2729" y="2428868"/>
            <a:ext cx="6973983" cy="1446550"/>
          </a:xfrm>
          <a:prstGeom prst="rect">
            <a:avLst/>
          </a:prstGeom>
          <a:noFill/>
        </p:spPr>
        <p:txBody>
          <a:bodyPr>
            <a:spAutoFit/>
          </a:bodyPr>
          <a:lstStyle/>
          <a:p>
            <a:pPr>
              <a:defRPr/>
            </a:pPr>
            <a:r>
              <a:rPr lang="en-US" altLang="zh-CN" sz="88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Arial" charset="0"/>
                <a:ea typeface="SimSun" pitchFamily="2" charset="-122"/>
              </a:rPr>
              <a:t>Thank you!</a:t>
            </a:r>
            <a:endParaRPr lang="zh-CN" altLang="en-US" sz="88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Arial" charset="0"/>
              <a:ea typeface="SimSun" pitchFamily="2" charset="-122"/>
            </a:endParaRPr>
          </a:p>
        </p:txBody>
      </p:sp>
      <p:sp>
        <p:nvSpPr>
          <p:cNvPr id="2" name="灯片编号占位符 1">
            <a:extLst>
              <a:ext uri="{FF2B5EF4-FFF2-40B4-BE49-F238E27FC236}">
                <a16:creationId xmlns:a16="http://schemas.microsoft.com/office/drawing/2014/main" id="{07BB3C9E-FC8F-4014-806D-68689392D9A3}"/>
              </a:ext>
            </a:extLst>
          </p:cNvPr>
          <p:cNvSpPr>
            <a:spLocks noGrp="1"/>
          </p:cNvSpPr>
          <p:nvPr>
            <p:ph type="sldNum" sz="quarter" idx="10"/>
          </p:nvPr>
        </p:nvSpPr>
        <p:spPr/>
        <p:txBody>
          <a:bodyPr/>
          <a:lstStyle/>
          <a:p>
            <a:fld id="{D351BD01-A0C2-431F-B2AF-57225671412E}" type="slidenum">
              <a:rPr lang="zh-CN" altLang="en-US" smtClean="0"/>
              <a:pPr/>
              <a:t>45</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9BB906-DF1D-442E-9480-EC05D1135E64}"/>
              </a:ext>
            </a:extLst>
          </p:cNvPr>
          <p:cNvSpPr>
            <a:spLocks noGrp="1"/>
          </p:cNvSpPr>
          <p:nvPr>
            <p:ph type="title"/>
          </p:nvPr>
        </p:nvSpPr>
        <p:spPr/>
        <p:txBody>
          <a:bodyPr/>
          <a:lstStyle/>
          <a:p>
            <a:r>
              <a:rPr lang="en-US" altLang="zh-CN" sz="2400" b="1" dirty="0">
                <a:latin typeface="+mj-ea"/>
              </a:rPr>
              <a:t>1</a:t>
            </a:r>
            <a:r>
              <a:rPr lang="zh-CN" altLang="en-US" sz="2400" b="1" dirty="0">
                <a:latin typeface="+mj-ea"/>
              </a:rPr>
              <a:t>、云计算的定义</a:t>
            </a:r>
          </a:p>
        </p:txBody>
      </p:sp>
      <p:sp>
        <p:nvSpPr>
          <p:cNvPr id="3" name="内容占位符 2">
            <a:extLst>
              <a:ext uri="{FF2B5EF4-FFF2-40B4-BE49-F238E27FC236}">
                <a16:creationId xmlns:a16="http://schemas.microsoft.com/office/drawing/2014/main" id="{D541A3A6-238C-4E47-A001-EF74CDEEC0B4}"/>
              </a:ext>
            </a:extLst>
          </p:cNvPr>
          <p:cNvSpPr>
            <a:spLocks noGrp="1"/>
          </p:cNvSpPr>
          <p:nvPr>
            <p:ph idx="1"/>
          </p:nvPr>
        </p:nvSpPr>
        <p:spPr/>
        <p:txBody>
          <a:bodyPr/>
          <a:lstStyle/>
          <a:p>
            <a:pPr>
              <a:lnSpc>
                <a:spcPct val="150000"/>
              </a:lnSpc>
            </a:pPr>
            <a:r>
              <a:rPr lang="zh-CN" altLang="en-US" sz="2400" dirty="0">
                <a:latin typeface="+mj-ea"/>
                <a:ea typeface="+mj-ea"/>
              </a:rPr>
              <a:t>云计算模型能以按需方式，通过网络，方便的访问云系统的可配置计算资源共享池</a:t>
            </a:r>
            <a:r>
              <a:rPr lang="en-US" altLang="ja-JP" sz="2400" dirty="0">
                <a:latin typeface="+mj-ea"/>
                <a:ea typeface="+mj-ea"/>
              </a:rPr>
              <a:t>(</a:t>
            </a:r>
            <a:r>
              <a:rPr lang="zh-CN" altLang="en-US" sz="2400" dirty="0">
                <a:latin typeface="+mj-ea"/>
                <a:ea typeface="+mj-ea"/>
              </a:rPr>
              <a:t>比如：网络，服务器，存储，应用程序和服务</a:t>
            </a:r>
            <a:r>
              <a:rPr lang="en-US" altLang="ja-JP" sz="2400" dirty="0">
                <a:latin typeface="+mj-ea"/>
                <a:ea typeface="+mj-ea"/>
              </a:rPr>
              <a:t>) </a:t>
            </a:r>
            <a:r>
              <a:rPr lang="zh-CN" altLang="en-US" sz="2400" dirty="0">
                <a:latin typeface="+mj-ea"/>
                <a:ea typeface="+mj-ea"/>
              </a:rPr>
              <a:t>。同时它以最少的管理开销及最少的与供应商的交互，迅速配置提供或释放资源。</a:t>
            </a:r>
            <a:endParaRPr lang="en-US" altLang="ja-JP" sz="2400" dirty="0">
              <a:latin typeface="+mj-ea"/>
              <a:ea typeface="+mj-ea"/>
            </a:endParaRPr>
          </a:p>
          <a:p>
            <a:endParaRPr lang="zh-CN" altLang="en-US" sz="2400" dirty="0">
              <a:latin typeface="+mj-ea"/>
              <a:ea typeface="+mj-ea"/>
            </a:endParaRPr>
          </a:p>
        </p:txBody>
      </p:sp>
      <p:sp>
        <p:nvSpPr>
          <p:cNvPr id="4" name="Rectangle 3"/>
          <p:cNvSpPr txBox="1">
            <a:spLocks/>
          </p:cNvSpPr>
          <p:nvPr/>
        </p:nvSpPr>
        <p:spPr>
          <a:xfrm>
            <a:off x="1127448" y="1052736"/>
            <a:ext cx="9865096" cy="5805264"/>
          </a:xfrm>
          <a:prstGeom prst="rect">
            <a:avLst/>
          </a:prstGeom>
        </p:spPr>
        <p:txBody>
          <a:bodyPr vert="horz" lIns="91440" tIns="45720" rIns="91440" bIns="45720" rtlCol="0">
            <a:normAutofit/>
          </a:bodyPr>
          <a:lstStyle/>
          <a:p>
            <a:pPr algn="just">
              <a:lnSpc>
                <a:spcPct val="150000"/>
              </a:lnSpc>
              <a:spcBef>
                <a:spcPct val="20000"/>
              </a:spcBef>
              <a:defRPr/>
            </a:pPr>
            <a:endParaRPr lang="en-US" altLang="ja-JP" sz="2400" dirty="0">
              <a:latin typeface="+mj-ea"/>
              <a:ea typeface="+mj-ea"/>
            </a:endParaRPr>
          </a:p>
        </p:txBody>
      </p:sp>
      <p:sp>
        <p:nvSpPr>
          <p:cNvPr id="5" name="Rectangle 3"/>
          <p:cNvSpPr txBox="1">
            <a:spLocks/>
          </p:cNvSpPr>
          <p:nvPr/>
        </p:nvSpPr>
        <p:spPr bwMode="auto">
          <a:xfrm>
            <a:off x="2209801" y="4214818"/>
            <a:ext cx="7796213" cy="1295400"/>
          </a:xfrm>
          <a:prstGeom prst="rect">
            <a:avLst/>
          </a:prstGeom>
          <a:noFill/>
          <a:ln w="9525">
            <a:noFill/>
            <a:miter lim="800000"/>
            <a:headEnd/>
            <a:tailEnd/>
          </a:ln>
        </p:spPr>
        <p:txBody>
          <a:bodyPr/>
          <a:lstStyle/>
          <a:p>
            <a:pPr algn="ctr">
              <a:lnSpc>
                <a:spcPct val="120000"/>
              </a:lnSpc>
              <a:spcBef>
                <a:spcPct val="20000"/>
              </a:spcBef>
              <a:buClr>
                <a:srgbClr val="FF0000"/>
              </a:buClr>
              <a:defRPr/>
            </a:pPr>
            <a:r>
              <a:rPr lang="zh-CN" altLang="en-US" sz="3000" b="1" kern="0" dirty="0">
                <a:solidFill>
                  <a:srgbClr val="FF0000"/>
                </a:solidFill>
                <a:latin typeface="+mj-ea"/>
                <a:ea typeface="+mj-ea"/>
              </a:rPr>
              <a:t>云计算所倡导的是一种新的基于</a:t>
            </a:r>
            <a:r>
              <a:rPr lang="zh-CN" altLang="en-US" sz="3000" b="1" u="sng" kern="0" dirty="0">
                <a:solidFill>
                  <a:srgbClr val="FF0000"/>
                </a:solidFill>
                <a:latin typeface="+mj-ea"/>
                <a:ea typeface="+mj-ea"/>
              </a:rPr>
              <a:t>网络</a:t>
            </a:r>
            <a:r>
              <a:rPr lang="zh-CN" altLang="en-US" sz="3000" b="1" kern="0" dirty="0">
                <a:solidFill>
                  <a:srgbClr val="FF0000"/>
                </a:solidFill>
                <a:latin typeface="+mj-ea"/>
                <a:ea typeface="+mj-ea"/>
              </a:rPr>
              <a:t>的</a:t>
            </a:r>
            <a:r>
              <a:rPr lang="en-US" altLang="zh-CN" sz="3000" b="1" kern="0" dirty="0">
                <a:solidFill>
                  <a:srgbClr val="FF0000"/>
                </a:solidFill>
                <a:latin typeface="+mj-ea"/>
                <a:ea typeface="+mj-ea"/>
              </a:rPr>
              <a:t>IT</a:t>
            </a:r>
            <a:r>
              <a:rPr lang="zh-CN" altLang="en-US" sz="3000" b="1" kern="0" dirty="0">
                <a:solidFill>
                  <a:srgbClr val="FF0000"/>
                </a:solidFill>
                <a:latin typeface="+mj-ea"/>
                <a:ea typeface="+mj-ea"/>
              </a:rPr>
              <a:t>服务的供给、消费、交付模式！</a:t>
            </a:r>
            <a:endParaRPr lang="en-US" altLang="ja-JP" sz="3000" b="1" kern="0" dirty="0">
              <a:solidFill>
                <a:srgbClr val="FF0000"/>
              </a:solidFill>
              <a:latin typeface="+mj-ea"/>
              <a:ea typeface="+mj-ea"/>
            </a:endParaRPr>
          </a:p>
        </p:txBody>
      </p:sp>
      <p:sp>
        <p:nvSpPr>
          <p:cNvPr id="6" name="灯片编号占位符 5">
            <a:extLst>
              <a:ext uri="{FF2B5EF4-FFF2-40B4-BE49-F238E27FC236}">
                <a16:creationId xmlns:a16="http://schemas.microsoft.com/office/drawing/2014/main" id="{CE8B8D4F-0BEC-41DD-ADD0-F57670A035F4}"/>
              </a:ext>
            </a:extLst>
          </p:cNvPr>
          <p:cNvSpPr>
            <a:spLocks noGrp="1"/>
          </p:cNvSpPr>
          <p:nvPr>
            <p:ph type="sldNum" sz="quarter" idx="10"/>
          </p:nvPr>
        </p:nvSpPr>
        <p:spPr/>
        <p:txBody>
          <a:bodyPr/>
          <a:lstStyle/>
          <a:p>
            <a:fld id="{D351BD01-A0C2-431F-B2AF-57225671412E}" type="slidenum">
              <a:rPr lang="zh-CN" altLang="en-US" smtClean="0"/>
              <a:pPr/>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870B8-52D3-4EB4-99E2-CE7ED973EDED}"/>
              </a:ext>
            </a:extLst>
          </p:cNvPr>
          <p:cNvSpPr>
            <a:spLocks noGrp="1"/>
          </p:cNvSpPr>
          <p:nvPr>
            <p:ph type="title"/>
          </p:nvPr>
        </p:nvSpPr>
        <p:spPr/>
        <p:txBody>
          <a:bodyPr/>
          <a:lstStyle/>
          <a:p>
            <a:r>
              <a:rPr lang="en-US" altLang="zh-CN" sz="2400" b="1" dirty="0">
                <a:latin typeface="+mj-ea"/>
              </a:rPr>
              <a:t>2</a:t>
            </a:r>
            <a:r>
              <a:rPr lang="zh-CN" altLang="en-US" sz="2400" b="1" dirty="0">
                <a:latin typeface="+mj-ea"/>
              </a:rPr>
              <a:t>、云计算的</a:t>
            </a:r>
            <a:r>
              <a:rPr lang="en-US" altLang="zh-CN" sz="2400" b="1" dirty="0">
                <a:latin typeface="+mj-ea"/>
              </a:rPr>
              <a:t>3</a:t>
            </a:r>
            <a:r>
              <a:rPr lang="zh-CN" altLang="en-US" sz="2400" b="1" dirty="0">
                <a:latin typeface="+mj-ea"/>
              </a:rPr>
              <a:t>种交互模式</a:t>
            </a:r>
          </a:p>
        </p:txBody>
      </p:sp>
      <p:sp>
        <p:nvSpPr>
          <p:cNvPr id="3" name="内容占位符 2">
            <a:extLst>
              <a:ext uri="{FF2B5EF4-FFF2-40B4-BE49-F238E27FC236}">
                <a16:creationId xmlns:a16="http://schemas.microsoft.com/office/drawing/2014/main" id="{A5D0919E-B5A0-4D27-823F-D61398ACD21A}"/>
              </a:ext>
            </a:extLst>
          </p:cNvPr>
          <p:cNvSpPr>
            <a:spLocks noGrp="1"/>
          </p:cNvSpPr>
          <p:nvPr>
            <p:ph idx="1"/>
          </p:nvPr>
        </p:nvSpPr>
        <p:spPr/>
        <p:txBody>
          <a:bodyPr/>
          <a:lstStyle/>
          <a:p>
            <a:pPr algn="just">
              <a:lnSpc>
                <a:spcPct val="150000"/>
              </a:lnSpc>
              <a:spcBef>
                <a:spcPct val="20000"/>
              </a:spcBef>
            </a:pPr>
            <a:r>
              <a:rPr lang="zh-CN" altLang="en-US" sz="2400" dirty="0">
                <a:latin typeface="+mj-ea"/>
                <a:ea typeface="+mj-ea"/>
              </a:rPr>
              <a:t>云计算的服务层次可以分为将基础设施作为服务、将平台作为服务以及将软件作为服务，市场进入的条件也从高到低。</a:t>
            </a:r>
            <a:endParaRPr lang="en-US" altLang="zh-CN" sz="2400" dirty="0">
              <a:latin typeface="+mj-ea"/>
              <a:ea typeface="+mj-ea"/>
            </a:endParaRPr>
          </a:p>
        </p:txBody>
      </p:sp>
      <p:sp>
        <p:nvSpPr>
          <p:cNvPr id="4" name="Rectangle 3"/>
          <p:cNvSpPr txBox="1">
            <a:spLocks/>
          </p:cNvSpPr>
          <p:nvPr/>
        </p:nvSpPr>
        <p:spPr>
          <a:xfrm>
            <a:off x="1127448" y="1052736"/>
            <a:ext cx="9865096" cy="5805264"/>
          </a:xfrm>
          <a:prstGeom prst="rect">
            <a:avLst/>
          </a:prstGeom>
        </p:spPr>
        <p:txBody>
          <a:bodyPr vert="horz" lIns="91440" tIns="45720" rIns="91440" bIns="45720" rtlCol="0">
            <a:normAutofit/>
          </a:bodyPr>
          <a:lstStyle/>
          <a:p>
            <a:pPr algn="just">
              <a:lnSpc>
                <a:spcPct val="120000"/>
              </a:lnSpc>
              <a:spcBef>
                <a:spcPct val="20000"/>
              </a:spcBef>
              <a:defRPr/>
            </a:pPr>
            <a:endParaRPr lang="en-US" altLang="zh-CN" sz="3200" b="1" dirty="0">
              <a:solidFill>
                <a:srgbClr val="FF0000"/>
              </a:solidFill>
              <a:latin typeface="+mj-ea"/>
              <a:ea typeface="+mj-ea"/>
            </a:endParaRPr>
          </a:p>
        </p:txBody>
      </p:sp>
      <p:sp>
        <p:nvSpPr>
          <p:cNvPr id="5" name="灯片编号占位符 4">
            <a:extLst>
              <a:ext uri="{FF2B5EF4-FFF2-40B4-BE49-F238E27FC236}">
                <a16:creationId xmlns:a16="http://schemas.microsoft.com/office/drawing/2014/main" id="{475A1871-8FE2-4AD0-AE54-C21CDFED3068}"/>
              </a:ext>
            </a:extLst>
          </p:cNvPr>
          <p:cNvSpPr>
            <a:spLocks noGrp="1"/>
          </p:cNvSpPr>
          <p:nvPr>
            <p:ph type="sldNum" sz="quarter" idx="10"/>
          </p:nvPr>
        </p:nvSpPr>
        <p:spPr/>
        <p:txBody>
          <a:bodyPr/>
          <a:lstStyle/>
          <a:p>
            <a:fld id="{D351BD01-A0C2-431F-B2AF-57225671412E}" type="slidenum">
              <a:rPr lang="zh-CN" altLang="en-US" smtClean="0"/>
              <a:pPr/>
              <a:t>6</a:t>
            </a:fld>
            <a:endParaRPr lang="zh-CN" altLang="en-US"/>
          </a:p>
        </p:txBody>
      </p:sp>
      <p:graphicFrame>
        <p:nvGraphicFramePr>
          <p:cNvPr id="8" name="图示 7">
            <a:extLst>
              <a:ext uri="{FF2B5EF4-FFF2-40B4-BE49-F238E27FC236}">
                <a16:creationId xmlns:a16="http://schemas.microsoft.com/office/drawing/2014/main" id="{D7585D9E-4A7C-443D-8AAC-476030F3B9B0}"/>
              </a:ext>
            </a:extLst>
          </p:cNvPr>
          <p:cNvGraphicFramePr/>
          <p:nvPr>
            <p:extLst>
              <p:ext uri="{D42A27DB-BD31-4B8C-83A1-F6EECF244321}">
                <p14:modId xmlns:p14="http://schemas.microsoft.com/office/powerpoint/2010/main" val="2691806949"/>
              </p:ext>
            </p:extLst>
          </p:nvPr>
        </p:nvGraphicFramePr>
        <p:xfrm>
          <a:off x="3112120" y="3429000"/>
          <a:ext cx="5432152" cy="2925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648CE-8995-4448-8E51-88438B6A2362}"/>
              </a:ext>
            </a:extLst>
          </p:cNvPr>
          <p:cNvSpPr>
            <a:spLocks noGrp="1"/>
          </p:cNvSpPr>
          <p:nvPr>
            <p:ph type="title"/>
          </p:nvPr>
        </p:nvSpPr>
        <p:spPr/>
        <p:txBody>
          <a:bodyPr/>
          <a:lstStyle/>
          <a:p>
            <a:r>
              <a:rPr lang="zh-CN" altLang="en-US" b="1" dirty="0">
                <a:latin typeface="+mj-ea"/>
              </a:rPr>
              <a:t>基础设施即服务（</a:t>
            </a:r>
            <a:r>
              <a:rPr lang="en-US" altLang="zh-CN" b="1" dirty="0">
                <a:latin typeface="+mj-ea"/>
                <a:cs typeface="Arial" pitchFamily="34" charset="0"/>
              </a:rPr>
              <a:t>Infrastructure as a Service</a:t>
            </a:r>
            <a:r>
              <a:rPr lang="zh-CN" altLang="en-US" b="1" dirty="0">
                <a:latin typeface="+mj-ea"/>
                <a:cs typeface="Arial" pitchFamily="34" charset="0"/>
              </a:rPr>
              <a:t>，</a:t>
            </a:r>
            <a:r>
              <a:rPr lang="en-US" altLang="zh-CN" b="1" dirty="0">
                <a:latin typeface="+mj-ea"/>
                <a:cs typeface="Arial" pitchFamily="34" charset="0"/>
              </a:rPr>
              <a:t>IaaS</a:t>
            </a:r>
            <a:r>
              <a:rPr lang="zh-CN" altLang="en-US" b="1" dirty="0">
                <a:latin typeface="+mj-ea"/>
                <a:cs typeface="Arial" pitchFamily="34" charset="0"/>
              </a:rPr>
              <a:t>）</a:t>
            </a:r>
            <a:endParaRPr lang="zh-CN" altLang="en-US" dirty="0"/>
          </a:p>
        </p:txBody>
      </p:sp>
      <p:sp>
        <p:nvSpPr>
          <p:cNvPr id="3" name="内容占位符 2">
            <a:extLst>
              <a:ext uri="{FF2B5EF4-FFF2-40B4-BE49-F238E27FC236}">
                <a16:creationId xmlns:a16="http://schemas.microsoft.com/office/drawing/2014/main" id="{E0556EC0-41A9-4AE8-B6E9-CE97FF803F37}"/>
              </a:ext>
            </a:extLst>
          </p:cNvPr>
          <p:cNvSpPr>
            <a:spLocks noGrp="1"/>
          </p:cNvSpPr>
          <p:nvPr>
            <p:ph idx="1"/>
          </p:nvPr>
        </p:nvSpPr>
        <p:spPr/>
        <p:txBody>
          <a:bodyPr/>
          <a:lstStyle/>
          <a:p>
            <a:pPr indent="-457200" algn="just">
              <a:lnSpc>
                <a:spcPct val="150000"/>
              </a:lnSpc>
            </a:pPr>
            <a:r>
              <a:rPr lang="zh-CN" altLang="en-US" sz="2800" dirty="0">
                <a:latin typeface="+mj-ea"/>
              </a:rPr>
              <a:t>也称为硬件即服务，或效用计算</a:t>
            </a:r>
            <a:r>
              <a:rPr lang="en-US" altLang="zh-CN" sz="2800" dirty="0">
                <a:latin typeface="+mj-ea"/>
              </a:rPr>
              <a:t>(Utility Computing)</a:t>
            </a:r>
            <a:r>
              <a:rPr lang="zh-CN" altLang="en-US" sz="2800" dirty="0">
                <a:latin typeface="+mj-ea"/>
              </a:rPr>
              <a:t>，指的是最基本的计算资源、存贮资源、网络资源，用虚拟化的方法以租用方式提供给客户</a:t>
            </a:r>
            <a:r>
              <a:rPr lang="zh-CN" altLang="en-US" sz="2800" dirty="0">
                <a:latin typeface="+mj-ea"/>
                <a:cs typeface="Arial" pitchFamily="34" charset="0"/>
              </a:rPr>
              <a:t>。可通过廉价计算机达到昂贵高性能计算机的大规模集群运算能力。</a:t>
            </a:r>
            <a:endParaRPr lang="en-US" altLang="zh-CN" sz="2800" dirty="0">
              <a:latin typeface="+mj-ea"/>
              <a:cs typeface="Arial" pitchFamily="34" charset="0"/>
            </a:endParaRPr>
          </a:p>
          <a:p>
            <a:pPr indent="-457200">
              <a:lnSpc>
                <a:spcPct val="150000"/>
              </a:lnSpc>
            </a:pPr>
            <a:r>
              <a:rPr lang="zh-CN" altLang="en-US" sz="2800" dirty="0">
                <a:latin typeface="+mj-ea"/>
                <a:cs typeface="Arial" pitchFamily="34" charset="0"/>
              </a:rPr>
              <a:t>典型代表：亚马逊云计算</a:t>
            </a:r>
            <a:r>
              <a:rPr lang="en-US" altLang="zh-CN" sz="2800" dirty="0">
                <a:latin typeface="+mj-ea"/>
                <a:cs typeface="Arial" pitchFamily="34" charset="0"/>
              </a:rPr>
              <a:t>AWS</a:t>
            </a:r>
            <a:r>
              <a:rPr lang="zh-CN" altLang="en-US" sz="2800" dirty="0">
                <a:latin typeface="+mj-ea"/>
                <a:cs typeface="Arial" pitchFamily="34" charset="0"/>
              </a:rPr>
              <a:t>（</a:t>
            </a:r>
            <a:r>
              <a:rPr lang="en-US" altLang="zh-CN" sz="2800" dirty="0">
                <a:latin typeface="+mj-ea"/>
                <a:cs typeface="Arial" pitchFamily="34" charset="0"/>
              </a:rPr>
              <a:t>Amazon Web Service</a:t>
            </a:r>
            <a:r>
              <a:rPr lang="zh-CN" altLang="en-US" sz="2800" dirty="0">
                <a:latin typeface="+mj-ea"/>
                <a:cs typeface="Arial" pitchFamily="34" charset="0"/>
              </a:rPr>
              <a:t>）</a:t>
            </a:r>
            <a:endParaRPr lang="en-US" altLang="zh-CN" sz="2800" dirty="0">
              <a:latin typeface="+mj-ea"/>
              <a:cs typeface="Arial" pitchFamily="34" charset="0"/>
            </a:endParaRPr>
          </a:p>
          <a:p>
            <a:pPr indent="-457200">
              <a:lnSpc>
                <a:spcPct val="150000"/>
              </a:lnSpc>
            </a:pPr>
            <a:r>
              <a:rPr lang="en-US" altLang="zh-CN" sz="2800" dirty="0">
                <a:latin typeface="+mj-ea"/>
                <a:cs typeface="Arial" pitchFamily="34" charset="0"/>
              </a:rPr>
              <a:t>	             IBM</a:t>
            </a:r>
            <a:r>
              <a:rPr lang="zh-CN" altLang="en-US" sz="2800" dirty="0">
                <a:latin typeface="+mj-ea"/>
                <a:cs typeface="Arial" pitchFamily="34" charset="0"/>
              </a:rPr>
              <a:t>蓝云</a:t>
            </a:r>
            <a:endParaRPr lang="en-US" altLang="zh-CN" sz="2800" dirty="0">
              <a:latin typeface="+mj-ea"/>
              <a:cs typeface="Arial" pitchFamily="34" charset="0"/>
            </a:endParaRPr>
          </a:p>
          <a:p>
            <a:pPr indent="-457200"/>
            <a:endParaRPr lang="en-US" altLang="zh-CN" sz="2800" dirty="0">
              <a:latin typeface="+mj-ea"/>
              <a:cs typeface="Arial" pitchFamily="34" charset="0"/>
            </a:endParaRPr>
          </a:p>
          <a:p>
            <a:endParaRPr lang="en-US" altLang="zh-CN" sz="2800" dirty="0">
              <a:latin typeface="+mj-ea"/>
              <a:cs typeface="Arial" pitchFamily="34" charset="0"/>
            </a:endParaRPr>
          </a:p>
          <a:p>
            <a:endParaRPr lang="en-US" altLang="zh-CN" sz="2800" dirty="0">
              <a:latin typeface="+mj-ea"/>
              <a:cs typeface="Arial" pitchFamily="34" charset="0"/>
            </a:endParaRPr>
          </a:p>
          <a:p>
            <a:pPr>
              <a:lnSpc>
                <a:spcPct val="120000"/>
              </a:lnSpc>
              <a:spcBef>
                <a:spcPct val="20000"/>
              </a:spcBef>
            </a:pPr>
            <a:endParaRPr lang="en-US" altLang="zh-CN" sz="2800" dirty="0">
              <a:latin typeface="+mj-ea"/>
            </a:endParaRPr>
          </a:p>
          <a:p>
            <a:pPr algn="just">
              <a:lnSpc>
                <a:spcPct val="120000"/>
              </a:lnSpc>
              <a:spcBef>
                <a:spcPct val="20000"/>
              </a:spcBef>
            </a:pPr>
            <a:endParaRPr lang="en-US" altLang="ja-JP" sz="2800" dirty="0">
              <a:latin typeface="+mj-ea"/>
            </a:endParaRPr>
          </a:p>
          <a:p>
            <a:pPr algn="just">
              <a:lnSpc>
                <a:spcPct val="120000"/>
              </a:lnSpc>
              <a:spcBef>
                <a:spcPct val="20000"/>
              </a:spcBef>
              <a:defRPr/>
            </a:pPr>
            <a:endParaRPr lang="en-US" altLang="zh-CN" sz="3600" b="1" dirty="0">
              <a:solidFill>
                <a:srgbClr val="FF0000"/>
              </a:solidFill>
              <a:latin typeface="+mj-ea"/>
            </a:endParaRPr>
          </a:p>
          <a:p>
            <a:endParaRPr lang="zh-CN" altLang="en-US" dirty="0"/>
          </a:p>
        </p:txBody>
      </p:sp>
      <p:sp>
        <p:nvSpPr>
          <p:cNvPr id="4" name="Rectangle 3"/>
          <p:cNvSpPr txBox="1">
            <a:spLocks/>
          </p:cNvSpPr>
          <p:nvPr/>
        </p:nvSpPr>
        <p:spPr>
          <a:xfrm>
            <a:off x="1127448" y="1052736"/>
            <a:ext cx="9937104" cy="5805264"/>
          </a:xfrm>
          <a:prstGeom prst="rect">
            <a:avLst/>
          </a:prstGeom>
        </p:spPr>
        <p:txBody>
          <a:bodyPr vert="horz" lIns="91440" tIns="45720" rIns="91440" bIns="45720" rtlCol="0">
            <a:normAutofit/>
          </a:bodyPr>
          <a:lstStyle/>
          <a:p>
            <a:pPr algn="just">
              <a:lnSpc>
                <a:spcPct val="120000"/>
              </a:lnSpc>
              <a:spcBef>
                <a:spcPct val="20000"/>
              </a:spcBef>
              <a:defRPr/>
            </a:pPr>
            <a:endParaRPr lang="en-US" altLang="zh-CN" sz="3200" b="1" dirty="0">
              <a:solidFill>
                <a:srgbClr val="FF0000"/>
              </a:solidFill>
              <a:latin typeface="+mj-ea"/>
              <a:ea typeface="+mj-ea"/>
            </a:endParaRPr>
          </a:p>
        </p:txBody>
      </p:sp>
      <p:sp>
        <p:nvSpPr>
          <p:cNvPr id="5" name="灯片编号占位符 4">
            <a:extLst>
              <a:ext uri="{FF2B5EF4-FFF2-40B4-BE49-F238E27FC236}">
                <a16:creationId xmlns:a16="http://schemas.microsoft.com/office/drawing/2014/main" id="{9D9A5FF4-A1C5-44B6-8EEE-848C7D166C38}"/>
              </a:ext>
            </a:extLst>
          </p:cNvPr>
          <p:cNvSpPr>
            <a:spLocks noGrp="1"/>
          </p:cNvSpPr>
          <p:nvPr>
            <p:ph type="sldNum" sz="quarter" idx="10"/>
          </p:nvPr>
        </p:nvSpPr>
        <p:spPr/>
        <p:txBody>
          <a:bodyPr/>
          <a:lstStyle/>
          <a:p>
            <a:fld id="{D351BD01-A0C2-431F-B2AF-57225671412E}"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3"/>
          <a:srcRect/>
          <a:stretch>
            <a:fillRect/>
          </a:stretch>
        </p:blipFill>
        <p:spPr bwMode="auto">
          <a:xfrm>
            <a:off x="1632044" y="1000108"/>
            <a:ext cx="8893112" cy="4224528"/>
          </a:xfrm>
          <a:prstGeom prst="rect">
            <a:avLst/>
          </a:prstGeom>
          <a:noFill/>
          <a:ln w="9525">
            <a:noFill/>
            <a:miter lim="800000"/>
            <a:headEnd/>
            <a:tailEnd/>
          </a:ln>
          <a:effectLst/>
        </p:spPr>
      </p:pic>
      <p:sp>
        <p:nvSpPr>
          <p:cNvPr id="6" name="TextBox 5"/>
          <p:cNvSpPr txBox="1"/>
          <p:nvPr/>
        </p:nvSpPr>
        <p:spPr>
          <a:xfrm>
            <a:off x="3024166" y="5345684"/>
            <a:ext cx="6000792" cy="369332"/>
          </a:xfrm>
          <a:prstGeom prst="rect">
            <a:avLst/>
          </a:prstGeom>
          <a:noFill/>
        </p:spPr>
        <p:txBody>
          <a:bodyPr wrap="square" rtlCol="0">
            <a:spAutoFit/>
          </a:bodyPr>
          <a:lstStyle/>
          <a:p>
            <a:pPr algn="ctr"/>
            <a:r>
              <a:rPr lang="en-US" altLang="zh-CN" dirty="0">
                <a:latin typeface="Times New Roman" pitchFamily="18" charset="0"/>
                <a:ea typeface="宋体" pitchFamily="2" charset="-122"/>
              </a:rPr>
              <a:t>Amazon </a:t>
            </a:r>
            <a:r>
              <a:rPr lang="zh-CN" altLang="en-US" dirty="0">
                <a:latin typeface="Times New Roman" pitchFamily="18" charset="0"/>
                <a:ea typeface="宋体" pitchFamily="2" charset="-122"/>
              </a:rPr>
              <a:t>弹性计算云使用模式</a:t>
            </a:r>
          </a:p>
        </p:txBody>
      </p:sp>
      <p:sp>
        <p:nvSpPr>
          <p:cNvPr id="2" name="灯片编号占位符 1">
            <a:extLst>
              <a:ext uri="{FF2B5EF4-FFF2-40B4-BE49-F238E27FC236}">
                <a16:creationId xmlns:a16="http://schemas.microsoft.com/office/drawing/2014/main" id="{617202EA-CEDE-4F12-872D-6E6402C413D4}"/>
              </a:ext>
            </a:extLst>
          </p:cNvPr>
          <p:cNvSpPr>
            <a:spLocks noGrp="1"/>
          </p:cNvSpPr>
          <p:nvPr>
            <p:ph type="sldNum" sz="quarter" idx="10"/>
          </p:nvPr>
        </p:nvSpPr>
        <p:spPr/>
        <p:txBody>
          <a:bodyPr/>
          <a:lstStyle/>
          <a:p>
            <a:fld id="{D351BD01-A0C2-431F-B2AF-57225671412E}"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srcRect/>
          <a:stretch>
            <a:fillRect/>
          </a:stretch>
        </p:blipFill>
        <p:spPr bwMode="auto">
          <a:xfrm>
            <a:off x="1666845" y="785794"/>
            <a:ext cx="8905875" cy="5039678"/>
          </a:xfrm>
          <a:prstGeom prst="rect">
            <a:avLst/>
          </a:prstGeom>
          <a:noFill/>
          <a:ln w="9525">
            <a:noFill/>
            <a:miter lim="800000"/>
            <a:headEnd/>
            <a:tailEnd/>
          </a:ln>
          <a:effectLst/>
        </p:spPr>
      </p:pic>
      <p:sp>
        <p:nvSpPr>
          <p:cNvPr id="5" name="TextBox 4"/>
          <p:cNvSpPr txBox="1"/>
          <p:nvPr/>
        </p:nvSpPr>
        <p:spPr>
          <a:xfrm>
            <a:off x="3095604" y="5929330"/>
            <a:ext cx="6000792" cy="369332"/>
          </a:xfrm>
          <a:prstGeom prst="rect">
            <a:avLst/>
          </a:prstGeom>
          <a:noFill/>
        </p:spPr>
        <p:txBody>
          <a:bodyPr wrap="square" rtlCol="0">
            <a:spAutoFit/>
          </a:bodyPr>
          <a:lstStyle/>
          <a:p>
            <a:pPr algn="ctr"/>
            <a:r>
              <a:rPr lang="en-US" altLang="zh-CN" dirty="0">
                <a:latin typeface="Times New Roman" pitchFamily="18" charset="0"/>
                <a:ea typeface="宋体" pitchFamily="2" charset="-122"/>
              </a:rPr>
              <a:t>IBM </a:t>
            </a:r>
            <a:r>
              <a:rPr lang="zh-CN" altLang="en-US" dirty="0">
                <a:latin typeface="Times New Roman" pitchFamily="18" charset="0"/>
                <a:ea typeface="宋体" pitchFamily="2" charset="-122"/>
              </a:rPr>
              <a:t>蓝云产品结构</a:t>
            </a:r>
          </a:p>
        </p:txBody>
      </p:sp>
      <p:sp>
        <p:nvSpPr>
          <p:cNvPr id="2" name="灯片编号占位符 1">
            <a:extLst>
              <a:ext uri="{FF2B5EF4-FFF2-40B4-BE49-F238E27FC236}">
                <a16:creationId xmlns:a16="http://schemas.microsoft.com/office/drawing/2014/main" id="{3957DE2E-B667-40ED-B115-6044D5C36121}"/>
              </a:ext>
            </a:extLst>
          </p:cNvPr>
          <p:cNvSpPr>
            <a:spLocks noGrp="1"/>
          </p:cNvSpPr>
          <p:nvPr>
            <p:ph type="sldNum" sz="quarter" idx="10"/>
          </p:nvPr>
        </p:nvSpPr>
        <p:spPr/>
        <p:txBody>
          <a:bodyPr/>
          <a:lstStyle/>
          <a:p>
            <a:fld id="{D351BD01-A0C2-431F-B2AF-57225671412E}" type="slidenum">
              <a:rPr lang="zh-CN" altLang="en-US" smtClean="0"/>
              <a:pPr/>
              <a:t>9</a:t>
            </a:fld>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中山大学ppt模板</Template>
  <TotalTime>2213</TotalTime>
  <Words>3325</Words>
  <Application>Microsoft Office PowerPoint</Application>
  <PresentationFormat>宽屏</PresentationFormat>
  <Paragraphs>263</Paragraphs>
  <Slides>45</Slides>
  <Notes>14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61" baseType="lpstr">
      <vt:lpstr>ＭＳ ゴシック</vt:lpstr>
      <vt:lpstr>黑体</vt:lpstr>
      <vt:lpstr>宋体</vt:lpstr>
      <vt:lpstr>微软雅黑</vt:lpstr>
      <vt:lpstr>Arial</vt:lpstr>
      <vt:lpstr>Arial Black</vt:lpstr>
      <vt:lpstr>Arial Narrow</vt:lpstr>
      <vt:lpstr>Calibri</vt:lpstr>
      <vt:lpstr>Georgia</vt:lpstr>
      <vt:lpstr>Helvetica</vt:lpstr>
      <vt:lpstr>Times New Roman</vt:lpstr>
      <vt:lpstr>Trebuchet MS</vt:lpstr>
      <vt:lpstr>Wingdings</vt:lpstr>
      <vt:lpstr>Wingdings 2</vt:lpstr>
      <vt:lpstr>C++语言程序设计V4</vt:lpstr>
      <vt:lpstr>Visio</vt:lpstr>
      <vt:lpstr>PowerPoint 演示文稿</vt:lpstr>
      <vt:lpstr>PowerPoint 演示文稿</vt:lpstr>
      <vt:lpstr>PowerPoint 演示文稿</vt:lpstr>
      <vt:lpstr>PowerPoint 演示文稿</vt:lpstr>
      <vt:lpstr>1、云计算的定义</vt:lpstr>
      <vt:lpstr>2、云计算的3种交互模式</vt:lpstr>
      <vt:lpstr>基础设施即服务（Infrastructure as a Service，IaaS）</vt:lpstr>
      <vt:lpstr>PowerPoint 演示文稿</vt:lpstr>
      <vt:lpstr>PowerPoint 演示文稿</vt:lpstr>
      <vt:lpstr>平台即服务（Platform as a Service，PaaS）</vt:lpstr>
      <vt:lpstr>软件即服务（Software as a Service，SaaS）</vt:lpstr>
      <vt:lpstr>3、云计算的三种部署模式</vt:lpstr>
      <vt:lpstr>4、云计算的特征</vt:lpstr>
      <vt:lpstr>PowerPoint 演示文稿</vt:lpstr>
      <vt:lpstr>PowerPoint 演示文稿</vt:lpstr>
      <vt:lpstr>PowerPoint 演示文稿</vt:lpstr>
      <vt:lpstr>1、核心服务层</vt:lpstr>
      <vt:lpstr>2、服务管理层</vt:lpstr>
      <vt:lpstr>3、用户访问接口层</vt:lpstr>
      <vt:lpstr>PowerPoint 演示文稿</vt:lpstr>
      <vt:lpstr>PowerPoint 演示文稿</vt:lpstr>
      <vt:lpstr>虚拟化技术 </vt:lpstr>
      <vt:lpstr>虚拟化技术的特点：</vt:lpstr>
      <vt:lpstr>海量分布式存储技术 </vt:lpstr>
      <vt:lpstr>PowerPoint 演示文稿</vt:lpstr>
      <vt:lpstr>PowerPoint 演示文稿</vt:lpstr>
      <vt:lpstr>并行编程模式 </vt:lpstr>
      <vt:lpstr>PowerPoint 演示文稿</vt:lpstr>
      <vt:lpstr>PowerPoint 演示文稿</vt:lpstr>
      <vt:lpstr>数据管理技术 </vt:lpstr>
      <vt:lpstr>分布式资源管理技术 </vt:lpstr>
      <vt:lpstr>云计算平台管理技术 </vt:lpstr>
      <vt:lpstr>PowerPoint 演示文稿</vt:lpstr>
      <vt:lpstr>云计算的应用现状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果冻</dc:creator>
  <cp:lastModifiedBy>博 古</cp:lastModifiedBy>
  <cp:revision>195</cp:revision>
  <dcterms:created xsi:type="dcterms:W3CDTF">2014-04-09T08:55:24Z</dcterms:created>
  <dcterms:modified xsi:type="dcterms:W3CDTF">2020-02-20T06:46:37Z</dcterms:modified>
</cp:coreProperties>
</file>