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682" r:id="rId2"/>
    <p:sldId id="752" r:id="rId3"/>
    <p:sldId id="872" r:id="rId4"/>
    <p:sldId id="888" r:id="rId5"/>
    <p:sldId id="889" r:id="rId6"/>
    <p:sldId id="890" r:id="rId7"/>
    <p:sldId id="891" r:id="rId8"/>
    <p:sldId id="893" r:id="rId9"/>
    <p:sldId id="894" r:id="rId10"/>
    <p:sldId id="895" r:id="rId11"/>
    <p:sldId id="896" r:id="rId12"/>
    <p:sldId id="897" r:id="rId13"/>
    <p:sldId id="898" r:id="rId14"/>
    <p:sldId id="899" r:id="rId15"/>
    <p:sldId id="908" r:id="rId16"/>
    <p:sldId id="909" r:id="rId17"/>
    <p:sldId id="900" r:id="rId18"/>
    <p:sldId id="901" r:id="rId19"/>
    <p:sldId id="902" r:id="rId20"/>
    <p:sldId id="903" r:id="rId21"/>
    <p:sldId id="904" r:id="rId22"/>
    <p:sldId id="905" r:id="rId23"/>
    <p:sldId id="906" r:id="rId24"/>
    <p:sldId id="907" r:id="rId25"/>
    <p:sldId id="874" r:id="rId26"/>
  </p:sldIdLst>
  <p:sldSz cx="12188825" cy="6858000"/>
  <p:notesSz cx="6858000" cy="9144000"/>
  <p:custDataLst>
    <p:tags r:id="rId29"/>
  </p:custDataLst>
  <p:defaultTextStyle>
    <a:defPPr>
      <a:defRPr lang="en-US"/>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E693A2-C878-4976-9DC1-66A35828D39A}">
          <p14:sldIdLst>
            <p14:sldId id="682"/>
            <p14:sldId id="752"/>
            <p14:sldId id="872"/>
            <p14:sldId id="888"/>
            <p14:sldId id="889"/>
            <p14:sldId id="890"/>
            <p14:sldId id="891"/>
            <p14:sldId id="893"/>
            <p14:sldId id="894"/>
            <p14:sldId id="895"/>
            <p14:sldId id="896"/>
            <p14:sldId id="897"/>
            <p14:sldId id="898"/>
            <p14:sldId id="899"/>
            <p14:sldId id="908"/>
            <p14:sldId id="909"/>
            <p14:sldId id="900"/>
            <p14:sldId id="901"/>
            <p14:sldId id="902"/>
            <p14:sldId id="903"/>
            <p14:sldId id="904"/>
            <p14:sldId id="905"/>
            <p14:sldId id="906"/>
            <p14:sldId id="907"/>
            <p14:sldId id="874"/>
          </p14:sldIdLst>
        </p14:section>
      </p14:sectionLst>
    </p:ext>
    <p:ext uri="{EFAFB233-063F-42B5-8137-9DF3F51BA10A}">
      <p15:sldGuideLst xmlns:p15="http://schemas.microsoft.com/office/powerpoint/2012/main">
        <p15:guide id="1" orient="horz" pos="2160">
          <p15:clr>
            <a:srgbClr val="A4A3A4"/>
          </p15:clr>
        </p15:guide>
        <p15:guide id="7" pos="335">
          <p15:clr>
            <a:srgbClr val="A4A3A4"/>
          </p15:clr>
        </p15:guide>
        <p15:guide id="8" orient="horz" pos="768">
          <p15:clr>
            <a:srgbClr val="A4A3A4"/>
          </p15:clr>
        </p15:guide>
        <p15:guide id="9" pos="646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84D9"/>
    <a:srgbClr val="FC5656"/>
    <a:srgbClr val="CAECF6"/>
    <a:srgbClr val="7F7F7F"/>
    <a:srgbClr val="D6E9F7"/>
    <a:srgbClr val="E6F1F8"/>
    <a:srgbClr val="C4EDFC"/>
    <a:srgbClr val="BEE5F8"/>
    <a:srgbClr val="000000"/>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88" autoAdjust="0"/>
    <p:restoredTop sz="86492" autoAdjust="0"/>
  </p:normalViewPr>
  <p:slideViewPr>
    <p:cSldViewPr snapToGrid="0">
      <p:cViewPr varScale="1">
        <p:scale>
          <a:sx n="72" d="100"/>
          <a:sy n="72" d="100"/>
        </p:scale>
        <p:origin x="588" y="66"/>
      </p:cViewPr>
      <p:guideLst>
        <p:guide orient="horz" pos="2160"/>
        <p:guide pos="335"/>
        <p:guide orient="horz" pos="768"/>
        <p:guide pos="6466"/>
      </p:guideLst>
    </p:cSldViewPr>
  </p:slideViewPr>
  <p:outlineViewPr>
    <p:cViewPr>
      <p:scale>
        <a:sx n="33" d="100"/>
        <a:sy n="33" d="100"/>
      </p:scale>
      <p:origin x="0" y="-10368"/>
    </p:cViewPr>
  </p:outlineViewPr>
  <p:notesTextViewPr>
    <p:cViewPr>
      <p:scale>
        <a:sx n="1" d="1"/>
        <a:sy n="1" d="1"/>
      </p:scale>
      <p:origin x="0" y="0"/>
    </p:cViewPr>
  </p:notesTextViewPr>
  <p:sorterViewPr>
    <p:cViewPr>
      <p:scale>
        <a:sx n="32" d="100"/>
        <a:sy n="32" d="100"/>
      </p:scale>
      <p:origin x="0" y="0"/>
    </p:cViewPr>
  </p:sorterViewPr>
  <p:notesViewPr>
    <p:cSldViewPr snapToGrid="0">
      <p:cViewPr varScale="1">
        <p:scale>
          <a:sx n="55" d="100"/>
          <a:sy n="55" d="100"/>
        </p:scale>
        <p:origin x="-312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3/3/2021</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hf hdr="0" ftr="0" dt="0"/>
  <p:notesStyle>
    <a:lvl1pPr marL="0" algn="l" defTabSz="914361" rtl="0" eaLnBrk="1" latinLnBrk="0" hangingPunct="1">
      <a:spcBef>
        <a:spcPts val="600"/>
      </a:spcBef>
      <a:defRPr sz="1100" kern="1200">
        <a:solidFill>
          <a:schemeClr val="tx1"/>
        </a:solidFill>
        <a:latin typeface="+mn-lt"/>
        <a:ea typeface="+mn-ea"/>
        <a:cs typeface="+mn-cs"/>
      </a:defRPr>
    </a:lvl1pPr>
    <a:lvl2pPr marL="228591" indent="-114295" algn="l" defTabSz="914361" rtl="0" eaLnBrk="1" latinLnBrk="0" hangingPunct="1">
      <a:spcBef>
        <a:spcPts val="600"/>
      </a:spcBef>
      <a:buFont typeface="Arial" panose="020B0604020202020204" pitchFamily="34" charset="0"/>
      <a:buChar char="•"/>
      <a:defRPr sz="1100" kern="1200">
        <a:solidFill>
          <a:schemeClr val="tx1"/>
        </a:solidFill>
        <a:latin typeface="+mn-lt"/>
        <a:ea typeface="+mn-ea"/>
        <a:cs typeface="+mn-cs"/>
      </a:defRPr>
    </a:lvl2pPr>
    <a:lvl3pPr marL="400034"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476" indent="-114295" algn="l" defTabSz="914361"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19" indent="-114295" algn="l" defTabSz="914361"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5905" algn="l" defTabSz="914361" rtl="0" eaLnBrk="1" latinLnBrk="0" hangingPunct="1">
      <a:defRPr sz="1200" kern="1200">
        <a:solidFill>
          <a:schemeClr val="tx1"/>
        </a:solidFill>
        <a:latin typeface="+mn-lt"/>
        <a:ea typeface="+mn-ea"/>
        <a:cs typeface="+mn-cs"/>
      </a:defRPr>
    </a:lvl6pPr>
    <a:lvl7pPr marL="2743085" algn="l" defTabSz="914361" rtl="0" eaLnBrk="1" latinLnBrk="0" hangingPunct="1">
      <a:defRPr sz="1200" kern="1200">
        <a:solidFill>
          <a:schemeClr val="tx1"/>
        </a:solidFill>
        <a:latin typeface="+mn-lt"/>
        <a:ea typeface="+mn-ea"/>
        <a:cs typeface="+mn-cs"/>
      </a:defRPr>
    </a:lvl7pPr>
    <a:lvl8pPr marL="3200267" algn="l" defTabSz="914361" rtl="0" eaLnBrk="1" latinLnBrk="0" hangingPunct="1">
      <a:defRPr sz="1200" kern="1200">
        <a:solidFill>
          <a:schemeClr val="tx1"/>
        </a:solidFill>
        <a:latin typeface="+mn-lt"/>
        <a:ea typeface="+mn-ea"/>
        <a:cs typeface="+mn-cs"/>
      </a:defRPr>
    </a:lvl8pPr>
    <a:lvl9pPr marL="3657448" algn="l" defTabSz="91436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3</a:t>
            </a:fld>
            <a:endParaRPr lang="en-US" dirty="0"/>
          </a:p>
        </p:txBody>
      </p:sp>
    </p:spTree>
    <p:extLst>
      <p:ext uri="{BB962C8B-B14F-4D97-AF65-F5344CB8AC3E}">
        <p14:creationId xmlns:p14="http://schemas.microsoft.com/office/powerpoint/2010/main" val="613445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with Picture">
    <p:spTree>
      <p:nvGrpSpPr>
        <p:cNvPr id="1" name=""/>
        <p:cNvGrpSpPr/>
        <p:nvPr/>
      </p:nvGrpSpPr>
      <p:grpSpPr>
        <a:xfrm>
          <a:off x="0" y="0"/>
          <a:ext cx="0" cy="0"/>
          <a:chOff x="0" y="0"/>
          <a:chExt cx="0" cy="0"/>
        </a:xfrm>
      </p:grpSpPr>
      <p:sp>
        <p:nvSpPr>
          <p:cNvPr id="5" name="Rectangle 4"/>
          <p:cNvSpPr/>
          <p:nvPr userDrawn="1"/>
        </p:nvSpPr>
        <p:spPr>
          <a:xfrm>
            <a:off x="0" y="0"/>
            <a:ext cx="12216257" cy="6858000"/>
          </a:xfrm>
          <a:prstGeom prst="rect">
            <a:avLst/>
          </a:prstGeom>
          <a:solidFill>
            <a:schemeClr val="accent5">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tx1"/>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tx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7159736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8" name="Picture Placeholder 15" descr="Customer photo can be included here"/>
          <p:cNvSpPr>
            <a:spLocks noGrp="1" noChangeAspect="1"/>
          </p:cNvSpPr>
          <p:nvPr>
            <p:ph type="pic" sz="quarter" idx="14" hasCustomPrompt="1"/>
          </p:nvPr>
        </p:nvSpPr>
        <p:spPr>
          <a:xfrm>
            <a:off x="531816" y="1905000"/>
            <a:ext cx="2194560" cy="3072384"/>
          </a:xfrm>
          <a:noFill/>
        </p:spPr>
        <p:txBody>
          <a:bodyPr tIns="91436">
            <a:noAutofit/>
          </a:bodyPr>
          <a:lstStyle>
            <a:lvl1pPr marL="0" indent="0" algn="ctr">
              <a:spcBef>
                <a:spcPts val="0"/>
              </a:spcBef>
              <a:buNone/>
              <a:defRPr sz="1900" baseline="0">
                <a:solidFill>
                  <a:schemeClr val="tx1"/>
                </a:solidFill>
              </a:defRPr>
            </a:lvl1pPr>
          </a:lstStyle>
          <a:p>
            <a:r>
              <a:rPr dirty="0"/>
              <a:t>Click icon to insert picture</a:t>
            </a:r>
          </a:p>
        </p:txBody>
      </p:sp>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E034DFF6-3723-A448-95A8-BD1191C13A2D}" type="datetime1">
              <a:rPr lang="en-US" smtClean="0"/>
              <a:pPr/>
              <a:t>3/3/2021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6246820" y="1524001"/>
            <a:ext cx="5410197"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B1998-0579-A34D-928E-B5F399E2564A}" type="datetime1">
              <a:rPr lang="en-US" smtClean="0"/>
              <a:pPr/>
              <a:t>3/3/2021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Content Placeholder 2"/>
          <p:cNvSpPr>
            <a:spLocks noGrp="1"/>
          </p:cNvSpPr>
          <p:nvPr>
            <p:ph sz="half" idx="1"/>
          </p:nvPr>
        </p:nvSpPr>
        <p:spPr>
          <a:xfrm>
            <a:off x="531820"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4357058"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13"/>
          </p:nvPr>
        </p:nvSpPr>
        <p:spPr>
          <a:xfrm>
            <a:off x="8182297" y="1524001"/>
            <a:ext cx="3474720" cy="4419600"/>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4F12F-5D2B-0E48-ACDD-1035AD746EF1}" type="datetime1">
              <a:rPr lang="en-US" smtClean="0"/>
              <a:pPr/>
              <a:t>3/3/2021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20" y="1524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E546C3-1D59-CF4C-AE28-5947B736609B}" type="datetime1">
              <a:rPr lang="en-US" smtClean="0"/>
              <a:pPr/>
              <a:t>3/3/2021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5"/>
            <a:ext cx="5410199"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20" y="3810005"/>
            <a:ext cx="5410197" cy="2133599"/>
          </a:xfrm>
        </p:spPr>
        <p:txBody>
          <a:bodyPr>
            <a:noAutofit/>
          </a:bodyPr>
          <a:lstStyle>
            <a:lvl1pPr>
              <a:defRPr sz="2400"/>
            </a:lvl1pPr>
            <a:lvl2pPr>
              <a:defRPr sz="2000"/>
            </a:lvl2pPr>
            <a:lvl3pPr>
              <a:defRPr sz="1900"/>
            </a:lvl3pPr>
            <a:lvl4pPr>
              <a:defRPr sz="16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6810"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7" name="Text Placeholder 11"/>
          <p:cNvSpPr>
            <a:spLocks noGrp="1"/>
          </p:cNvSpPr>
          <p:nvPr>
            <p:ph type="body" sz="quarter" idx="17"/>
          </p:nvPr>
        </p:nvSpPr>
        <p:spPr>
          <a:xfrm>
            <a:off x="2436810"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2" cy="2011680"/>
          </a:xfrm>
        </p:spPr>
        <p:txBody>
          <a:bodyPr anchor="ctr">
            <a:noAutofit/>
          </a:bodyPr>
          <a:lstStyle>
            <a:lvl1pPr marL="0" indent="0">
              <a:spcBef>
                <a:spcPts val="1200"/>
              </a:spcBef>
              <a:buFont typeface="Arial" panose="020B0604020202020204" pitchFamily="34" charset="0"/>
              <a:buNone/>
              <a:defRPr sz="24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2E703A6F-DAB5-1948-87D0-440553A38235}" type="datetime1">
              <a:rPr lang="en-US" smtClean="0"/>
              <a:pPr/>
              <a:t>3/3/2021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2" name="Title 1" descr="A large metric can be called out here in font size 166pt, Calibri"/>
          <p:cNvSpPr>
            <a:spLocks noGrp="1"/>
          </p:cNvSpPr>
          <p:nvPr>
            <p:ph type="title" hasCustomPrompt="1"/>
          </p:nvPr>
        </p:nvSpPr>
        <p:spPr>
          <a:xfrm>
            <a:off x="760419" y="1524000"/>
            <a:ext cx="4076699" cy="2743200"/>
          </a:xfrm>
        </p:spPr>
        <p:txBody>
          <a:bodyPr anchor="ctr"/>
          <a:lstStyle>
            <a:lvl1pPr algn="r">
              <a:defRPr sz="16700" b="1">
                <a:solidFill>
                  <a:schemeClr val="accent5"/>
                </a:solidFill>
              </a:defRPr>
            </a:lvl1pPr>
          </a:lstStyle>
          <a:p>
            <a:r>
              <a:rPr lang="en-US" dirty="0"/>
              <a:t>XX</a:t>
            </a:r>
          </a:p>
        </p:txBody>
      </p:sp>
      <p:sp>
        <p:nvSpPr>
          <p:cNvPr id="12" name="Text Placeholder 11"/>
          <p:cNvSpPr>
            <a:spLocks noGrp="1"/>
          </p:cNvSpPr>
          <p:nvPr>
            <p:ph type="body" sz="quarter" idx="15"/>
          </p:nvPr>
        </p:nvSpPr>
        <p:spPr>
          <a:xfrm>
            <a:off x="5256218" y="1524000"/>
            <a:ext cx="5029201" cy="2743200"/>
          </a:xfrm>
        </p:spPr>
        <p:txBody>
          <a:bodyPr anchor="ctr">
            <a:noAutofit/>
          </a:bodyPr>
          <a:lstStyle>
            <a:lvl1pPr marL="0" indent="0">
              <a:spcBef>
                <a:spcPts val="1200"/>
              </a:spcBef>
              <a:buFont typeface="Arial" panose="020B0604020202020204" pitchFamily="34" charset="0"/>
              <a:buNone/>
              <a:defRPr sz="2800"/>
            </a:lvl1pPr>
            <a:lvl2pPr marL="171443" indent="-171443">
              <a:spcBef>
                <a:spcPts val="1200"/>
              </a:spcBef>
              <a:buFont typeface="Arial" panose="020B0604020202020204" pitchFamily="34" charset="0"/>
              <a:buChar char="•"/>
              <a:defRPr sz="2000"/>
            </a:lvl2pPr>
            <a:lvl3pPr marL="171443" indent="-171443">
              <a:spcBef>
                <a:spcPts val="1200"/>
              </a:spcBef>
              <a:buFont typeface="Arial" panose="020B0604020202020204" pitchFamily="34" charset="0"/>
              <a:buChar char="•"/>
              <a:defRPr sz="2000"/>
            </a:lvl3pPr>
            <a:lvl4pPr marL="171443" indent="-171443">
              <a:spcBef>
                <a:spcPts val="1200"/>
              </a:spcBef>
              <a:buFont typeface="Arial" panose="020B0604020202020204" pitchFamily="34" charset="0"/>
              <a:buChar char="•"/>
              <a:defRPr sz="2000"/>
            </a:lvl4pPr>
            <a:lvl5pPr marL="171443" indent="-171443">
              <a:spcBef>
                <a:spcPts val="1200"/>
              </a:spcBef>
              <a:buFont typeface="Arial" panose="020B0604020202020204" pitchFamily="34" charset="0"/>
              <a:buChar char="•"/>
              <a:defRPr sz="2000"/>
            </a:lvl5pPr>
            <a:lvl6pPr marL="171443" indent="-171443">
              <a:spcBef>
                <a:spcPts val="1200"/>
              </a:spcBef>
              <a:buFont typeface="Arial" panose="020B0604020202020204" pitchFamily="34" charset="0"/>
              <a:buChar char="•"/>
              <a:defRPr sz="2000"/>
            </a:lvl6pPr>
            <a:lvl7pPr marL="171443" indent="-171443">
              <a:spcBef>
                <a:spcPts val="1200"/>
              </a:spcBef>
              <a:buFont typeface="Arial" panose="020B0604020202020204" pitchFamily="34" charset="0"/>
              <a:buChar char="•"/>
              <a:defRPr sz="2000"/>
            </a:lvl7pPr>
            <a:lvl8pPr marL="171443" indent="-171443">
              <a:spcBef>
                <a:spcPts val="1200"/>
              </a:spcBef>
              <a:buFont typeface="Arial" panose="020B0604020202020204" pitchFamily="34" charset="0"/>
              <a:buChar char="•"/>
              <a:defRPr sz="2000"/>
            </a:lvl8pPr>
            <a:lvl9pPr marL="171443" indent="-171443">
              <a:spcBef>
                <a:spcPts val="1200"/>
              </a:spcBef>
              <a:buFont typeface="Arial" panose="020B0604020202020204" pitchFamily="34" charset="0"/>
              <a:buChar char="•"/>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3312C769-D580-B848-9BB4-4B0EEAD5A748}" type="datetime1">
              <a:rPr lang="en-US" smtClean="0"/>
              <a:pPr/>
              <a:t>3/3/2021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Text Placeholder 2"/>
          <p:cNvSpPr>
            <a:spLocks noGrp="1"/>
          </p:cNvSpPr>
          <p:nvPr>
            <p:ph type="body" idx="1"/>
          </p:nvPr>
        </p:nvSpPr>
        <p:spPr>
          <a:xfrm>
            <a:off x="531812"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3"/>
          </p:nvPr>
        </p:nvSpPr>
        <p:spPr>
          <a:xfrm>
            <a:off x="6243764" y="1524000"/>
            <a:ext cx="5413249" cy="762000"/>
          </a:xfrm>
        </p:spPr>
        <p:txBody>
          <a:bodyPr anchor="ctr">
            <a:noAutofit/>
          </a:bodyPr>
          <a:lstStyle>
            <a:lvl1pPr marL="0" indent="0">
              <a:spcBef>
                <a:spcPts val="0"/>
              </a:spcBef>
              <a:buNone/>
              <a:defRPr sz="2800" b="1"/>
            </a:lvl1pPr>
            <a:lvl2pPr marL="457181" indent="0">
              <a:buNone/>
              <a:defRPr sz="2000" b="1"/>
            </a:lvl2pPr>
            <a:lvl3pPr marL="914361" indent="0">
              <a:buNone/>
              <a:defRPr sz="1900" b="1"/>
            </a:lvl3pPr>
            <a:lvl4pPr marL="1371543" indent="0">
              <a:buNone/>
              <a:defRPr sz="1600" b="1"/>
            </a:lvl4pPr>
            <a:lvl5pPr marL="1828724" indent="0">
              <a:buNone/>
              <a:defRPr sz="1600" b="1"/>
            </a:lvl5pPr>
            <a:lvl6pPr marL="2285905" indent="0">
              <a:buNone/>
              <a:defRPr sz="1600" b="1"/>
            </a:lvl6pPr>
            <a:lvl7pPr marL="2743085" indent="0">
              <a:buNone/>
              <a:defRPr sz="1600" b="1"/>
            </a:lvl7pPr>
            <a:lvl8pPr marL="3200267"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9" cy="35814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noAutofit/>
          </a:bodyPr>
          <a:lstStyle/>
          <a:p>
            <a:fld id="{51FD1A58-660B-304C-8A32-AFAF42B12CD9}" type="datetime1">
              <a:rPr lang="en-US" smtClean="0"/>
              <a:pPr/>
              <a:t>3/3/2021</a:t>
            </a:fld>
            <a:endParaRPr dirty="0"/>
          </a:p>
        </p:txBody>
      </p:sp>
      <p:sp>
        <p:nvSpPr>
          <p:cNvPr id="9" name="Slide Number Placeholder 8"/>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0E21F-DA01-8449-859B-926C7DC39C39}" type="datetime1">
              <a:rPr lang="en-US" smtClean="0"/>
              <a:pPr/>
              <a:t>3/3/2021</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dirty="0"/>
          </a:p>
        </p:txBody>
      </p:sp>
      <p:sp>
        <p:nvSpPr>
          <p:cNvPr id="6" name="Text Placeholder 12"/>
          <p:cNvSpPr>
            <a:spLocks noGrp="1"/>
          </p:cNvSpPr>
          <p:nvPr>
            <p:ph type="body" sz="quarter" idx="13" hasCustomPrompt="1"/>
          </p:nvPr>
        </p:nvSpPr>
        <p:spPr>
          <a:xfrm>
            <a:off x="531814" y="1373742"/>
            <a:ext cx="11125198"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Date Placeholder 2"/>
          <p:cNvSpPr>
            <a:spLocks noGrp="1"/>
          </p:cNvSpPr>
          <p:nvPr>
            <p:ph type="dt" sz="half" idx="10"/>
          </p:nvPr>
        </p:nvSpPr>
        <p:spPr/>
        <p:txBody>
          <a:bodyPr/>
          <a:lstStyle/>
          <a:p>
            <a:fld id="{F1F4D9BD-3365-934B-A79D-F6B125569C9C}" type="datetime1">
              <a:rPr lang="en-US" smtClean="0"/>
              <a:pPr/>
              <a:t>3/3/2021</a:t>
            </a:fld>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6EF8F-C530-B34E-87EA-BFDE0E663C9E}" type="datetime1">
              <a:rPr lang="en-US" smtClean="0"/>
              <a:pPr/>
              <a:t>3/3/2021</a:t>
            </a:fld>
            <a:endParaRPr dirty="0"/>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with Picture">
    <p:spTree>
      <p:nvGrpSpPr>
        <p:cNvPr id="1" name=""/>
        <p:cNvGrpSpPr/>
        <p:nvPr/>
      </p:nvGrpSpPr>
      <p:grpSpPr>
        <a:xfrm>
          <a:off x="0" y="0"/>
          <a:ext cx="0" cy="0"/>
          <a:chOff x="0" y="0"/>
          <a:chExt cx="0" cy="0"/>
        </a:xfrm>
      </p:grpSpPr>
      <p:sp>
        <p:nvSpPr>
          <p:cNvPr id="11" name="Rectangle 10"/>
          <p:cNvSpPr/>
          <p:nvPr userDrawn="1"/>
        </p:nvSpPr>
        <p:spPr>
          <a:xfrm>
            <a:off x="0" y="0"/>
            <a:ext cx="12216257" cy="6858000"/>
          </a:xfrm>
          <a:prstGeom prst="rect">
            <a:avLst/>
          </a:prstGeom>
          <a:solidFill>
            <a:schemeClr val="accent5">
              <a:lumMod val="60000"/>
              <a:lumOff val="40000"/>
              <a:alpha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2" name="Title 1"/>
          <p:cNvSpPr>
            <a:spLocks noGrp="1"/>
          </p:cNvSpPr>
          <p:nvPr>
            <p:ph type="ctrTitle"/>
          </p:nvPr>
        </p:nvSpPr>
        <p:spPr>
          <a:xfrm>
            <a:off x="531813" y="739780"/>
            <a:ext cx="8763000" cy="1470025"/>
          </a:xfrm>
        </p:spPr>
        <p:txBody>
          <a:bodyPr/>
          <a:lstStyle>
            <a:lvl1pPr>
              <a:lnSpc>
                <a:spcPct val="80000"/>
              </a:lnSpc>
              <a:defRPr sz="4800">
                <a:solidFill>
                  <a:schemeClr val="bg1">
                    <a:lumMod val="75000"/>
                    <a:lumOff val="25000"/>
                  </a:schemeClr>
                </a:solidFill>
              </a:defRPr>
            </a:lvl1pPr>
          </a:lstStyle>
          <a:p>
            <a:r>
              <a:rPr lang="en-US" dirty="0"/>
              <a:t>Click to edit Master title style</a:t>
            </a:r>
            <a:endParaRPr dirty="0"/>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bg1">
                    <a:lumMod val="75000"/>
                    <a:lumOff val="25000"/>
                  </a:schemeClr>
                </a:solidFill>
              </a:defRPr>
            </a:lvl1pPr>
            <a:lvl2pPr marL="457181" indent="0" algn="ctr">
              <a:buNone/>
              <a:defRPr>
                <a:solidFill>
                  <a:schemeClr val="tx1">
                    <a:tint val="75000"/>
                  </a:schemeClr>
                </a:solidFill>
              </a:defRPr>
            </a:lvl2pPr>
            <a:lvl3pPr marL="914361"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5" indent="0" algn="ctr">
              <a:buNone/>
              <a:defRPr>
                <a:solidFill>
                  <a:schemeClr val="tx1">
                    <a:tint val="75000"/>
                  </a:schemeClr>
                </a:solidFill>
              </a:defRPr>
            </a:lvl7pPr>
            <a:lvl8pPr marL="3200267"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hasCustomPrompt="1"/>
          </p:nvPr>
        </p:nvSpPr>
        <p:spPr>
          <a:xfrm>
            <a:off x="531813" y="3429452"/>
            <a:ext cx="8763000" cy="2514149"/>
          </a:xfrm>
        </p:spPr>
        <p:txBody>
          <a:bodyPr>
            <a:noAutofit/>
          </a:bodyPr>
          <a:lstStyle>
            <a:lvl1pPr marL="1588" indent="0">
              <a:spcBef>
                <a:spcPts val="0"/>
              </a:spcBef>
              <a:buFontTx/>
              <a:buNone/>
              <a:defRPr sz="2400" baseline="0">
                <a:solidFill>
                  <a:schemeClr val="bg1">
                    <a:lumMod val="75000"/>
                    <a:lumOff val="25000"/>
                  </a:schemeClr>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Additional Notes</a:t>
            </a:r>
            <a:endParaRPr dirty="0"/>
          </a:p>
        </p:txBody>
      </p:sp>
    </p:spTree>
    <p:extLst>
      <p:ext uri="{BB962C8B-B14F-4D97-AF65-F5344CB8AC3E}">
        <p14:creationId xmlns:p14="http://schemas.microsoft.com/office/powerpoint/2010/main" val="13437020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Content Placeholder 2" descr="Chart using colors from the approved palette included here"/>
          <p:cNvSpPr>
            <a:spLocks noGrp="1"/>
          </p:cNvSpPr>
          <p:nvPr>
            <p:ph idx="1"/>
          </p:nvPr>
        </p:nvSpPr>
        <p:spPr>
          <a:xfrm>
            <a:off x="531662" y="1524000"/>
            <a:ext cx="7589520" cy="4419600"/>
          </a:xfrm>
        </p:spPr>
        <p:txBody>
          <a:bodyPr>
            <a:noAutofit/>
          </a:bodyPr>
          <a:lstStyle>
            <a:lvl1pPr>
              <a:defRPr sz="2800"/>
            </a:lvl1pPr>
            <a:lvl2pPr>
              <a:defRPr sz="2400"/>
            </a:lvl2pPr>
            <a:lvl3pPr>
              <a:defRPr sz="2000"/>
            </a:lvl3pPr>
            <a:lvl4pPr>
              <a:defRPr sz="19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77288" y="1524001"/>
            <a:ext cx="2879725"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CEE37-C347-8E4E-9AC4-D2B0AF4181A9}" type="datetime1">
              <a:rPr lang="en-US" smtClean="0"/>
              <a:pPr/>
              <a:t>3/3/2021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4-color photo can be included here"/>
          <p:cNvSpPr>
            <a:spLocks noGrp="1"/>
          </p:cNvSpPr>
          <p:nvPr>
            <p:ph type="pic" idx="1"/>
          </p:nvPr>
        </p:nvSpPr>
        <p:spPr bwMode="gray">
          <a:xfrm>
            <a:off x="531813" y="1524000"/>
            <a:ext cx="6095999" cy="4416725"/>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008816" y="1524000"/>
            <a:ext cx="4648201" cy="4419600"/>
          </a:xfrm>
        </p:spPr>
        <p:txBody>
          <a:bodyPr>
            <a:noAutofit/>
          </a:bodyPr>
          <a:lstStyle>
            <a:lvl1pPr marL="0" indent="0">
              <a:buNone/>
              <a:defRPr sz="20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552E27-870E-2C42-913D-79E2486E4762}" type="datetime1">
              <a:rPr lang="en-US" smtClean="0"/>
              <a:pPr/>
              <a:t>3/3/2021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1" name="Title 10"/>
          <p:cNvSpPr>
            <a:spLocks noGrp="1"/>
          </p:cNvSpPr>
          <p:nvPr>
            <p:ph type="title"/>
          </p:nvPr>
        </p:nvSpPr>
        <p:spPr/>
        <p:txBody>
          <a:bodyPr>
            <a:noAutofit/>
          </a:bodyPr>
          <a:lstStyle/>
          <a:p>
            <a:r>
              <a:rPr lang="en-US"/>
              <a:t>Click to edit Master title style</a:t>
            </a:r>
            <a:endParaRPr dirty="0"/>
          </a:p>
        </p:txBody>
      </p:sp>
      <p:sp>
        <p:nvSpPr>
          <p:cNvPr id="3" name="Picture Placeholder 2" descr="Two 4-color photos can be included here"/>
          <p:cNvSpPr>
            <a:spLocks noGrp="1"/>
          </p:cNvSpPr>
          <p:nvPr>
            <p:ph type="pic" idx="1"/>
          </p:nvPr>
        </p:nvSpPr>
        <p:spPr bwMode="gray">
          <a:xfrm>
            <a:off x="531812"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6246811" y="1524000"/>
            <a:ext cx="5413249" cy="347472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6246817" y="5105400"/>
            <a:ext cx="5410200" cy="838200"/>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6350A0-62EC-294A-9E0D-A89F93B97E74}" type="datetime1">
              <a:rPr lang="en-US" smtClean="0"/>
              <a:pPr/>
              <a:t>3/3/2021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t>Click to edit Master title style</a:t>
            </a:r>
            <a:endParaRPr dirty="0"/>
          </a:p>
        </p:txBody>
      </p:sp>
      <p:sp>
        <p:nvSpPr>
          <p:cNvPr id="3" name="Picture Placeholder 2" descr="Three 4-color photos can be included here"/>
          <p:cNvSpPr>
            <a:spLocks noGrp="1"/>
          </p:cNvSpPr>
          <p:nvPr>
            <p:ph type="pic" idx="1"/>
          </p:nvPr>
        </p:nvSpPr>
        <p:spPr bwMode="gray">
          <a:xfrm>
            <a:off x="531820"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53181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1" name="Straight Connector 10"/>
          <p:cNvCxnSpPr/>
          <p:nvPr/>
        </p:nvCxnSpPr>
        <p:spPr bwMode="ltGray">
          <a:xfrm>
            <a:off x="418941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9" name="Picture Placeholder 2"/>
          <p:cNvSpPr>
            <a:spLocks noGrp="1"/>
          </p:cNvSpPr>
          <p:nvPr>
            <p:ph type="pic" idx="13"/>
          </p:nvPr>
        </p:nvSpPr>
        <p:spPr bwMode="gray">
          <a:xfrm>
            <a:off x="4357058"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0" name="Text Placeholder 3"/>
          <p:cNvSpPr>
            <a:spLocks noGrp="1"/>
          </p:cNvSpPr>
          <p:nvPr>
            <p:ph type="body" sz="half" idx="14"/>
          </p:nvPr>
        </p:nvSpPr>
        <p:spPr>
          <a:xfrm>
            <a:off x="4357058"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3" name="Picture Placeholder 2"/>
          <p:cNvSpPr>
            <a:spLocks noGrp="1"/>
          </p:cNvSpPr>
          <p:nvPr>
            <p:ph type="pic" idx="15"/>
          </p:nvPr>
        </p:nvSpPr>
        <p:spPr bwMode="gray">
          <a:xfrm>
            <a:off x="8182297" y="1524000"/>
            <a:ext cx="3474720" cy="3048000"/>
          </a:xfrm>
          <a:solidFill>
            <a:schemeClr val="bg2"/>
          </a:solid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4" name="Text Placeholder 3"/>
          <p:cNvSpPr>
            <a:spLocks noGrp="1"/>
          </p:cNvSpPr>
          <p:nvPr>
            <p:ph type="body" sz="half" idx="16"/>
          </p:nvPr>
        </p:nvSpPr>
        <p:spPr>
          <a:xfrm>
            <a:off x="8182297" y="4701398"/>
            <a:ext cx="3474720" cy="1242204"/>
          </a:xfrm>
        </p:spPr>
        <p:txBody>
          <a:bodyPr>
            <a:noAutofit/>
          </a:bodyPr>
          <a:lstStyle>
            <a:lvl1pPr marL="0" indent="0">
              <a:buNone/>
              <a:defRPr sz="19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B3238-F95D-9649-9ED3-3CD654C2CD73}" type="datetime1">
              <a:rPr lang="en-US" smtClean="0"/>
              <a:pPr/>
              <a:t>3/3/2021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5" name="TextBox 4"/>
          <p:cNvSpPr txBox="1"/>
          <p:nvPr/>
        </p:nvSpPr>
        <p:spPr>
          <a:xfrm>
            <a:off x="531818" y="1371600"/>
            <a:ext cx="11125199"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8" y="2514600"/>
            <a:ext cx="11125199"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a:t>
            </a:r>
            <a:r>
              <a:rPr lang="en-US" sz="2400" dirty="0">
                <a:latin typeface="+mn-lt"/>
              </a:rPr>
              <a:t>information</a:t>
            </a:r>
            <a:r>
              <a:rPr sz="2400" dirty="0">
                <a:latin typeface="+mn-lt"/>
              </a:rPr>
              <a:t> described for </a:t>
            </a:r>
            <a:r>
              <a:rPr lang="en-US" sz="2400" dirty="0">
                <a:latin typeface="+mn-lt"/>
              </a:rPr>
              <a:t>Antra</a:t>
            </a:r>
            <a:r>
              <a:rPr sz="2400" dirty="0">
                <a:latin typeface="+mn-lt"/>
              </a:rPr>
              <a:t>’s </a:t>
            </a:r>
            <a:r>
              <a:rPr lang="en-US" sz="2400" dirty="0">
                <a:latin typeface="+mn-lt"/>
              </a:rPr>
              <a:t>solutions </a:t>
            </a:r>
            <a:r>
              <a:rPr sz="2400" dirty="0">
                <a:latin typeface="+mn-lt"/>
              </a:rPr>
              <a:t>remains at the sole discretion of </a:t>
            </a:r>
            <a:r>
              <a:rPr lang="en-US" sz="2400" dirty="0">
                <a:latin typeface="+mn-lt"/>
              </a:rPr>
              <a:t>Antra, Inc</a:t>
            </a:r>
            <a:r>
              <a:rPr sz="2400" dirty="0">
                <a:latin typeface="+mn-lt"/>
              </a:rPr>
              <a:t>.</a:t>
            </a:r>
          </a:p>
        </p:txBody>
      </p:sp>
      <p:sp>
        <p:nvSpPr>
          <p:cNvPr id="2" name="Date Placeholder 1"/>
          <p:cNvSpPr>
            <a:spLocks noGrp="1"/>
          </p:cNvSpPr>
          <p:nvPr>
            <p:ph type="dt" sz="half" idx="10"/>
          </p:nvPr>
        </p:nvSpPr>
        <p:spPr/>
        <p:txBody>
          <a:bodyPr>
            <a:noAutofit/>
          </a:bodyPr>
          <a:lstStyle/>
          <a:p>
            <a:fld id="{B1F72EE3-3431-0F4E-AA5A-FF56130B3CA9}" type="datetime1">
              <a:rPr lang="en-US" smtClean="0"/>
              <a:pPr/>
              <a:t>3/3/2021</a:t>
            </a:fld>
            <a:endParaRPr dirty="0"/>
          </a:p>
        </p:txBody>
      </p:sp>
      <p:sp>
        <p:nvSpPr>
          <p:cNvPr id="4" name="Slide Number Placeholder 3"/>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Oracle logo">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black">
          <a:xfrm>
            <a:off x="3822129" y="2843829"/>
            <a:ext cx="4544568" cy="569548"/>
          </a:xfrm>
          <a:prstGeom prst="rect">
            <a:avLst/>
          </a:prstGeom>
        </p:spPr>
      </p:pic>
      <p:pic>
        <p:nvPicPr>
          <p:cNvPr id="2" name="Picture 1" descr="Antra_Logo_72dpi_RGB_Tagline_XLarge.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230949"/>
            <a:ext cx="12188825" cy="4431395"/>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7"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7B7964A-2914-114F-B367-A7001AEEC067}" type="datetime1">
              <a:rPr lang="en-US" smtClean="0"/>
              <a:pPr/>
              <a:t>3/3/2021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7" name="Text Placeholder 12"/>
          <p:cNvSpPr>
            <a:spLocks noGrp="1"/>
          </p:cNvSpPr>
          <p:nvPr>
            <p:ph type="body" sz="quarter" idx="13" hasCustomPrompt="1"/>
          </p:nvPr>
        </p:nvSpPr>
        <p:spPr>
          <a:xfrm>
            <a:off x="531820" y="1373742"/>
            <a:ext cx="11125199" cy="343300"/>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3" name="Content Placeholder 2"/>
          <p:cNvSpPr>
            <a:spLocks noGrp="1"/>
          </p:cNvSpPr>
          <p:nvPr>
            <p:ph idx="1"/>
          </p:nvPr>
        </p:nvSpPr>
        <p:spPr>
          <a:xfrm>
            <a:off x="531157"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BEC462B-83F0-A04D-9BCD-79712597AF25}" type="datetime1">
              <a:rPr lang="en-US" smtClean="0"/>
              <a:pPr/>
              <a:t>3/3/2021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Box 7"/>
          <p:cNvSpPr txBox="1"/>
          <p:nvPr userDrawn="1"/>
        </p:nvSpPr>
        <p:spPr>
          <a:xfrm>
            <a:off x="531818" y="6172200"/>
            <a:ext cx="914400" cy="914400"/>
          </a:xfrm>
          <a:prstGeom prst="rect">
            <a:avLst/>
          </a:prstGeom>
          <a:noFill/>
        </p:spPr>
        <p:txBody>
          <a:bodyPr wrap="none" lIns="0" tIns="0" rIns="0" bIns="0" rtlCol="0">
            <a:noAutofit/>
          </a:bodyPr>
          <a:lstStyle/>
          <a:p>
            <a:pPr>
              <a:lnSpc>
                <a:spcPct val="90000"/>
              </a:lnSpc>
            </a:pPr>
            <a:endParaRPr lang="en-US" dirty="0"/>
          </a:p>
        </p:txBody>
      </p:sp>
      <p:sp>
        <p:nvSpPr>
          <p:cNvPr id="9" name="TextBox 8"/>
          <p:cNvSpPr txBox="1"/>
          <p:nvPr userDrawn="1"/>
        </p:nvSpPr>
        <p:spPr>
          <a:xfrm>
            <a:off x="531818" y="6019800"/>
            <a:ext cx="914400" cy="914400"/>
          </a:xfrm>
          <a:prstGeom prst="rect">
            <a:avLst/>
          </a:prstGeom>
          <a:noFill/>
        </p:spPr>
        <p:txBody>
          <a:bodyPr wrap="none" lIns="0" tIns="0" rIns="0" bIns="0" rtlCol="0">
            <a:noAutofit/>
          </a:bodyPr>
          <a:lstStyle/>
          <a:p>
            <a:pPr>
              <a:lnSpc>
                <a:spcPct val="90000"/>
              </a:lnSpc>
            </a:pPr>
            <a:endParaRPr lang="en-US" dirty="0"/>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dirty="0"/>
          </a:p>
        </p:txBody>
      </p:sp>
      <p:sp>
        <p:nvSpPr>
          <p:cNvPr id="8" name="Text Placeholder 7"/>
          <p:cNvSpPr>
            <a:spLocks noGrp="1"/>
          </p:cNvSpPr>
          <p:nvPr>
            <p:ph type="body" sz="quarter" idx="13"/>
          </p:nvPr>
        </p:nvSpPr>
        <p:spPr>
          <a:xfrm>
            <a:off x="2795937"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noAutofit/>
          </a:bodyPr>
          <a:lstStyle/>
          <a:p>
            <a:fld id="{382C4881-1486-4748-B649-8156805DE820}" type="datetime1">
              <a:rPr lang="en-US" smtClean="0"/>
              <a:pPr/>
              <a:t>3/3/2021</a:t>
            </a:fld>
            <a:endParaRPr dirty="0"/>
          </a:p>
        </p:txBody>
      </p:sp>
      <p:sp>
        <p:nvSpPr>
          <p:cNvPr id="6" name="Slide Number Placeholder 5"/>
          <p:cNvSpPr>
            <a:spLocks noGrp="1"/>
          </p:cNvSpPr>
          <p:nvPr>
            <p:ph type="sldNum" sz="quarter" idx="12"/>
          </p:nvPr>
        </p:nvSpPr>
        <p:spPr/>
        <p:txBody>
          <a:bodyPr>
            <a:noAutofit/>
          </a:bodyPr>
          <a:lstStyle/>
          <a:p>
            <a:fld id="{C51EAA63-D034-42AE-91FA-B13B9518C7BE}" type="slidenum">
              <a:rPr/>
              <a:pPr/>
              <a:t>‹#›</a:t>
            </a:fld>
            <a:endParaRPr dirty="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20" y="2600324"/>
            <a:ext cx="11125199" cy="1371600"/>
          </a:xfrm>
        </p:spPr>
        <p:txBody>
          <a:bodyPr anchor="b"/>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20" y="4038599"/>
            <a:ext cx="11125199" cy="914400"/>
          </a:xfrm>
        </p:spPr>
        <p:txBody>
          <a:bodyPr anchor="t">
            <a:noAutofit/>
          </a:bodyPr>
          <a:lstStyle>
            <a:lvl1pPr marL="0" indent="0">
              <a:spcBef>
                <a:spcPts val="0"/>
              </a:spcBef>
              <a:buNone/>
              <a:defRPr sz="2400" b="1">
                <a:solidFill>
                  <a:schemeClr val="tx1"/>
                </a:solidFill>
              </a:defRPr>
            </a:lvl1pPr>
            <a:lvl2pPr marL="457181" indent="0">
              <a:buNone/>
              <a:defRPr sz="1900">
                <a:solidFill>
                  <a:schemeClr val="tx1">
                    <a:tint val="75000"/>
                  </a:schemeClr>
                </a:solidFill>
              </a:defRPr>
            </a:lvl2pPr>
            <a:lvl3pPr marL="914361" indent="0">
              <a:buNone/>
              <a:defRPr sz="1600">
                <a:solidFill>
                  <a:schemeClr val="tx1">
                    <a:tint val="75000"/>
                  </a:schemeClr>
                </a:solidFill>
              </a:defRPr>
            </a:lvl3pPr>
            <a:lvl4pPr marL="1371543" indent="0">
              <a:buNone/>
              <a:defRPr sz="1500">
                <a:solidFill>
                  <a:schemeClr val="tx1">
                    <a:tint val="75000"/>
                  </a:schemeClr>
                </a:solidFill>
              </a:defRPr>
            </a:lvl4pPr>
            <a:lvl5pPr marL="1828724" indent="0">
              <a:buNone/>
              <a:defRPr sz="1500">
                <a:solidFill>
                  <a:schemeClr val="tx1">
                    <a:tint val="75000"/>
                  </a:schemeClr>
                </a:solidFill>
              </a:defRPr>
            </a:lvl5pPr>
            <a:lvl6pPr marL="2285905" indent="0">
              <a:buNone/>
              <a:defRPr sz="1500">
                <a:solidFill>
                  <a:schemeClr val="tx1">
                    <a:tint val="75000"/>
                  </a:schemeClr>
                </a:solidFill>
              </a:defRPr>
            </a:lvl6pPr>
            <a:lvl7pPr marL="2743085" indent="0">
              <a:buNone/>
              <a:defRPr sz="1500">
                <a:solidFill>
                  <a:schemeClr val="tx1">
                    <a:tint val="75000"/>
                  </a:schemeClr>
                </a:solidFill>
              </a:defRPr>
            </a:lvl7pPr>
            <a:lvl8pPr marL="3200267" indent="0">
              <a:buNone/>
              <a:defRPr sz="1500">
                <a:solidFill>
                  <a:schemeClr val="tx1">
                    <a:tint val="75000"/>
                  </a:schemeClr>
                </a:solidFill>
              </a:defRPr>
            </a:lvl8pPr>
            <a:lvl9pPr marL="3657448"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6E63E-B473-C74B-A815-40AD3F51AA55}" type="datetime1">
              <a:rPr lang="en-US" smtClean="0"/>
              <a:pPr/>
              <a:t>3/3/2021</a:t>
            </a:fld>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a:t>Click to edit Master title style</a:t>
            </a:r>
            <a:endParaRPr dirty="0"/>
          </a:p>
        </p:txBody>
      </p:sp>
      <p:sp>
        <p:nvSpPr>
          <p:cNvPr id="4" name="Text Placeholder 3"/>
          <p:cNvSpPr>
            <a:spLocks noGrp="1"/>
          </p:cNvSpPr>
          <p:nvPr>
            <p:ph type="body" sz="half" idx="2"/>
          </p:nvPr>
        </p:nvSpPr>
        <p:spPr>
          <a:xfrm>
            <a:off x="531818" y="3657600"/>
            <a:ext cx="4800599" cy="1645920"/>
          </a:xfrm>
        </p:spPr>
        <p:txBody>
          <a:bodyPr>
            <a:noAutofit/>
          </a:bodyPr>
          <a:lstStyle>
            <a:lvl1pPr marL="0" indent="0">
              <a:spcBef>
                <a:spcPts val="0"/>
              </a:spcBef>
              <a:buNone/>
              <a:defRPr sz="2400" b="1"/>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lang="en-US"/>
              <a:t>Click to edit Master text styles</a:t>
            </a:r>
          </a:p>
        </p:txBody>
      </p:sp>
      <p:sp>
        <p:nvSpPr>
          <p:cNvPr id="3" name="Picture Placeholder 2" descr="A photo of your product can be included here"/>
          <p:cNvSpPr>
            <a:spLocks noGrp="1"/>
          </p:cNvSpPr>
          <p:nvPr>
            <p:ph type="pic" idx="1"/>
          </p:nvPr>
        </p:nvSpPr>
        <p:spPr>
          <a:xfrm>
            <a:off x="5588456" y="533400"/>
            <a:ext cx="6068558" cy="5410200"/>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60B1F908-F93C-DA41-989F-4AB77F9BB2D5}" type="datetime1">
              <a:rPr lang="en-US" smtClean="0"/>
              <a:pPr/>
              <a:t>3/3/2021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mote Speaker Pictur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F1573-3879-8A46-8E93-BD50947CC398}" type="datetime1">
              <a:rPr lang="en-US" smtClean="0"/>
              <a:pPr/>
              <a:t>3/3/2021</a:t>
            </a:fld>
            <a:endParaRPr lang="en-US" dirty="0"/>
          </a:p>
        </p:txBody>
      </p:sp>
      <p:sp>
        <p:nvSpPr>
          <p:cNvPr id="5" name="Slide Number Placeholder 4"/>
          <p:cNvSpPr>
            <a:spLocks noGrp="1"/>
          </p:cNvSpPr>
          <p:nvPr>
            <p:ph type="sldNum" sz="quarter" idx="12"/>
          </p:nvPr>
        </p:nvSpPr>
        <p:spPr/>
        <p:txBody>
          <a:bodyPr/>
          <a:lstStyle/>
          <a:p>
            <a:fld id="{C51EAA63-D034-42AE-91FA-B13B9518C7BE}" type="slidenum">
              <a:rPr lang="en-US" smtClean="0"/>
              <a:pPr/>
              <a:t>‹#›</a:t>
            </a:fld>
            <a:endParaRPr lang="en-US" dirty="0"/>
          </a:p>
        </p:txBody>
      </p:sp>
      <p:sp>
        <p:nvSpPr>
          <p:cNvPr id="6" name="Picture Placeholder 2" descr="If presenting remotely, you can insert your photo here"/>
          <p:cNvSpPr>
            <a:spLocks noGrp="1" noChangeAspect="1"/>
          </p:cNvSpPr>
          <p:nvPr>
            <p:ph type="pic" idx="1"/>
          </p:nvPr>
        </p:nvSpPr>
        <p:spPr>
          <a:xfrm>
            <a:off x="2286005" y="1828800"/>
            <a:ext cx="3474720" cy="3841445"/>
          </a:xfrm>
          <a:noFill/>
        </p:spPr>
        <p:txBody>
          <a:bodyPr tIns="182872">
            <a:noAutofit/>
          </a:bodyPr>
          <a:lstStyle>
            <a:lvl1pPr marL="0" indent="0" algn="ctr">
              <a:buNone/>
              <a:defRPr sz="2400"/>
            </a:lvl1pPr>
            <a:lvl2pPr marL="457181" indent="0">
              <a:buNone/>
              <a:defRPr sz="2800"/>
            </a:lvl2pPr>
            <a:lvl3pPr marL="914361" indent="0">
              <a:buNone/>
              <a:defRPr sz="2400"/>
            </a:lvl3pPr>
            <a:lvl4pPr marL="1371543" indent="0">
              <a:buNone/>
              <a:defRPr sz="2000"/>
            </a:lvl4pPr>
            <a:lvl5pPr marL="1828724" indent="0">
              <a:buNone/>
              <a:defRPr sz="2000"/>
            </a:lvl5pPr>
            <a:lvl6pPr marL="2285905" indent="0">
              <a:buNone/>
              <a:defRPr sz="2000"/>
            </a:lvl6pPr>
            <a:lvl7pPr marL="2743085" indent="0">
              <a:buNone/>
              <a:defRPr sz="2000"/>
            </a:lvl7pPr>
            <a:lvl8pPr marL="3200267" indent="0">
              <a:buNone/>
              <a:defRPr sz="2000"/>
            </a:lvl8pPr>
            <a:lvl9pPr marL="3657448" indent="0">
              <a:buNone/>
              <a:defRPr sz="2000"/>
            </a:lvl9pPr>
          </a:lstStyle>
          <a:p>
            <a:r>
              <a:rPr lang="en-US"/>
              <a:t>Click icon to add picture</a:t>
            </a:r>
            <a:endParaRPr dirty="0"/>
          </a:p>
        </p:txBody>
      </p:sp>
      <p:sp>
        <p:nvSpPr>
          <p:cNvPr id="11" name="Text Placeholder 10"/>
          <p:cNvSpPr>
            <a:spLocks noGrp="1"/>
          </p:cNvSpPr>
          <p:nvPr>
            <p:ph type="body" sz="quarter" idx="14"/>
          </p:nvPr>
        </p:nvSpPr>
        <p:spPr>
          <a:xfrm>
            <a:off x="6035046" y="1828799"/>
            <a:ext cx="5102352" cy="3840480"/>
          </a:xfrm>
        </p:spPr>
        <p:txBody>
          <a:bodyPr anchor="ctr" anchorCtr="0"/>
          <a:lstStyle>
            <a:lvl1pPr>
              <a:spcBef>
                <a:spcPts val="0"/>
              </a:spcBef>
              <a:spcAft>
                <a:spcPts val="800"/>
              </a:spcAft>
              <a:buClr>
                <a:schemeClr val="bg1"/>
              </a:buClr>
              <a:defRPr b="1"/>
            </a:lvl1pPr>
            <a:lvl2pPr marL="228591">
              <a:spcBef>
                <a:spcPts val="0"/>
              </a:spcBef>
              <a:buClr>
                <a:schemeClr val="bg1"/>
              </a:buClr>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962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591" indent="-228591"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088" indent="-292088">
              <a:spcBef>
                <a:spcPts val="0"/>
              </a:spcBef>
              <a:buClr>
                <a:schemeClr val="tx1"/>
              </a:buClr>
              <a:buFont typeface="Arial" panose="020B0604020202020204" pitchFamily="34" charset="0"/>
              <a:buChar char="–"/>
              <a:defRPr sz="2400"/>
            </a:lvl1pPr>
            <a:lvl2pPr marL="457181" indent="0">
              <a:buNone/>
              <a:defRPr sz="1200"/>
            </a:lvl2pPr>
            <a:lvl3pPr marL="914361" indent="0">
              <a:buNone/>
              <a:defRPr sz="1100"/>
            </a:lvl3pPr>
            <a:lvl4pPr marL="1371543" indent="0">
              <a:buNone/>
              <a:defRPr sz="900"/>
            </a:lvl4pPr>
            <a:lvl5pPr marL="1828724" indent="0">
              <a:buNone/>
              <a:defRPr sz="900"/>
            </a:lvl5pPr>
            <a:lvl6pPr marL="2285905" indent="0">
              <a:buNone/>
              <a:defRPr sz="900"/>
            </a:lvl6pPr>
            <a:lvl7pPr marL="2743085" indent="0">
              <a:buNone/>
              <a:defRPr sz="900"/>
            </a:lvl7pPr>
            <a:lvl8pPr marL="3200267" indent="0">
              <a:buNone/>
              <a:defRPr sz="900"/>
            </a:lvl8pPr>
            <a:lvl9pPr marL="3657448"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DBFDA23F-32FE-1346-92AD-E4923E472CF6}" type="datetime1">
              <a:rPr lang="en-US" smtClean="0"/>
              <a:pPr/>
              <a:t>3/3/2021</a:t>
            </a:fld>
            <a:endParaRPr dirty="0"/>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1818" y="406401"/>
            <a:ext cx="11125199" cy="889000"/>
          </a:xfrm>
          <a:prstGeom prst="rect">
            <a:avLst/>
          </a:prstGeom>
        </p:spPr>
        <p:txBody>
          <a:bodyPr vert="horz" lIns="0" tIns="0" rIns="0" bIns="0" rtlCol="0" anchor="b">
            <a:noAutofit/>
          </a:bodyPr>
          <a:lstStyle/>
          <a:p>
            <a:r>
              <a:rPr lang="en-US"/>
              <a:t>Click to edit Master title style</a:t>
            </a:r>
            <a:endParaRPr dirty="0"/>
          </a:p>
        </p:txBody>
      </p:sp>
      <p:sp>
        <p:nvSpPr>
          <p:cNvPr id="3" name="Text Placeholder 2"/>
          <p:cNvSpPr>
            <a:spLocks noGrp="1"/>
          </p:cNvSpPr>
          <p:nvPr>
            <p:ph type="body" idx="1"/>
          </p:nvPr>
        </p:nvSpPr>
        <p:spPr>
          <a:xfrm>
            <a:off x="531157" y="1524001"/>
            <a:ext cx="11126522" cy="44196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28174" y="6556248"/>
            <a:ext cx="1226398" cy="182880"/>
          </a:xfrm>
          <a:prstGeom prst="rect">
            <a:avLst/>
          </a:prstGeom>
        </p:spPr>
        <p:txBody>
          <a:bodyPr vert="horz" wrap="none" lIns="0" tIns="0" rIns="0" bIns="0" rtlCol="0" anchor="ctr"/>
          <a:lstStyle>
            <a:lvl1pPr algn="r">
              <a:defRPr sz="900">
                <a:solidFill>
                  <a:schemeClr val="tx1">
                    <a:lumMod val="60000"/>
                    <a:lumOff val="40000"/>
                  </a:schemeClr>
                </a:solidFill>
              </a:defRPr>
            </a:lvl1pPr>
          </a:lstStyle>
          <a:p>
            <a:fld id="{BEA73947-65C3-4E4B-A7EE-B27A99C2547E}" type="datetime1">
              <a:rPr lang="en-US" smtClean="0"/>
              <a:pPr/>
              <a:t>3/3/2021</a:t>
            </a:fld>
            <a:endParaRPr lang="en-US" dirty="0"/>
          </a:p>
        </p:txBody>
      </p:sp>
      <p:sp>
        <p:nvSpPr>
          <p:cNvPr id="15" name="TextBox 14"/>
          <p:cNvSpPr txBox="1"/>
          <p:nvPr/>
        </p:nvSpPr>
        <p:spPr>
          <a:xfrm>
            <a:off x="5354605" y="6556248"/>
            <a:ext cx="2787651" cy="182880"/>
          </a:xfrm>
          <a:prstGeom prst="rect">
            <a:avLst/>
          </a:prstGeom>
          <a:noFill/>
        </p:spPr>
        <p:txBody>
          <a:bodyPr wrap="none" lIns="0" tIns="0" rIns="0" bIns="0" rtlCol="0" anchor="ctr" anchorCtr="0">
            <a:noAutofit/>
          </a:bodyPr>
          <a:lstStyle/>
          <a:p>
            <a:r>
              <a:rPr sz="900" dirty="0">
                <a:solidFill>
                  <a:schemeClr val="tx1">
                    <a:lumMod val="60000"/>
                    <a:lumOff val="40000"/>
                  </a:schemeClr>
                </a:solidFill>
              </a:rPr>
              <a:t>Copyright © 201</a:t>
            </a:r>
            <a:r>
              <a:rPr lang="en-US" sz="900" dirty="0">
                <a:solidFill>
                  <a:schemeClr val="tx1">
                    <a:lumMod val="60000"/>
                    <a:lumOff val="40000"/>
                  </a:schemeClr>
                </a:solidFill>
              </a:rPr>
              <a:t>5</a:t>
            </a:r>
            <a:r>
              <a:rPr sz="900" dirty="0">
                <a:solidFill>
                  <a:schemeClr val="tx1">
                    <a:lumMod val="60000"/>
                    <a:lumOff val="40000"/>
                  </a:schemeClr>
                </a:solidFill>
              </a:rPr>
              <a:t> </a:t>
            </a:r>
            <a:r>
              <a:rPr lang="en-US" sz="900" dirty="0">
                <a:solidFill>
                  <a:schemeClr val="tx1">
                    <a:lumMod val="60000"/>
                    <a:lumOff val="40000"/>
                  </a:schemeClr>
                </a:solidFill>
              </a:rPr>
              <a:t>Antra,</a:t>
            </a:r>
            <a:r>
              <a:rPr lang="en-US" sz="900" baseline="0" dirty="0">
                <a:solidFill>
                  <a:schemeClr val="tx1">
                    <a:lumMod val="60000"/>
                    <a:lumOff val="40000"/>
                  </a:schemeClr>
                </a:solidFill>
              </a:rPr>
              <a:t> Inc</a:t>
            </a:r>
            <a:r>
              <a:rPr sz="900" dirty="0">
                <a:solidFill>
                  <a:schemeClr val="tx1">
                    <a:lumMod val="60000"/>
                    <a:lumOff val="40000"/>
                  </a:schemeClr>
                </a:solidFill>
              </a:rPr>
              <a:t>. All rights reserved. </a:t>
            </a:r>
          </a:p>
        </p:txBody>
      </p:sp>
      <p:sp>
        <p:nvSpPr>
          <p:cNvPr id="6" name="Slide Number Placeholder 5"/>
          <p:cNvSpPr>
            <a:spLocks noGrp="1"/>
          </p:cNvSpPr>
          <p:nvPr>
            <p:ph type="sldNum" sz="quarter" idx="4"/>
          </p:nvPr>
        </p:nvSpPr>
        <p:spPr>
          <a:xfrm>
            <a:off x="9132752" y="6556248"/>
            <a:ext cx="381661" cy="182880"/>
          </a:xfrm>
          <a:prstGeom prst="rect">
            <a:avLst/>
          </a:prstGeom>
        </p:spPr>
        <p:txBody>
          <a:bodyPr vert="horz" wrap="none" lIns="0" tIns="0" rIns="0" bIns="0" rtlCol="0" anchor="ctr"/>
          <a:lstStyle>
            <a:lvl1pPr algn="r">
              <a:defRPr sz="1100">
                <a:solidFill>
                  <a:schemeClr val="tx1">
                    <a:lumMod val="60000"/>
                    <a:lumOff val="40000"/>
                  </a:schemeClr>
                </a:solidFill>
              </a:defRPr>
            </a:lvl1pPr>
          </a:lstStyle>
          <a:p>
            <a:fld id="{C51EAA63-D034-42AE-91FA-B13B9518C7BE}" type="slidenum">
              <a:rPr lang="en-US" smtClean="0"/>
              <a:pPr/>
              <a:t>‹#›</a:t>
            </a:fld>
            <a:endParaRPr lang="en-US" dirty="0"/>
          </a:p>
        </p:txBody>
      </p:sp>
      <p:pic>
        <p:nvPicPr>
          <p:cNvPr id="12" name="Picture 11" descr="Antra_Logo_72dpi_RGB_NoTagline_Small.jpg"/>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10635178" y="6373212"/>
            <a:ext cx="1515982" cy="467045"/>
          </a:xfrm>
          <a:prstGeom prst="rect">
            <a:avLst/>
          </a:prstGeom>
        </p:spPr>
      </p:pic>
      <p:sp>
        <p:nvSpPr>
          <p:cNvPr id="5" name="Rectangle 4"/>
          <p:cNvSpPr/>
          <p:nvPr userDrawn="1"/>
        </p:nvSpPr>
        <p:spPr>
          <a:xfrm>
            <a:off x="0" y="6349072"/>
            <a:ext cx="12216257" cy="38828"/>
          </a:xfrm>
          <a:prstGeom prst="rect">
            <a:avLst/>
          </a:pr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50" r:id="rId3"/>
    <p:sldLayoutId id="2147483663" r:id="rId4"/>
    <p:sldLayoutId id="2147483686" r:id="rId5"/>
    <p:sldLayoutId id="2147483651" r:id="rId6"/>
    <p:sldLayoutId id="2147483669" r:id="rId7"/>
    <p:sldLayoutId id="2147483692" r:id="rId8"/>
    <p:sldLayoutId id="2147483683" r:id="rId9"/>
    <p:sldLayoutId id="2147483670" r:id="rId10"/>
    <p:sldLayoutId id="2147483652" r:id="rId11"/>
    <p:sldLayoutId id="2147483671" r:id="rId12"/>
    <p:sldLayoutId id="2147483672" r:id="rId13"/>
    <p:sldLayoutId id="2147483679" r:id="rId14"/>
    <p:sldLayoutId id="2147483685" r:id="rId15"/>
    <p:sldLayoutId id="2147483688" r:id="rId16"/>
    <p:sldLayoutId id="2147483654" r:id="rId17"/>
    <p:sldLayoutId id="2147483666" r:id="rId18"/>
    <p:sldLayoutId id="2147483655" r:id="rId19"/>
    <p:sldLayoutId id="2147483656" r:id="rId20"/>
    <p:sldLayoutId id="2147483657" r:id="rId21"/>
    <p:sldLayoutId id="2147483673" r:id="rId22"/>
    <p:sldLayoutId id="2147483674" r:id="rId23"/>
    <p:sldLayoutId id="2147483676" r:id="rId24"/>
    <p:sldLayoutId id="2147483661"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1"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591" indent="-228591" algn="l" defTabSz="914361"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899" indent="-228591" algn="l" defTabSz="914361"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489"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080"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900" kern="1200">
          <a:solidFill>
            <a:schemeClr val="tx1"/>
          </a:solidFill>
          <a:latin typeface="+mn-lt"/>
          <a:ea typeface="+mn-ea"/>
          <a:cs typeface="+mn-cs"/>
        </a:defRPr>
      </a:lvl4pPr>
      <a:lvl5pPr marL="118867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26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85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441"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032" indent="-182872" algn="l" defTabSz="914361"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361" rtl="0" eaLnBrk="1" latinLnBrk="0" hangingPunct="1">
        <a:defRPr sz="1900" kern="1200">
          <a:solidFill>
            <a:schemeClr val="tx1"/>
          </a:solidFill>
          <a:latin typeface="+mn-lt"/>
          <a:ea typeface="+mn-ea"/>
          <a:cs typeface="+mn-cs"/>
        </a:defRPr>
      </a:lvl1pPr>
      <a:lvl2pPr marL="457181" algn="l" defTabSz="914361" rtl="0" eaLnBrk="1" latinLnBrk="0" hangingPunct="1">
        <a:defRPr sz="1900" kern="1200">
          <a:solidFill>
            <a:schemeClr val="tx1"/>
          </a:solidFill>
          <a:latin typeface="+mn-lt"/>
          <a:ea typeface="+mn-ea"/>
          <a:cs typeface="+mn-cs"/>
        </a:defRPr>
      </a:lvl2pPr>
      <a:lvl3pPr marL="914361" algn="l" defTabSz="914361" rtl="0" eaLnBrk="1" latinLnBrk="0" hangingPunct="1">
        <a:defRPr sz="1900" kern="1200">
          <a:solidFill>
            <a:schemeClr val="tx1"/>
          </a:solidFill>
          <a:latin typeface="+mn-lt"/>
          <a:ea typeface="+mn-ea"/>
          <a:cs typeface="+mn-cs"/>
        </a:defRPr>
      </a:lvl3pPr>
      <a:lvl4pPr marL="1371543" algn="l" defTabSz="914361" rtl="0" eaLnBrk="1" latinLnBrk="0" hangingPunct="1">
        <a:defRPr sz="1900" kern="1200">
          <a:solidFill>
            <a:schemeClr val="tx1"/>
          </a:solidFill>
          <a:latin typeface="+mn-lt"/>
          <a:ea typeface="+mn-ea"/>
          <a:cs typeface="+mn-cs"/>
        </a:defRPr>
      </a:lvl4pPr>
      <a:lvl5pPr marL="1828724" algn="l" defTabSz="914361" rtl="0" eaLnBrk="1" latinLnBrk="0" hangingPunct="1">
        <a:defRPr sz="1900" kern="1200">
          <a:solidFill>
            <a:schemeClr val="tx1"/>
          </a:solidFill>
          <a:latin typeface="+mn-lt"/>
          <a:ea typeface="+mn-ea"/>
          <a:cs typeface="+mn-cs"/>
        </a:defRPr>
      </a:lvl5pPr>
      <a:lvl6pPr marL="2285905" algn="l" defTabSz="914361" rtl="0" eaLnBrk="1" latinLnBrk="0" hangingPunct="1">
        <a:defRPr sz="1900" kern="1200">
          <a:solidFill>
            <a:schemeClr val="tx1"/>
          </a:solidFill>
          <a:latin typeface="+mn-lt"/>
          <a:ea typeface="+mn-ea"/>
          <a:cs typeface="+mn-cs"/>
        </a:defRPr>
      </a:lvl6pPr>
      <a:lvl7pPr marL="2743085" algn="l" defTabSz="914361" rtl="0" eaLnBrk="1" latinLnBrk="0" hangingPunct="1">
        <a:defRPr sz="1900" kern="1200">
          <a:solidFill>
            <a:schemeClr val="tx1"/>
          </a:solidFill>
          <a:latin typeface="+mn-lt"/>
          <a:ea typeface="+mn-ea"/>
          <a:cs typeface="+mn-cs"/>
        </a:defRPr>
      </a:lvl7pPr>
      <a:lvl8pPr marL="3200267" algn="l" defTabSz="914361" rtl="0" eaLnBrk="1" latinLnBrk="0" hangingPunct="1">
        <a:defRPr sz="1900" kern="1200">
          <a:solidFill>
            <a:schemeClr val="tx1"/>
          </a:solidFill>
          <a:latin typeface="+mn-lt"/>
          <a:ea typeface="+mn-ea"/>
          <a:cs typeface="+mn-cs"/>
        </a:defRPr>
      </a:lvl8pPr>
      <a:lvl9pPr marL="3657448" algn="l" defTabSz="914361"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4"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11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DD6FF-1BD0-47A9-B160-CDFC7214FA5C}"/>
              </a:ext>
            </a:extLst>
          </p:cNvPr>
          <p:cNvSpPr>
            <a:spLocks noGrp="1"/>
          </p:cNvSpPr>
          <p:nvPr>
            <p:ph type="title"/>
          </p:nvPr>
        </p:nvSpPr>
        <p:spPr>
          <a:xfrm>
            <a:off x="278599" y="323556"/>
            <a:ext cx="11125199" cy="381001"/>
          </a:xfrm>
        </p:spPr>
        <p:txBody>
          <a:bodyPr/>
          <a:lstStyle/>
          <a:p>
            <a:r>
              <a:rPr lang="en-IN" dirty="0"/>
              <a:t>Angular – Reactive Forms Example Application</a:t>
            </a:r>
            <a:endParaRPr lang="en-US" dirty="0"/>
          </a:p>
        </p:txBody>
      </p:sp>
      <p:sp>
        <p:nvSpPr>
          <p:cNvPr id="3" name="Text Placeholder 2">
            <a:extLst>
              <a:ext uri="{FF2B5EF4-FFF2-40B4-BE49-F238E27FC236}">
                <a16:creationId xmlns:a16="http://schemas.microsoft.com/office/drawing/2014/main" id="{AEAEB2FB-79AE-412E-A83E-756E312AF8E9}"/>
              </a:ext>
            </a:extLst>
          </p:cNvPr>
          <p:cNvSpPr>
            <a:spLocks noGrp="1"/>
          </p:cNvSpPr>
          <p:nvPr>
            <p:ph type="body" sz="quarter" idx="13"/>
          </p:nvPr>
        </p:nvSpPr>
        <p:spPr>
          <a:xfrm>
            <a:off x="462500" y="982392"/>
            <a:ext cx="11438768" cy="3962401"/>
          </a:xfrm>
        </p:spPr>
        <p:txBody>
          <a:bodyPr/>
          <a:lstStyle/>
          <a:p>
            <a:pPr>
              <a:spcBef>
                <a:spcPts val="600"/>
              </a:spcBef>
            </a:pPr>
            <a:r>
              <a:rPr lang="en-US" sz="2400" dirty="0"/>
              <a:t>The first argument to </a:t>
            </a:r>
            <a:r>
              <a:rPr lang="en-US" sz="2400" dirty="0" err="1"/>
              <a:t>FormGroup</a:t>
            </a:r>
            <a:r>
              <a:rPr lang="en-US" sz="2400" dirty="0"/>
              <a:t> is the collection of </a:t>
            </a:r>
            <a:r>
              <a:rPr lang="en-US" sz="2400" dirty="0" err="1"/>
              <a:t>FormControl</a:t>
            </a:r>
            <a:r>
              <a:rPr lang="en-US" sz="2400" dirty="0"/>
              <a:t>. They are added using the </a:t>
            </a:r>
            <a:r>
              <a:rPr lang="en-US" sz="2400" dirty="0" err="1"/>
              <a:t>FormControl</a:t>
            </a:r>
            <a:r>
              <a:rPr lang="en-US" sz="2400" dirty="0"/>
              <a:t> method as shown below</a:t>
            </a:r>
          </a:p>
          <a:p>
            <a:pPr>
              <a:spcBef>
                <a:spcPts val="600"/>
              </a:spcBef>
            </a:pPr>
            <a:endParaRPr lang="en-US" sz="2400" dirty="0"/>
          </a:p>
          <a:p>
            <a:pPr>
              <a:spcBef>
                <a:spcPts val="600"/>
              </a:spcBef>
            </a:pPr>
            <a:endParaRPr lang="en-US" sz="2400" dirty="0"/>
          </a:p>
          <a:p>
            <a:pPr>
              <a:spcBef>
                <a:spcPts val="600"/>
              </a:spcBef>
            </a:pPr>
            <a:endParaRPr lang="en-US" sz="2400" dirty="0"/>
          </a:p>
          <a:p>
            <a:pPr>
              <a:spcBef>
                <a:spcPts val="600"/>
              </a:spcBef>
            </a:pPr>
            <a:endParaRPr lang="en-US" sz="2400" dirty="0"/>
          </a:p>
          <a:p>
            <a:pPr>
              <a:spcBef>
                <a:spcPts val="600"/>
              </a:spcBef>
            </a:pPr>
            <a:endParaRPr lang="en-US" sz="2400" dirty="0"/>
          </a:p>
          <a:p>
            <a:pPr>
              <a:spcBef>
                <a:spcPts val="600"/>
              </a:spcBef>
            </a:pPr>
            <a:endParaRPr lang="en-US" sz="2400" dirty="0"/>
          </a:p>
          <a:p>
            <a:pPr algn="just">
              <a:spcBef>
                <a:spcPts val="600"/>
              </a:spcBef>
            </a:pPr>
            <a:r>
              <a:rPr lang="en-US" sz="2400" dirty="0"/>
              <a:t>In the above, we have created an instance of a </a:t>
            </a:r>
            <a:r>
              <a:rPr lang="en-US" sz="2400" dirty="0" err="1"/>
              <a:t>FormGroup</a:t>
            </a:r>
            <a:r>
              <a:rPr lang="en-US" sz="2400" dirty="0"/>
              <a:t> and named it as </a:t>
            </a:r>
            <a:r>
              <a:rPr lang="en-US" sz="2400" dirty="0" err="1"/>
              <a:t>contactForm</a:t>
            </a:r>
            <a:r>
              <a:rPr lang="en-US" sz="2400" dirty="0"/>
              <a:t>. </a:t>
            </a:r>
            <a:r>
              <a:rPr lang="en-US" sz="2400" dirty="0" err="1"/>
              <a:t>contactForm</a:t>
            </a:r>
            <a:r>
              <a:rPr lang="en-US" sz="2400" dirty="0"/>
              <a:t> is our top-level </a:t>
            </a:r>
            <a:r>
              <a:rPr lang="en-US" sz="2400" dirty="0" err="1"/>
              <a:t>FormGroup</a:t>
            </a:r>
            <a:r>
              <a:rPr lang="en-US" sz="2400" dirty="0"/>
              <a:t>. Under the </a:t>
            </a:r>
            <a:r>
              <a:rPr lang="en-US" sz="2400" dirty="0" err="1"/>
              <a:t>contactForm</a:t>
            </a:r>
            <a:r>
              <a:rPr lang="en-US" sz="2400" dirty="0"/>
              <a:t>, we have five </a:t>
            </a:r>
            <a:r>
              <a:rPr lang="en-US" sz="2400" dirty="0" err="1"/>
              <a:t>FormControl</a:t>
            </a:r>
            <a:r>
              <a:rPr lang="en-US" sz="2400" dirty="0"/>
              <a:t> instances each representing the properties </a:t>
            </a:r>
            <a:r>
              <a:rPr lang="en-US" sz="2400" dirty="0" err="1"/>
              <a:t>firstname</a:t>
            </a:r>
            <a:r>
              <a:rPr lang="en-US" sz="2400" dirty="0"/>
              <a:t>. </a:t>
            </a:r>
            <a:r>
              <a:rPr lang="en-US" sz="2400" dirty="0" err="1"/>
              <a:t>lastname.email</a:t>
            </a:r>
            <a:r>
              <a:rPr lang="en-US" sz="2400" dirty="0"/>
              <a:t>, gender, </a:t>
            </a:r>
            <a:r>
              <a:rPr lang="en-US" sz="2400" dirty="0" err="1"/>
              <a:t>ismarried</a:t>
            </a:r>
            <a:r>
              <a:rPr lang="en-US" sz="2400" dirty="0"/>
              <a:t> &amp; country.</a:t>
            </a:r>
          </a:p>
          <a:p>
            <a:pPr algn="just">
              <a:spcBef>
                <a:spcPts val="600"/>
              </a:spcBef>
            </a:pPr>
            <a:r>
              <a:rPr lang="en-US" sz="2400" dirty="0"/>
              <a:t>The Other two arguments to </a:t>
            </a:r>
            <a:r>
              <a:rPr lang="en-US" sz="2400" dirty="0" err="1"/>
              <a:t>FormGroup</a:t>
            </a:r>
            <a:r>
              <a:rPr lang="en-US" sz="2400" dirty="0"/>
              <a:t> are </a:t>
            </a:r>
            <a:r>
              <a:rPr lang="en-US" sz="2400" b="1" dirty="0"/>
              <a:t>Sync Validator </a:t>
            </a:r>
            <a:r>
              <a:rPr lang="en-US" sz="2400" dirty="0"/>
              <a:t>&amp; </a:t>
            </a:r>
            <a:r>
              <a:rPr lang="en-US" sz="2400" b="1" dirty="0"/>
              <a:t>Async Validator</a:t>
            </a:r>
            <a:r>
              <a:rPr lang="en-US" sz="2400" dirty="0"/>
              <a:t>. They are optional.</a:t>
            </a:r>
          </a:p>
        </p:txBody>
      </p:sp>
      <p:sp>
        <p:nvSpPr>
          <p:cNvPr id="4" name="Slide Number Placeholder 3">
            <a:extLst>
              <a:ext uri="{FF2B5EF4-FFF2-40B4-BE49-F238E27FC236}">
                <a16:creationId xmlns:a16="http://schemas.microsoft.com/office/drawing/2014/main" id="{C2D73E9F-2932-417F-8B4C-DDE4900BFAA3}"/>
              </a:ext>
            </a:extLst>
          </p:cNvPr>
          <p:cNvSpPr>
            <a:spLocks noGrp="1"/>
          </p:cNvSpPr>
          <p:nvPr>
            <p:ph type="sldNum" sz="quarter" idx="12"/>
          </p:nvPr>
        </p:nvSpPr>
        <p:spPr/>
        <p:txBody>
          <a:bodyPr/>
          <a:lstStyle/>
          <a:p>
            <a:fld id="{C51EAA63-D034-42AE-91FA-B13B9518C7BE}" type="slidenum">
              <a:rPr lang="en-US" smtClean="0"/>
              <a:pPr/>
              <a:t>10</a:t>
            </a:fld>
            <a:endParaRPr lang="en-US" dirty="0"/>
          </a:p>
        </p:txBody>
      </p:sp>
      <p:pic>
        <p:nvPicPr>
          <p:cNvPr id="6" name="Picture 5">
            <a:extLst>
              <a:ext uri="{FF2B5EF4-FFF2-40B4-BE49-F238E27FC236}">
                <a16:creationId xmlns:a16="http://schemas.microsoft.com/office/drawing/2014/main" id="{CD421BCB-9C90-4306-9F57-C05E90025629}"/>
              </a:ext>
            </a:extLst>
          </p:cNvPr>
          <p:cNvPicPr>
            <a:picLocks noChangeAspect="1"/>
          </p:cNvPicPr>
          <p:nvPr/>
        </p:nvPicPr>
        <p:blipFill>
          <a:blip r:embed="rId2"/>
          <a:stretch>
            <a:fillRect/>
          </a:stretch>
        </p:blipFill>
        <p:spPr>
          <a:xfrm>
            <a:off x="5759209" y="1315620"/>
            <a:ext cx="3755204" cy="2744768"/>
          </a:xfrm>
          <a:prstGeom prst="rect">
            <a:avLst/>
          </a:prstGeom>
        </p:spPr>
      </p:pic>
    </p:spTree>
    <p:extLst>
      <p:ext uri="{BB962C8B-B14F-4D97-AF65-F5344CB8AC3E}">
        <p14:creationId xmlns:p14="http://schemas.microsoft.com/office/powerpoint/2010/main" val="73192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C8E3C-E819-4CCF-8CDC-57D35BE112FC}"/>
              </a:ext>
            </a:extLst>
          </p:cNvPr>
          <p:cNvSpPr>
            <a:spLocks noGrp="1"/>
          </p:cNvSpPr>
          <p:nvPr>
            <p:ph type="title"/>
          </p:nvPr>
        </p:nvSpPr>
        <p:spPr>
          <a:xfrm>
            <a:off x="208260" y="182877"/>
            <a:ext cx="11125199" cy="381001"/>
          </a:xfrm>
        </p:spPr>
        <p:txBody>
          <a:bodyPr/>
          <a:lstStyle/>
          <a:p>
            <a:r>
              <a:rPr lang="en-IN" dirty="0"/>
              <a:t>Angular – Reactive Forms Example Application</a:t>
            </a:r>
            <a:endParaRPr lang="en-US" dirty="0"/>
          </a:p>
        </p:txBody>
      </p:sp>
      <p:sp>
        <p:nvSpPr>
          <p:cNvPr id="3" name="Text Placeholder 2">
            <a:extLst>
              <a:ext uri="{FF2B5EF4-FFF2-40B4-BE49-F238E27FC236}">
                <a16:creationId xmlns:a16="http://schemas.microsoft.com/office/drawing/2014/main" id="{539596E3-C01C-4B1B-BEC2-0746E9CD318A}"/>
              </a:ext>
            </a:extLst>
          </p:cNvPr>
          <p:cNvSpPr>
            <a:spLocks noGrp="1"/>
          </p:cNvSpPr>
          <p:nvPr>
            <p:ph type="body" sz="quarter" idx="13"/>
          </p:nvPr>
        </p:nvSpPr>
        <p:spPr>
          <a:xfrm>
            <a:off x="349956" y="686967"/>
            <a:ext cx="11125198" cy="4672820"/>
          </a:xfrm>
        </p:spPr>
        <p:txBody>
          <a:bodyPr/>
          <a:lstStyle/>
          <a:p>
            <a:r>
              <a:rPr lang="en-IN" b="1" dirty="0"/>
              <a:t>HTML Form</a:t>
            </a:r>
          </a:p>
          <a:p>
            <a:pPr algn="just">
              <a:spcBef>
                <a:spcPts val="1200"/>
              </a:spcBef>
            </a:pPr>
            <a:r>
              <a:rPr lang="en-US" sz="2200" dirty="0"/>
              <a:t>The following is a regular HTML form. We enclose it in a &lt;form&gt; tag. We have included two text input (FirstName &amp; </a:t>
            </a:r>
            <a:r>
              <a:rPr lang="en-US" sz="2200" dirty="0" err="1"/>
              <a:t>LastName</a:t>
            </a:r>
            <a:r>
              <a:rPr lang="en-US" sz="2200" dirty="0"/>
              <a:t>), an email field, a radio button (gender), a checkbox (</a:t>
            </a:r>
            <a:r>
              <a:rPr lang="en-US" sz="2200" dirty="0" err="1"/>
              <a:t>isMarried</a:t>
            </a:r>
            <a:r>
              <a:rPr lang="en-US" sz="2200" dirty="0"/>
              <a:t>), and a select list (country). </a:t>
            </a:r>
          </a:p>
        </p:txBody>
      </p:sp>
      <p:sp>
        <p:nvSpPr>
          <p:cNvPr id="4" name="Slide Number Placeholder 3">
            <a:extLst>
              <a:ext uri="{FF2B5EF4-FFF2-40B4-BE49-F238E27FC236}">
                <a16:creationId xmlns:a16="http://schemas.microsoft.com/office/drawing/2014/main" id="{B2220B08-506E-424E-B066-10F5A06205D1}"/>
              </a:ext>
            </a:extLst>
          </p:cNvPr>
          <p:cNvSpPr>
            <a:spLocks noGrp="1"/>
          </p:cNvSpPr>
          <p:nvPr>
            <p:ph type="sldNum" sz="quarter" idx="12"/>
          </p:nvPr>
        </p:nvSpPr>
        <p:spPr/>
        <p:txBody>
          <a:bodyPr/>
          <a:lstStyle/>
          <a:p>
            <a:fld id="{C51EAA63-D034-42AE-91FA-B13B9518C7BE}" type="slidenum">
              <a:rPr lang="en-US" smtClean="0"/>
              <a:pPr/>
              <a:t>11</a:t>
            </a:fld>
            <a:endParaRPr lang="en-US" dirty="0"/>
          </a:p>
        </p:txBody>
      </p:sp>
      <p:pic>
        <p:nvPicPr>
          <p:cNvPr id="5" name="Picture 4">
            <a:extLst>
              <a:ext uri="{FF2B5EF4-FFF2-40B4-BE49-F238E27FC236}">
                <a16:creationId xmlns:a16="http://schemas.microsoft.com/office/drawing/2014/main" id="{AFB1CCAF-18A9-4B89-9E88-F71E7C9D9150}"/>
              </a:ext>
            </a:extLst>
          </p:cNvPr>
          <p:cNvPicPr>
            <a:picLocks noChangeAspect="1"/>
          </p:cNvPicPr>
          <p:nvPr/>
        </p:nvPicPr>
        <p:blipFill>
          <a:blip r:embed="rId2"/>
          <a:stretch>
            <a:fillRect/>
          </a:stretch>
        </p:blipFill>
        <p:spPr>
          <a:xfrm>
            <a:off x="349956" y="2076867"/>
            <a:ext cx="4770682" cy="4130609"/>
          </a:xfrm>
          <a:prstGeom prst="rect">
            <a:avLst/>
          </a:prstGeom>
        </p:spPr>
      </p:pic>
      <p:pic>
        <p:nvPicPr>
          <p:cNvPr id="6" name="Picture 5">
            <a:extLst>
              <a:ext uri="{FF2B5EF4-FFF2-40B4-BE49-F238E27FC236}">
                <a16:creationId xmlns:a16="http://schemas.microsoft.com/office/drawing/2014/main" id="{97E83847-4FA0-488A-8354-52C0BFA469C9}"/>
              </a:ext>
            </a:extLst>
          </p:cNvPr>
          <p:cNvPicPr>
            <a:picLocks noChangeAspect="1"/>
          </p:cNvPicPr>
          <p:nvPr/>
        </p:nvPicPr>
        <p:blipFill>
          <a:blip r:embed="rId3"/>
          <a:stretch>
            <a:fillRect/>
          </a:stretch>
        </p:blipFill>
        <p:spPr>
          <a:xfrm>
            <a:off x="6195596" y="1842280"/>
            <a:ext cx="4930834" cy="4328753"/>
          </a:xfrm>
          <a:prstGeom prst="rect">
            <a:avLst/>
          </a:prstGeom>
        </p:spPr>
      </p:pic>
    </p:spTree>
    <p:extLst>
      <p:ext uri="{BB962C8B-B14F-4D97-AF65-F5344CB8AC3E}">
        <p14:creationId xmlns:p14="http://schemas.microsoft.com/office/powerpoint/2010/main" val="2143518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7DF09-2062-4361-BA87-B68D3194E70F}"/>
              </a:ext>
            </a:extLst>
          </p:cNvPr>
          <p:cNvSpPr>
            <a:spLocks noGrp="1"/>
          </p:cNvSpPr>
          <p:nvPr>
            <p:ph type="title"/>
          </p:nvPr>
        </p:nvSpPr>
        <p:spPr>
          <a:xfrm>
            <a:off x="320802" y="267287"/>
            <a:ext cx="11125199" cy="507610"/>
          </a:xfrm>
        </p:spPr>
        <p:txBody>
          <a:bodyPr/>
          <a:lstStyle/>
          <a:p>
            <a:r>
              <a:rPr lang="en-IN" dirty="0"/>
              <a:t>Angular – Reactive Forms Example Application</a:t>
            </a:r>
            <a:endParaRPr lang="en-US" dirty="0"/>
          </a:p>
        </p:txBody>
      </p:sp>
      <p:sp>
        <p:nvSpPr>
          <p:cNvPr id="3" name="Text Placeholder 2">
            <a:extLst>
              <a:ext uri="{FF2B5EF4-FFF2-40B4-BE49-F238E27FC236}">
                <a16:creationId xmlns:a16="http://schemas.microsoft.com/office/drawing/2014/main" id="{2BD07E37-47FF-4540-A690-B1A396B910CB}"/>
              </a:ext>
            </a:extLst>
          </p:cNvPr>
          <p:cNvSpPr>
            <a:spLocks noGrp="1"/>
          </p:cNvSpPr>
          <p:nvPr>
            <p:ph type="body" sz="quarter" idx="13"/>
          </p:nvPr>
        </p:nvSpPr>
        <p:spPr>
          <a:xfrm>
            <a:off x="462499" y="1052732"/>
            <a:ext cx="11579445" cy="3962401"/>
          </a:xfrm>
        </p:spPr>
        <p:txBody>
          <a:bodyPr/>
          <a:lstStyle/>
          <a:p>
            <a:pPr>
              <a:spcBef>
                <a:spcPts val="1200"/>
              </a:spcBef>
            </a:pPr>
            <a:r>
              <a:rPr lang="en-IN" sz="2600" b="1" dirty="0"/>
              <a:t>Binding the template to the model</a:t>
            </a:r>
          </a:p>
          <a:p>
            <a:pPr>
              <a:spcBef>
                <a:spcPts val="1200"/>
              </a:spcBef>
            </a:pPr>
            <a:r>
              <a:rPr lang="en-US" sz="2600" dirty="0"/>
              <a:t>Now we need to associate our model to the Template using the </a:t>
            </a:r>
            <a:r>
              <a:rPr lang="en-US" sz="2600" dirty="0" err="1"/>
              <a:t>formGroup</a:t>
            </a:r>
            <a:r>
              <a:rPr lang="en-US" sz="2600" dirty="0"/>
              <a:t> directive as shown below.</a:t>
            </a:r>
          </a:p>
          <a:p>
            <a:pPr>
              <a:spcBef>
                <a:spcPts val="1200"/>
              </a:spcBef>
            </a:pPr>
            <a:endParaRPr lang="en-US" sz="2600" b="1" dirty="0"/>
          </a:p>
          <a:p>
            <a:pPr algn="just">
              <a:spcBef>
                <a:spcPts val="1200"/>
              </a:spcBef>
            </a:pPr>
            <a:r>
              <a:rPr lang="en-US" sz="2600" dirty="0"/>
              <a:t>We need to bind form fields to the </a:t>
            </a:r>
            <a:r>
              <a:rPr lang="en-US" sz="2600" dirty="0" err="1"/>
              <a:t>FormControl</a:t>
            </a:r>
            <a:r>
              <a:rPr lang="en-US" sz="2600" dirty="0"/>
              <a:t> models. We use the </a:t>
            </a:r>
            <a:r>
              <a:rPr lang="en-US" sz="2600" dirty="0" err="1"/>
              <a:t>FormControlName</a:t>
            </a:r>
            <a:r>
              <a:rPr lang="en-US" sz="2600" dirty="0"/>
              <a:t> directive for this. We add this directive to every form field element in our form. The value is set to the name of the corresponding </a:t>
            </a:r>
            <a:r>
              <a:rPr lang="en-US" sz="2600" dirty="0" err="1"/>
              <a:t>FormControl</a:t>
            </a:r>
            <a:r>
              <a:rPr lang="en-US" sz="2600" dirty="0"/>
              <a:t> instance in the component class.</a:t>
            </a:r>
          </a:p>
        </p:txBody>
      </p:sp>
      <p:sp>
        <p:nvSpPr>
          <p:cNvPr id="4" name="Slide Number Placeholder 3">
            <a:extLst>
              <a:ext uri="{FF2B5EF4-FFF2-40B4-BE49-F238E27FC236}">
                <a16:creationId xmlns:a16="http://schemas.microsoft.com/office/drawing/2014/main" id="{C5F12501-AB32-40B7-9E23-BC64B3131158}"/>
              </a:ext>
            </a:extLst>
          </p:cNvPr>
          <p:cNvSpPr>
            <a:spLocks noGrp="1"/>
          </p:cNvSpPr>
          <p:nvPr>
            <p:ph type="sldNum" sz="quarter" idx="12"/>
          </p:nvPr>
        </p:nvSpPr>
        <p:spPr/>
        <p:txBody>
          <a:bodyPr/>
          <a:lstStyle/>
          <a:p>
            <a:fld id="{C51EAA63-D034-42AE-91FA-B13B9518C7BE}" type="slidenum">
              <a:rPr lang="en-US" smtClean="0"/>
              <a:pPr/>
              <a:t>12</a:t>
            </a:fld>
            <a:endParaRPr lang="en-US" dirty="0"/>
          </a:p>
        </p:txBody>
      </p:sp>
      <p:pic>
        <p:nvPicPr>
          <p:cNvPr id="6" name="Picture 5">
            <a:extLst>
              <a:ext uri="{FF2B5EF4-FFF2-40B4-BE49-F238E27FC236}">
                <a16:creationId xmlns:a16="http://schemas.microsoft.com/office/drawing/2014/main" id="{B3032259-C4A8-4569-A9D9-601F5545554E}"/>
              </a:ext>
            </a:extLst>
          </p:cNvPr>
          <p:cNvPicPr>
            <a:picLocks noChangeAspect="1"/>
          </p:cNvPicPr>
          <p:nvPr/>
        </p:nvPicPr>
        <p:blipFill>
          <a:blip r:embed="rId2"/>
          <a:stretch>
            <a:fillRect/>
          </a:stretch>
        </p:blipFill>
        <p:spPr>
          <a:xfrm>
            <a:off x="3482543" y="2321169"/>
            <a:ext cx="3649777" cy="450938"/>
          </a:xfrm>
          <a:prstGeom prst="rect">
            <a:avLst/>
          </a:prstGeom>
        </p:spPr>
      </p:pic>
      <p:pic>
        <p:nvPicPr>
          <p:cNvPr id="7" name="Picture 6">
            <a:extLst>
              <a:ext uri="{FF2B5EF4-FFF2-40B4-BE49-F238E27FC236}">
                <a16:creationId xmlns:a16="http://schemas.microsoft.com/office/drawing/2014/main" id="{940C82D1-FECF-4E6E-BEF7-3C36B1A7D168}"/>
              </a:ext>
            </a:extLst>
          </p:cNvPr>
          <p:cNvPicPr>
            <a:picLocks noChangeAspect="1"/>
          </p:cNvPicPr>
          <p:nvPr/>
        </p:nvPicPr>
        <p:blipFill>
          <a:blip r:embed="rId3"/>
          <a:stretch>
            <a:fillRect/>
          </a:stretch>
        </p:blipFill>
        <p:spPr>
          <a:xfrm>
            <a:off x="1377998" y="4548994"/>
            <a:ext cx="8801353" cy="743974"/>
          </a:xfrm>
          <a:prstGeom prst="rect">
            <a:avLst/>
          </a:prstGeom>
        </p:spPr>
      </p:pic>
    </p:spTree>
    <p:extLst>
      <p:ext uri="{BB962C8B-B14F-4D97-AF65-F5344CB8AC3E}">
        <p14:creationId xmlns:p14="http://schemas.microsoft.com/office/powerpoint/2010/main" val="1197015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8EBA0-02B6-485D-8A44-F9F7636BCA9A}"/>
              </a:ext>
            </a:extLst>
          </p:cNvPr>
          <p:cNvSpPr>
            <a:spLocks noGrp="1"/>
          </p:cNvSpPr>
          <p:nvPr>
            <p:ph type="title"/>
          </p:nvPr>
        </p:nvSpPr>
        <p:spPr>
          <a:xfrm>
            <a:off x="306735" y="267286"/>
            <a:ext cx="11125199" cy="507610"/>
          </a:xfrm>
        </p:spPr>
        <p:txBody>
          <a:bodyPr/>
          <a:lstStyle/>
          <a:p>
            <a:r>
              <a:rPr lang="en-IN" dirty="0"/>
              <a:t>Angular – Reactive Forms Example Application</a:t>
            </a:r>
            <a:endParaRPr lang="en-US" dirty="0"/>
          </a:p>
        </p:txBody>
      </p:sp>
      <p:sp>
        <p:nvSpPr>
          <p:cNvPr id="3" name="Text Placeholder 2">
            <a:extLst>
              <a:ext uri="{FF2B5EF4-FFF2-40B4-BE49-F238E27FC236}">
                <a16:creationId xmlns:a16="http://schemas.microsoft.com/office/drawing/2014/main" id="{AD8C45B4-6424-46F9-A6C4-BF170D7E5B96}"/>
              </a:ext>
            </a:extLst>
          </p:cNvPr>
          <p:cNvSpPr>
            <a:spLocks noGrp="1"/>
          </p:cNvSpPr>
          <p:nvPr>
            <p:ph type="body" sz="quarter" idx="13"/>
          </p:nvPr>
        </p:nvSpPr>
        <p:spPr>
          <a:xfrm>
            <a:off x="462500" y="996461"/>
            <a:ext cx="11509106" cy="3962401"/>
          </a:xfrm>
        </p:spPr>
        <p:txBody>
          <a:bodyPr/>
          <a:lstStyle/>
          <a:p>
            <a:pPr algn="just"/>
            <a:r>
              <a:rPr lang="en-US" sz="2600" dirty="0"/>
              <a:t>We submit the form data to the component using the Angular directive named </a:t>
            </a:r>
            <a:r>
              <a:rPr lang="en-US" sz="2600" dirty="0" err="1"/>
              <a:t>ngSubmit</a:t>
            </a:r>
            <a:r>
              <a:rPr lang="en-US" sz="2600" dirty="0"/>
              <a:t>.  Note that we already have a submit button in our form. The </a:t>
            </a:r>
            <a:r>
              <a:rPr lang="en-US" sz="2600" dirty="0" err="1"/>
              <a:t>ngSubmit</a:t>
            </a:r>
            <a:r>
              <a:rPr lang="en-US" sz="2600" dirty="0"/>
              <a:t> directive binds itself to the click event of the submit button. We are using event binding (parentheses) to bind </a:t>
            </a:r>
            <a:r>
              <a:rPr lang="en-US" sz="2600" dirty="0" err="1"/>
              <a:t>ngSubmit</a:t>
            </a:r>
            <a:r>
              <a:rPr lang="en-US" sz="2600" dirty="0"/>
              <a:t> to </a:t>
            </a:r>
            <a:r>
              <a:rPr lang="en-US" sz="2600" dirty="0" err="1"/>
              <a:t>OnSubmit</a:t>
            </a:r>
            <a:r>
              <a:rPr lang="en-US" sz="2600" dirty="0"/>
              <a:t> method. When the user clicks on the submit button </a:t>
            </a:r>
            <a:r>
              <a:rPr lang="en-US" sz="2600" dirty="0" err="1"/>
              <a:t>ngSubmit</a:t>
            </a:r>
            <a:r>
              <a:rPr lang="en-US" sz="2600" dirty="0"/>
              <a:t> invokes the </a:t>
            </a:r>
            <a:r>
              <a:rPr lang="en-US" sz="2600" dirty="0" err="1"/>
              <a:t>OnSubmit</a:t>
            </a:r>
            <a:r>
              <a:rPr lang="en-US" sz="2600" dirty="0"/>
              <a:t> method on the Component class</a:t>
            </a:r>
          </a:p>
        </p:txBody>
      </p:sp>
      <p:sp>
        <p:nvSpPr>
          <p:cNvPr id="4" name="Slide Number Placeholder 3">
            <a:extLst>
              <a:ext uri="{FF2B5EF4-FFF2-40B4-BE49-F238E27FC236}">
                <a16:creationId xmlns:a16="http://schemas.microsoft.com/office/drawing/2014/main" id="{2A66936E-2954-45D5-8693-981492A93406}"/>
              </a:ext>
            </a:extLst>
          </p:cNvPr>
          <p:cNvSpPr>
            <a:spLocks noGrp="1"/>
          </p:cNvSpPr>
          <p:nvPr>
            <p:ph type="sldNum" sz="quarter" idx="12"/>
          </p:nvPr>
        </p:nvSpPr>
        <p:spPr/>
        <p:txBody>
          <a:bodyPr/>
          <a:lstStyle/>
          <a:p>
            <a:fld id="{C51EAA63-D034-42AE-91FA-B13B9518C7BE}" type="slidenum">
              <a:rPr lang="en-US" smtClean="0"/>
              <a:pPr/>
              <a:t>13</a:t>
            </a:fld>
            <a:endParaRPr lang="en-US" dirty="0"/>
          </a:p>
        </p:txBody>
      </p:sp>
      <p:pic>
        <p:nvPicPr>
          <p:cNvPr id="5" name="Picture 4">
            <a:extLst>
              <a:ext uri="{FF2B5EF4-FFF2-40B4-BE49-F238E27FC236}">
                <a16:creationId xmlns:a16="http://schemas.microsoft.com/office/drawing/2014/main" id="{D2A24B10-6018-49F1-BCC7-23D77E0024EC}"/>
              </a:ext>
            </a:extLst>
          </p:cNvPr>
          <p:cNvPicPr>
            <a:picLocks noChangeAspect="1"/>
          </p:cNvPicPr>
          <p:nvPr/>
        </p:nvPicPr>
        <p:blipFill>
          <a:blip r:embed="rId2"/>
          <a:stretch>
            <a:fillRect/>
          </a:stretch>
        </p:blipFill>
        <p:spPr>
          <a:xfrm>
            <a:off x="2516601" y="3429000"/>
            <a:ext cx="6326598" cy="580292"/>
          </a:xfrm>
          <a:prstGeom prst="rect">
            <a:avLst/>
          </a:prstGeom>
        </p:spPr>
      </p:pic>
    </p:spTree>
    <p:extLst>
      <p:ext uri="{BB962C8B-B14F-4D97-AF65-F5344CB8AC3E}">
        <p14:creationId xmlns:p14="http://schemas.microsoft.com/office/powerpoint/2010/main" val="132618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86FC9-F382-4F27-B8FE-FA27847BE702}"/>
              </a:ext>
            </a:extLst>
          </p:cNvPr>
          <p:cNvSpPr>
            <a:spLocks noGrp="1"/>
          </p:cNvSpPr>
          <p:nvPr>
            <p:ph type="title"/>
          </p:nvPr>
        </p:nvSpPr>
        <p:spPr>
          <a:xfrm>
            <a:off x="306735" y="323556"/>
            <a:ext cx="11125199" cy="381001"/>
          </a:xfrm>
        </p:spPr>
        <p:txBody>
          <a:bodyPr/>
          <a:lstStyle/>
          <a:p>
            <a:r>
              <a:rPr lang="en-IN" dirty="0"/>
              <a:t>Angular – Reactive Forms Example Application</a:t>
            </a:r>
            <a:endParaRPr lang="en-US" dirty="0"/>
          </a:p>
        </p:txBody>
      </p:sp>
      <p:sp>
        <p:nvSpPr>
          <p:cNvPr id="3" name="Text Placeholder 2">
            <a:extLst>
              <a:ext uri="{FF2B5EF4-FFF2-40B4-BE49-F238E27FC236}">
                <a16:creationId xmlns:a16="http://schemas.microsoft.com/office/drawing/2014/main" id="{1A2F23AD-7A86-46C7-9ABA-5E3821EC7466}"/>
              </a:ext>
            </a:extLst>
          </p:cNvPr>
          <p:cNvSpPr>
            <a:spLocks noGrp="1"/>
          </p:cNvSpPr>
          <p:nvPr>
            <p:ph type="body" sz="quarter" idx="13"/>
          </p:nvPr>
        </p:nvSpPr>
        <p:spPr>
          <a:xfrm>
            <a:off x="462500" y="940190"/>
            <a:ext cx="10969434" cy="5038579"/>
          </a:xfrm>
        </p:spPr>
        <p:txBody>
          <a:bodyPr/>
          <a:lstStyle/>
          <a:p>
            <a:r>
              <a:rPr lang="en-IN" b="1" dirty="0"/>
              <a:t>Final Template</a:t>
            </a:r>
            <a:endParaRPr lang="en-US" b="1" dirty="0"/>
          </a:p>
        </p:txBody>
      </p:sp>
      <p:sp>
        <p:nvSpPr>
          <p:cNvPr id="4" name="Slide Number Placeholder 3">
            <a:extLst>
              <a:ext uri="{FF2B5EF4-FFF2-40B4-BE49-F238E27FC236}">
                <a16:creationId xmlns:a16="http://schemas.microsoft.com/office/drawing/2014/main" id="{D4BEFDD3-BAB7-4C5C-A4E5-C013A427DA96}"/>
              </a:ext>
            </a:extLst>
          </p:cNvPr>
          <p:cNvSpPr>
            <a:spLocks noGrp="1"/>
          </p:cNvSpPr>
          <p:nvPr>
            <p:ph type="sldNum" sz="quarter" idx="12"/>
          </p:nvPr>
        </p:nvSpPr>
        <p:spPr/>
        <p:txBody>
          <a:bodyPr/>
          <a:lstStyle/>
          <a:p>
            <a:fld id="{C51EAA63-D034-42AE-91FA-B13B9518C7BE}" type="slidenum">
              <a:rPr lang="en-US" smtClean="0"/>
              <a:pPr/>
              <a:t>14</a:t>
            </a:fld>
            <a:endParaRPr lang="en-US" dirty="0"/>
          </a:p>
        </p:txBody>
      </p:sp>
      <p:pic>
        <p:nvPicPr>
          <p:cNvPr id="5" name="Picture 4">
            <a:extLst>
              <a:ext uri="{FF2B5EF4-FFF2-40B4-BE49-F238E27FC236}">
                <a16:creationId xmlns:a16="http://schemas.microsoft.com/office/drawing/2014/main" id="{30860B60-9740-4847-9D1C-29DD713E7526}"/>
              </a:ext>
            </a:extLst>
          </p:cNvPr>
          <p:cNvPicPr>
            <a:picLocks noChangeAspect="1"/>
          </p:cNvPicPr>
          <p:nvPr/>
        </p:nvPicPr>
        <p:blipFill>
          <a:blip r:embed="rId2"/>
          <a:stretch>
            <a:fillRect/>
          </a:stretch>
        </p:blipFill>
        <p:spPr>
          <a:xfrm>
            <a:off x="2938119" y="856466"/>
            <a:ext cx="7901946" cy="5397808"/>
          </a:xfrm>
          <a:prstGeom prst="rect">
            <a:avLst/>
          </a:prstGeom>
        </p:spPr>
      </p:pic>
    </p:spTree>
    <p:extLst>
      <p:ext uri="{BB962C8B-B14F-4D97-AF65-F5344CB8AC3E}">
        <p14:creationId xmlns:p14="http://schemas.microsoft.com/office/powerpoint/2010/main" val="514753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DBDE6-2A7E-4A10-8169-28A7DD4AEC9F}"/>
              </a:ext>
            </a:extLst>
          </p:cNvPr>
          <p:cNvSpPr>
            <a:spLocks noGrp="1"/>
          </p:cNvSpPr>
          <p:nvPr>
            <p:ph type="title"/>
          </p:nvPr>
        </p:nvSpPr>
        <p:spPr>
          <a:xfrm>
            <a:off x="292667" y="295421"/>
            <a:ext cx="11125199" cy="381001"/>
          </a:xfrm>
        </p:spPr>
        <p:txBody>
          <a:bodyPr/>
          <a:lstStyle/>
          <a:p>
            <a:r>
              <a:rPr lang="en-IN" dirty="0"/>
              <a:t>Angular – Reactive Forms Example Application</a:t>
            </a:r>
            <a:endParaRPr lang="en-US" dirty="0"/>
          </a:p>
        </p:txBody>
      </p:sp>
      <p:sp>
        <p:nvSpPr>
          <p:cNvPr id="4" name="Slide Number Placeholder 3">
            <a:extLst>
              <a:ext uri="{FF2B5EF4-FFF2-40B4-BE49-F238E27FC236}">
                <a16:creationId xmlns:a16="http://schemas.microsoft.com/office/drawing/2014/main" id="{70B7C751-EC24-41F4-ADA3-20FE4F2FB0C8}"/>
              </a:ext>
            </a:extLst>
          </p:cNvPr>
          <p:cNvSpPr>
            <a:spLocks noGrp="1"/>
          </p:cNvSpPr>
          <p:nvPr>
            <p:ph type="sldNum" sz="quarter" idx="12"/>
          </p:nvPr>
        </p:nvSpPr>
        <p:spPr/>
        <p:txBody>
          <a:bodyPr/>
          <a:lstStyle/>
          <a:p>
            <a:fld id="{C51EAA63-D034-42AE-91FA-B13B9518C7BE}" type="slidenum">
              <a:rPr lang="en-US" smtClean="0"/>
              <a:pPr/>
              <a:t>15</a:t>
            </a:fld>
            <a:endParaRPr lang="en-US" dirty="0"/>
          </a:p>
        </p:txBody>
      </p:sp>
      <p:pic>
        <p:nvPicPr>
          <p:cNvPr id="5" name="Picture 4">
            <a:extLst>
              <a:ext uri="{FF2B5EF4-FFF2-40B4-BE49-F238E27FC236}">
                <a16:creationId xmlns:a16="http://schemas.microsoft.com/office/drawing/2014/main" id="{B44F466C-80AE-4313-8C36-36F2D7BAAB73}"/>
              </a:ext>
            </a:extLst>
          </p:cNvPr>
          <p:cNvPicPr>
            <a:picLocks noChangeAspect="1"/>
          </p:cNvPicPr>
          <p:nvPr/>
        </p:nvPicPr>
        <p:blipFill>
          <a:blip r:embed="rId2"/>
          <a:stretch>
            <a:fillRect/>
          </a:stretch>
        </p:blipFill>
        <p:spPr>
          <a:xfrm>
            <a:off x="2533902" y="676422"/>
            <a:ext cx="7121019" cy="4379742"/>
          </a:xfrm>
          <a:prstGeom prst="rect">
            <a:avLst/>
          </a:prstGeom>
        </p:spPr>
      </p:pic>
    </p:spTree>
    <p:extLst>
      <p:ext uri="{BB962C8B-B14F-4D97-AF65-F5344CB8AC3E}">
        <p14:creationId xmlns:p14="http://schemas.microsoft.com/office/powerpoint/2010/main" val="69238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467E9-95DF-47C6-8BE8-CAF500EA87D5}"/>
              </a:ext>
            </a:extLst>
          </p:cNvPr>
          <p:cNvSpPr>
            <a:spLocks noGrp="1"/>
          </p:cNvSpPr>
          <p:nvPr>
            <p:ph type="title"/>
          </p:nvPr>
        </p:nvSpPr>
        <p:spPr>
          <a:xfrm>
            <a:off x="250465" y="295421"/>
            <a:ext cx="11125199" cy="381001"/>
          </a:xfrm>
        </p:spPr>
        <p:txBody>
          <a:bodyPr/>
          <a:lstStyle/>
          <a:p>
            <a:r>
              <a:rPr lang="en-IN" dirty="0"/>
              <a:t>Angular – Reactive Forms Example Application</a:t>
            </a:r>
            <a:endParaRPr lang="en-US" dirty="0"/>
          </a:p>
        </p:txBody>
      </p:sp>
      <p:sp>
        <p:nvSpPr>
          <p:cNvPr id="3" name="Text Placeholder 2">
            <a:extLst>
              <a:ext uri="{FF2B5EF4-FFF2-40B4-BE49-F238E27FC236}">
                <a16:creationId xmlns:a16="http://schemas.microsoft.com/office/drawing/2014/main" id="{CFD613D7-E9E5-4D09-A874-C48766F28095}"/>
              </a:ext>
            </a:extLst>
          </p:cNvPr>
          <p:cNvSpPr>
            <a:spLocks noGrp="1"/>
          </p:cNvSpPr>
          <p:nvPr>
            <p:ph type="body" sz="quarter" idx="13"/>
          </p:nvPr>
        </p:nvSpPr>
        <p:spPr>
          <a:xfrm>
            <a:off x="462499" y="926122"/>
            <a:ext cx="11551309" cy="3962401"/>
          </a:xfrm>
        </p:spPr>
        <p:txBody>
          <a:bodyPr/>
          <a:lstStyle/>
          <a:p>
            <a:pPr algn="just"/>
            <a:r>
              <a:rPr lang="en-US" sz="2400" b="1" dirty="0"/>
              <a:t>Receive the data in the Component class</a:t>
            </a:r>
          </a:p>
          <a:p>
            <a:pPr algn="just">
              <a:spcBef>
                <a:spcPts val="600"/>
              </a:spcBef>
            </a:pPr>
            <a:r>
              <a:rPr lang="en-US" sz="2400" dirty="0"/>
              <a:t>The last step is to receive the form data in the component class. All we need to do is to create the </a:t>
            </a:r>
            <a:r>
              <a:rPr lang="en-US" sz="2400" dirty="0" err="1"/>
              <a:t>onSubmit</a:t>
            </a:r>
            <a:r>
              <a:rPr lang="en-US" sz="2400" dirty="0"/>
              <a:t> method in our component class.</a:t>
            </a:r>
          </a:p>
          <a:p>
            <a:pPr algn="just">
              <a:spcBef>
                <a:spcPts val="600"/>
              </a:spcBef>
            </a:pPr>
            <a:endParaRPr lang="en-US" sz="2400" dirty="0"/>
          </a:p>
          <a:p>
            <a:pPr algn="just">
              <a:spcBef>
                <a:spcPts val="600"/>
              </a:spcBef>
            </a:pPr>
            <a:endParaRPr lang="en-US" sz="2400" dirty="0"/>
          </a:p>
          <a:p>
            <a:pPr algn="just">
              <a:spcBef>
                <a:spcPts val="600"/>
              </a:spcBef>
            </a:pPr>
            <a:endParaRPr lang="en-US" sz="2400" dirty="0"/>
          </a:p>
          <a:p>
            <a:pPr algn="just">
              <a:spcBef>
                <a:spcPts val="600"/>
              </a:spcBef>
            </a:pPr>
            <a:r>
              <a:rPr lang="en-US" sz="2400" dirty="0"/>
              <a:t>We are using the console.log(</a:t>
            </a:r>
            <a:r>
              <a:rPr lang="en-US" sz="2400" dirty="0" err="1"/>
              <a:t>this.contactForm.value</a:t>
            </a:r>
            <a:r>
              <a:rPr lang="en-US" sz="2400" dirty="0"/>
              <a:t>) to send the value of our form data to the console window.</a:t>
            </a:r>
          </a:p>
          <a:p>
            <a:pPr algn="just">
              <a:spcBef>
                <a:spcPts val="600"/>
              </a:spcBef>
            </a:pPr>
            <a:endParaRPr lang="en-US" sz="2400" dirty="0"/>
          </a:p>
          <a:p>
            <a:pPr algn="just">
              <a:spcBef>
                <a:spcPts val="600"/>
              </a:spcBef>
            </a:pPr>
            <a:endParaRPr lang="en-US" sz="2400" dirty="0"/>
          </a:p>
          <a:p>
            <a:pPr algn="just">
              <a:spcBef>
                <a:spcPts val="600"/>
              </a:spcBef>
            </a:pPr>
            <a:endParaRPr lang="en-US" sz="2400" dirty="0"/>
          </a:p>
          <a:p>
            <a:pPr algn="just">
              <a:spcBef>
                <a:spcPts val="600"/>
              </a:spcBef>
            </a:pPr>
            <a:endParaRPr lang="en-US" sz="2400" dirty="0"/>
          </a:p>
          <a:p>
            <a:endParaRPr lang="en-US" sz="2400" dirty="0"/>
          </a:p>
        </p:txBody>
      </p:sp>
      <p:sp>
        <p:nvSpPr>
          <p:cNvPr id="4" name="Slide Number Placeholder 3">
            <a:extLst>
              <a:ext uri="{FF2B5EF4-FFF2-40B4-BE49-F238E27FC236}">
                <a16:creationId xmlns:a16="http://schemas.microsoft.com/office/drawing/2014/main" id="{323AE96F-DD52-4E21-B596-B9510E715DA0}"/>
              </a:ext>
            </a:extLst>
          </p:cNvPr>
          <p:cNvSpPr>
            <a:spLocks noGrp="1"/>
          </p:cNvSpPr>
          <p:nvPr>
            <p:ph type="sldNum" sz="quarter" idx="12"/>
          </p:nvPr>
        </p:nvSpPr>
        <p:spPr/>
        <p:txBody>
          <a:bodyPr/>
          <a:lstStyle/>
          <a:p>
            <a:fld id="{C51EAA63-D034-42AE-91FA-B13B9518C7BE}" type="slidenum">
              <a:rPr lang="en-US" smtClean="0"/>
              <a:pPr/>
              <a:t>16</a:t>
            </a:fld>
            <a:endParaRPr lang="en-US" dirty="0"/>
          </a:p>
        </p:txBody>
      </p:sp>
      <p:pic>
        <p:nvPicPr>
          <p:cNvPr id="5" name="Picture 4">
            <a:extLst>
              <a:ext uri="{FF2B5EF4-FFF2-40B4-BE49-F238E27FC236}">
                <a16:creationId xmlns:a16="http://schemas.microsoft.com/office/drawing/2014/main" id="{CEA71140-8F09-4C37-8106-8B6DCDB96729}"/>
              </a:ext>
            </a:extLst>
          </p:cNvPr>
          <p:cNvPicPr>
            <a:picLocks noChangeAspect="1"/>
          </p:cNvPicPr>
          <p:nvPr/>
        </p:nvPicPr>
        <p:blipFill>
          <a:blip r:embed="rId2"/>
          <a:stretch>
            <a:fillRect/>
          </a:stretch>
        </p:blipFill>
        <p:spPr>
          <a:xfrm>
            <a:off x="3761127" y="2264898"/>
            <a:ext cx="3939933" cy="958362"/>
          </a:xfrm>
          <a:prstGeom prst="rect">
            <a:avLst/>
          </a:prstGeom>
        </p:spPr>
      </p:pic>
      <p:pic>
        <p:nvPicPr>
          <p:cNvPr id="7" name="Picture 6">
            <a:extLst>
              <a:ext uri="{FF2B5EF4-FFF2-40B4-BE49-F238E27FC236}">
                <a16:creationId xmlns:a16="http://schemas.microsoft.com/office/drawing/2014/main" id="{FB9EAE98-CF73-414B-ACF0-37B3D57E7DFB}"/>
              </a:ext>
            </a:extLst>
          </p:cNvPr>
          <p:cNvPicPr>
            <a:picLocks noChangeAspect="1"/>
          </p:cNvPicPr>
          <p:nvPr/>
        </p:nvPicPr>
        <p:blipFill>
          <a:blip r:embed="rId3"/>
          <a:stretch>
            <a:fillRect/>
          </a:stretch>
        </p:blipFill>
        <p:spPr>
          <a:xfrm>
            <a:off x="4306788" y="3877283"/>
            <a:ext cx="2319095" cy="2350016"/>
          </a:xfrm>
          <a:prstGeom prst="rect">
            <a:avLst/>
          </a:prstGeom>
        </p:spPr>
      </p:pic>
    </p:spTree>
    <p:extLst>
      <p:ext uri="{BB962C8B-B14F-4D97-AF65-F5344CB8AC3E}">
        <p14:creationId xmlns:p14="http://schemas.microsoft.com/office/powerpoint/2010/main" val="163625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0870-382C-427C-B980-E11B6DDCC04E}"/>
              </a:ext>
            </a:extLst>
          </p:cNvPr>
          <p:cNvSpPr>
            <a:spLocks noGrp="1"/>
          </p:cNvSpPr>
          <p:nvPr>
            <p:ph type="title"/>
          </p:nvPr>
        </p:nvSpPr>
        <p:spPr>
          <a:xfrm>
            <a:off x="306732" y="295420"/>
            <a:ext cx="11125199" cy="381001"/>
          </a:xfrm>
        </p:spPr>
        <p:txBody>
          <a:bodyPr/>
          <a:lstStyle/>
          <a:p>
            <a:r>
              <a:rPr lang="en-IN" dirty="0"/>
              <a:t>Angular -  Template Driven Form Example Application </a:t>
            </a:r>
            <a:endParaRPr lang="en-US" dirty="0"/>
          </a:p>
        </p:txBody>
      </p:sp>
      <p:sp>
        <p:nvSpPr>
          <p:cNvPr id="3" name="Text Placeholder 2">
            <a:extLst>
              <a:ext uri="{FF2B5EF4-FFF2-40B4-BE49-F238E27FC236}">
                <a16:creationId xmlns:a16="http://schemas.microsoft.com/office/drawing/2014/main" id="{A919469A-34CB-4069-91F5-55EAC1CEF7CC}"/>
              </a:ext>
            </a:extLst>
          </p:cNvPr>
          <p:cNvSpPr>
            <a:spLocks noGrp="1"/>
          </p:cNvSpPr>
          <p:nvPr>
            <p:ph type="body" sz="quarter" idx="13"/>
          </p:nvPr>
        </p:nvSpPr>
        <p:spPr>
          <a:xfrm>
            <a:off x="460700" y="827648"/>
            <a:ext cx="6066709" cy="5052647"/>
          </a:xfrm>
        </p:spPr>
        <p:txBody>
          <a:bodyPr/>
          <a:lstStyle/>
          <a:p>
            <a:r>
              <a:rPr lang="en-US" sz="2200" dirty="0"/>
              <a:t>Use ng new to create a new application</a:t>
            </a:r>
          </a:p>
          <a:p>
            <a:endParaRPr lang="en-US" sz="2200" dirty="0"/>
          </a:p>
          <a:p>
            <a:pPr>
              <a:spcBef>
                <a:spcPts val="1200"/>
              </a:spcBef>
            </a:pPr>
            <a:r>
              <a:rPr lang="en-US" sz="2200" b="1" dirty="0"/>
              <a:t>Import  FormsModule</a:t>
            </a:r>
          </a:p>
          <a:p>
            <a:pPr marL="344488" indent="-342900" algn="just">
              <a:spcBef>
                <a:spcPts val="1200"/>
              </a:spcBef>
              <a:buFont typeface="Arial" panose="020B0604020202020204" pitchFamily="34" charset="0"/>
              <a:buChar char="•"/>
            </a:pPr>
            <a:r>
              <a:rPr lang="en-US" sz="2200" dirty="0"/>
              <a:t>The FormsModule contains all the form directives and constructs for working with forms</a:t>
            </a:r>
          </a:p>
          <a:p>
            <a:pPr marL="344488" indent="-342900" algn="just">
              <a:spcBef>
                <a:spcPts val="1200"/>
              </a:spcBef>
              <a:buFont typeface="Arial" panose="020B0604020202020204" pitchFamily="34" charset="0"/>
              <a:buChar char="•"/>
            </a:pPr>
            <a:r>
              <a:rPr lang="en-US" sz="2200" dirty="0"/>
              <a:t>Open the </a:t>
            </a:r>
            <a:r>
              <a:rPr lang="en-US" sz="2200" dirty="0" err="1"/>
              <a:t>app.module.ts</a:t>
            </a:r>
            <a:r>
              <a:rPr lang="en-US" sz="2200" dirty="0"/>
              <a:t> and add the import { FormsModule } from '@angular/forms'; to it.</a:t>
            </a:r>
          </a:p>
          <a:p>
            <a:pPr marL="344488" indent="-342900" algn="just">
              <a:spcBef>
                <a:spcPts val="1200"/>
              </a:spcBef>
              <a:buFont typeface="Arial" panose="020B0604020202020204" pitchFamily="34" charset="0"/>
              <a:buChar char="•"/>
            </a:pPr>
            <a:r>
              <a:rPr lang="en-US" sz="2200" dirty="0"/>
              <a:t>And also add the FormsModule to the imports metadata property array</a:t>
            </a:r>
          </a:p>
          <a:p>
            <a:endParaRPr lang="en-US" sz="2200" dirty="0"/>
          </a:p>
          <a:p>
            <a:endParaRPr lang="en-US" sz="2200" dirty="0"/>
          </a:p>
        </p:txBody>
      </p:sp>
      <p:sp>
        <p:nvSpPr>
          <p:cNvPr id="4" name="Slide Number Placeholder 3">
            <a:extLst>
              <a:ext uri="{FF2B5EF4-FFF2-40B4-BE49-F238E27FC236}">
                <a16:creationId xmlns:a16="http://schemas.microsoft.com/office/drawing/2014/main" id="{C4C2D38D-66A4-4D49-86AB-CBC2EED05692}"/>
              </a:ext>
            </a:extLst>
          </p:cNvPr>
          <p:cNvSpPr>
            <a:spLocks noGrp="1"/>
          </p:cNvSpPr>
          <p:nvPr>
            <p:ph type="sldNum" sz="quarter" idx="12"/>
          </p:nvPr>
        </p:nvSpPr>
        <p:spPr/>
        <p:txBody>
          <a:bodyPr/>
          <a:lstStyle/>
          <a:p>
            <a:fld id="{C51EAA63-D034-42AE-91FA-B13B9518C7BE}" type="slidenum">
              <a:rPr lang="en-US" smtClean="0"/>
              <a:pPr/>
              <a:t>17</a:t>
            </a:fld>
            <a:endParaRPr lang="en-US" dirty="0"/>
          </a:p>
        </p:txBody>
      </p:sp>
      <p:pic>
        <p:nvPicPr>
          <p:cNvPr id="6" name="Picture 5">
            <a:extLst>
              <a:ext uri="{FF2B5EF4-FFF2-40B4-BE49-F238E27FC236}">
                <a16:creationId xmlns:a16="http://schemas.microsoft.com/office/drawing/2014/main" id="{8C9ABF42-F8D6-471D-A28F-BAD635E4440C}"/>
              </a:ext>
            </a:extLst>
          </p:cNvPr>
          <p:cNvPicPr>
            <a:picLocks noChangeAspect="1"/>
          </p:cNvPicPr>
          <p:nvPr/>
        </p:nvPicPr>
        <p:blipFill>
          <a:blip r:embed="rId2"/>
          <a:stretch>
            <a:fillRect/>
          </a:stretch>
        </p:blipFill>
        <p:spPr>
          <a:xfrm>
            <a:off x="247307" y="1185055"/>
            <a:ext cx="4660768" cy="503067"/>
          </a:xfrm>
          <a:prstGeom prst="rect">
            <a:avLst/>
          </a:prstGeom>
        </p:spPr>
      </p:pic>
      <p:pic>
        <p:nvPicPr>
          <p:cNvPr id="7" name="Picture 6">
            <a:extLst>
              <a:ext uri="{FF2B5EF4-FFF2-40B4-BE49-F238E27FC236}">
                <a16:creationId xmlns:a16="http://schemas.microsoft.com/office/drawing/2014/main" id="{86A34325-51AB-447F-B683-49E745F9AA6A}"/>
              </a:ext>
            </a:extLst>
          </p:cNvPr>
          <p:cNvPicPr>
            <a:picLocks noChangeAspect="1"/>
          </p:cNvPicPr>
          <p:nvPr/>
        </p:nvPicPr>
        <p:blipFill>
          <a:blip r:embed="rId3"/>
          <a:stretch>
            <a:fillRect/>
          </a:stretch>
        </p:blipFill>
        <p:spPr>
          <a:xfrm>
            <a:off x="6613719" y="1856935"/>
            <a:ext cx="5541815" cy="4469863"/>
          </a:xfrm>
          <a:prstGeom prst="rect">
            <a:avLst/>
          </a:prstGeom>
        </p:spPr>
      </p:pic>
    </p:spTree>
    <p:extLst>
      <p:ext uri="{BB962C8B-B14F-4D97-AF65-F5344CB8AC3E}">
        <p14:creationId xmlns:p14="http://schemas.microsoft.com/office/powerpoint/2010/main" val="222818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AC7D1-D164-4227-B32C-FADA16C16449}"/>
              </a:ext>
            </a:extLst>
          </p:cNvPr>
          <p:cNvSpPr>
            <a:spLocks noGrp="1"/>
          </p:cNvSpPr>
          <p:nvPr>
            <p:ph type="title"/>
          </p:nvPr>
        </p:nvSpPr>
        <p:spPr>
          <a:xfrm>
            <a:off x="208261" y="239150"/>
            <a:ext cx="11125199" cy="381001"/>
          </a:xfrm>
        </p:spPr>
        <p:txBody>
          <a:bodyPr/>
          <a:lstStyle/>
          <a:p>
            <a:r>
              <a:rPr lang="en-IN" dirty="0"/>
              <a:t>Angular -  Template Driven Form Example Application </a:t>
            </a:r>
            <a:endParaRPr lang="en-US" dirty="0"/>
          </a:p>
        </p:txBody>
      </p:sp>
      <p:sp>
        <p:nvSpPr>
          <p:cNvPr id="3" name="Text Placeholder 2">
            <a:extLst>
              <a:ext uri="{FF2B5EF4-FFF2-40B4-BE49-F238E27FC236}">
                <a16:creationId xmlns:a16="http://schemas.microsoft.com/office/drawing/2014/main" id="{CF13AF04-2CEA-40E0-B3A7-66C85BFEC712}"/>
              </a:ext>
            </a:extLst>
          </p:cNvPr>
          <p:cNvSpPr>
            <a:spLocks noGrp="1"/>
          </p:cNvSpPr>
          <p:nvPr>
            <p:ph type="body" sz="quarter" idx="13"/>
          </p:nvPr>
        </p:nvSpPr>
        <p:spPr>
          <a:xfrm>
            <a:off x="462500" y="785445"/>
            <a:ext cx="11537242" cy="3962401"/>
          </a:xfrm>
        </p:spPr>
        <p:txBody>
          <a:bodyPr/>
          <a:lstStyle/>
          <a:p>
            <a:r>
              <a:rPr lang="en-IN" sz="2200" b="1" dirty="0"/>
              <a:t>HTML Form</a:t>
            </a:r>
          </a:p>
          <a:p>
            <a:pPr algn="just">
              <a:spcBef>
                <a:spcPts val="1200"/>
              </a:spcBef>
            </a:pPr>
            <a:r>
              <a:rPr lang="en-US" sz="2200" dirty="0"/>
              <a:t>The following is a regular HTML form. We enclose it in a &lt;form&gt; tag. We have included two text input (FirstName &amp; </a:t>
            </a:r>
            <a:r>
              <a:rPr lang="en-US" sz="2200" dirty="0" err="1"/>
              <a:t>LastName</a:t>
            </a:r>
            <a:r>
              <a:rPr lang="en-US" sz="2200" dirty="0"/>
              <a:t>), a email (email), a radio button (gender), a checkbox (</a:t>
            </a:r>
            <a:r>
              <a:rPr lang="en-US" sz="2200" dirty="0" err="1"/>
              <a:t>isMarried</a:t>
            </a:r>
            <a:r>
              <a:rPr lang="en-US" sz="2200" dirty="0"/>
              <a:t>), and a select list (country). </a:t>
            </a:r>
          </a:p>
        </p:txBody>
      </p:sp>
      <p:sp>
        <p:nvSpPr>
          <p:cNvPr id="4" name="Slide Number Placeholder 3">
            <a:extLst>
              <a:ext uri="{FF2B5EF4-FFF2-40B4-BE49-F238E27FC236}">
                <a16:creationId xmlns:a16="http://schemas.microsoft.com/office/drawing/2014/main" id="{26900141-85F1-4AC9-98EB-7E7CCA99AF71}"/>
              </a:ext>
            </a:extLst>
          </p:cNvPr>
          <p:cNvSpPr>
            <a:spLocks noGrp="1"/>
          </p:cNvSpPr>
          <p:nvPr>
            <p:ph type="sldNum" sz="quarter" idx="12"/>
          </p:nvPr>
        </p:nvSpPr>
        <p:spPr/>
        <p:txBody>
          <a:bodyPr/>
          <a:lstStyle/>
          <a:p>
            <a:fld id="{C51EAA63-D034-42AE-91FA-B13B9518C7BE}" type="slidenum">
              <a:rPr lang="en-US" smtClean="0"/>
              <a:pPr/>
              <a:t>18</a:t>
            </a:fld>
            <a:endParaRPr lang="en-US" dirty="0"/>
          </a:p>
        </p:txBody>
      </p:sp>
      <p:pic>
        <p:nvPicPr>
          <p:cNvPr id="6" name="Picture 5">
            <a:extLst>
              <a:ext uri="{FF2B5EF4-FFF2-40B4-BE49-F238E27FC236}">
                <a16:creationId xmlns:a16="http://schemas.microsoft.com/office/drawing/2014/main" id="{BA045BA6-F92A-4B2A-85D9-7376ACEE0FC2}"/>
              </a:ext>
            </a:extLst>
          </p:cNvPr>
          <p:cNvPicPr>
            <a:picLocks noChangeAspect="1"/>
          </p:cNvPicPr>
          <p:nvPr/>
        </p:nvPicPr>
        <p:blipFill>
          <a:blip r:embed="rId2"/>
          <a:stretch>
            <a:fillRect/>
          </a:stretch>
        </p:blipFill>
        <p:spPr>
          <a:xfrm>
            <a:off x="307757" y="2091067"/>
            <a:ext cx="5305252" cy="4192504"/>
          </a:xfrm>
          <a:prstGeom prst="rect">
            <a:avLst/>
          </a:prstGeom>
        </p:spPr>
      </p:pic>
      <p:pic>
        <p:nvPicPr>
          <p:cNvPr id="7" name="Picture 6">
            <a:extLst>
              <a:ext uri="{FF2B5EF4-FFF2-40B4-BE49-F238E27FC236}">
                <a16:creationId xmlns:a16="http://schemas.microsoft.com/office/drawing/2014/main" id="{DA1F77CB-1EAB-479F-8903-0B98B086F13B}"/>
              </a:ext>
            </a:extLst>
          </p:cNvPr>
          <p:cNvPicPr>
            <a:picLocks noChangeAspect="1"/>
          </p:cNvPicPr>
          <p:nvPr/>
        </p:nvPicPr>
        <p:blipFill>
          <a:blip r:embed="rId3"/>
          <a:stretch>
            <a:fillRect/>
          </a:stretch>
        </p:blipFill>
        <p:spPr>
          <a:xfrm>
            <a:off x="6385866" y="1896584"/>
            <a:ext cx="4769814" cy="4386987"/>
          </a:xfrm>
          <a:prstGeom prst="rect">
            <a:avLst/>
          </a:prstGeom>
        </p:spPr>
      </p:pic>
    </p:spTree>
    <p:extLst>
      <p:ext uri="{BB962C8B-B14F-4D97-AF65-F5344CB8AC3E}">
        <p14:creationId xmlns:p14="http://schemas.microsoft.com/office/powerpoint/2010/main" val="2872043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E5279-3DC2-4404-8108-7263FE071815}"/>
              </a:ext>
            </a:extLst>
          </p:cNvPr>
          <p:cNvSpPr>
            <a:spLocks noGrp="1"/>
          </p:cNvSpPr>
          <p:nvPr>
            <p:ph type="title"/>
          </p:nvPr>
        </p:nvSpPr>
        <p:spPr>
          <a:xfrm>
            <a:off x="264532" y="225082"/>
            <a:ext cx="11125199" cy="479475"/>
          </a:xfrm>
        </p:spPr>
        <p:txBody>
          <a:bodyPr/>
          <a:lstStyle/>
          <a:p>
            <a:r>
              <a:rPr lang="en-IN" dirty="0"/>
              <a:t>Angular -  Template Driven Form Example Application </a:t>
            </a:r>
            <a:endParaRPr lang="en-US" dirty="0"/>
          </a:p>
        </p:txBody>
      </p:sp>
      <p:sp>
        <p:nvSpPr>
          <p:cNvPr id="3" name="Text Placeholder 2">
            <a:extLst>
              <a:ext uri="{FF2B5EF4-FFF2-40B4-BE49-F238E27FC236}">
                <a16:creationId xmlns:a16="http://schemas.microsoft.com/office/drawing/2014/main" id="{EA88548F-89DF-48C2-B64A-36A2C1F7DDDA}"/>
              </a:ext>
            </a:extLst>
          </p:cNvPr>
          <p:cNvSpPr>
            <a:spLocks noGrp="1"/>
          </p:cNvSpPr>
          <p:nvPr>
            <p:ph type="body" sz="quarter" idx="13"/>
          </p:nvPr>
        </p:nvSpPr>
        <p:spPr>
          <a:xfrm>
            <a:off x="462500" y="912055"/>
            <a:ext cx="8861082" cy="3962401"/>
          </a:xfrm>
        </p:spPr>
        <p:txBody>
          <a:bodyPr/>
          <a:lstStyle/>
          <a:p>
            <a:r>
              <a:rPr lang="en-IN" sz="2200" b="1" dirty="0"/>
              <a:t>Component Class</a:t>
            </a:r>
            <a:endParaRPr lang="en-US" sz="2200" b="1" dirty="0"/>
          </a:p>
        </p:txBody>
      </p:sp>
      <p:sp>
        <p:nvSpPr>
          <p:cNvPr id="4" name="Slide Number Placeholder 3">
            <a:extLst>
              <a:ext uri="{FF2B5EF4-FFF2-40B4-BE49-F238E27FC236}">
                <a16:creationId xmlns:a16="http://schemas.microsoft.com/office/drawing/2014/main" id="{A0A7D5A8-8833-45F0-8A8B-5B3841C4DDA1}"/>
              </a:ext>
            </a:extLst>
          </p:cNvPr>
          <p:cNvSpPr>
            <a:spLocks noGrp="1"/>
          </p:cNvSpPr>
          <p:nvPr>
            <p:ph type="sldNum" sz="quarter" idx="12"/>
          </p:nvPr>
        </p:nvSpPr>
        <p:spPr/>
        <p:txBody>
          <a:bodyPr/>
          <a:lstStyle/>
          <a:p>
            <a:fld id="{C51EAA63-D034-42AE-91FA-B13B9518C7BE}" type="slidenum">
              <a:rPr lang="en-US" smtClean="0"/>
              <a:pPr/>
              <a:t>19</a:t>
            </a:fld>
            <a:endParaRPr lang="en-US" dirty="0"/>
          </a:p>
        </p:txBody>
      </p:sp>
      <p:pic>
        <p:nvPicPr>
          <p:cNvPr id="5" name="Picture 4">
            <a:extLst>
              <a:ext uri="{FF2B5EF4-FFF2-40B4-BE49-F238E27FC236}">
                <a16:creationId xmlns:a16="http://schemas.microsoft.com/office/drawing/2014/main" id="{BD07B19F-ADBF-4F9E-898B-AE2AEF969C3F}"/>
              </a:ext>
            </a:extLst>
          </p:cNvPr>
          <p:cNvPicPr>
            <a:picLocks noChangeAspect="1"/>
          </p:cNvPicPr>
          <p:nvPr/>
        </p:nvPicPr>
        <p:blipFill>
          <a:blip r:embed="rId2"/>
          <a:stretch>
            <a:fillRect/>
          </a:stretch>
        </p:blipFill>
        <p:spPr>
          <a:xfrm>
            <a:off x="4537074" y="876299"/>
            <a:ext cx="3279571" cy="5375688"/>
          </a:xfrm>
          <a:prstGeom prst="rect">
            <a:avLst/>
          </a:prstGeom>
        </p:spPr>
      </p:pic>
    </p:spTree>
    <p:extLst>
      <p:ext uri="{BB962C8B-B14F-4D97-AF65-F5344CB8AC3E}">
        <p14:creationId xmlns:p14="http://schemas.microsoft.com/office/powerpoint/2010/main" val="264137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6000" b="-16000"/>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596208" y="2601532"/>
            <a:ext cx="8763000" cy="767371"/>
          </a:xfrm>
        </p:spPr>
        <p:txBody>
          <a:bodyPr/>
          <a:lstStyle/>
          <a:p>
            <a:pPr algn="ctr"/>
            <a:r>
              <a:rPr lang="en-US" dirty="0"/>
              <a:t>Angular</a:t>
            </a:r>
            <a:br>
              <a:rPr lang="en-US" dirty="0"/>
            </a:br>
            <a:r>
              <a:rPr lang="en-US" dirty="0"/>
              <a:t>Forms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450D7-FD9F-4192-8558-832AC5354DC1}"/>
              </a:ext>
            </a:extLst>
          </p:cNvPr>
          <p:cNvSpPr>
            <a:spLocks noGrp="1"/>
          </p:cNvSpPr>
          <p:nvPr>
            <p:ph type="title"/>
          </p:nvPr>
        </p:nvSpPr>
        <p:spPr>
          <a:xfrm>
            <a:off x="278600" y="309488"/>
            <a:ext cx="11125199" cy="381001"/>
          </a:xfrm>
        </p:spPr>
        <p:txBody>
          <a:bodyPr/>
          <a:lstStyle/>
          <a:p>
            <a:r>
              <a:rPr lang="en-IN" dirty="0"/>
              <a:t>Angular -  Template Driven Form Example Application </a:t>
            </a:r>
            <a:endParaRPr lang="en-US" dirty="0"/>
          </a:p>
        </p:txBody>
      </p:sp>
      <p:sp>
        <p:nvSpPr>
          <p:cNvPr id="3" name="Text Placeholder 2">
            <a:extLst>
              <a:ext uri="{FF2B5EF4-FFF2-40B4-BE49-F238E27FC236}">
                <a16:creationId xmlns:a16="http://schemas.microsoft.com/office/drawing/2014/main" id="{F1C0D1C5-8F04-46B1-9B8A-74466F8602F7}"/>
              </a:ext>
            </a:extLst>
          </p:cNvPr>
          <p:cNvSpPr>
            <a:spLocks noGrp="1"/>
          </p:cNvSpPr>
          <p:nvPr>
            <p:ph type="body" sz="quarter" idx="13"/>
          </p:nvPr>
        </p:nvSpPr>
        <p:spPr>
          <a:xfrm>
            <a:off x="462500" y="883919"/>
            <a:ext cx="11438768" cy="3962401"/>
          </a:xfrm>
        </p:spPr>
        <p:txBody>
          <a:bodyPr/>
          <a:lstStyle/>
          <a:p>
            <a:r>
              <a:rPr lang="en-IN" sz="2600" b="1" dirty="0" err="1"/>
              <a:t>ngForm</a:t>
            </a:r>
            <a:endParaRPr lang="en-IN" sz="2600" b="1" dirty="0"/>
          </a:p>
          <a:p>
            <a:pPr algn="just">
              <a:spcBef>
                <a:spcPts val="1200"/>
              </a:spcBef>
            </a:pPr>
            <a:r>
              <a:rPr lang="en-US" sz="2200" dirty="0"/>
              <a:t>Once, we have a form with few form elements, the angular automatically converts it into a Template-driven form. This is done by the </a:t>
            </a:r>
            <a:r>
              <a:rPr lang="en-US" sz="2200" dirty="0" err="1"/>
              <a:t>ngForm</a:t>
            </a:r>
            <a:r>
              <a:rPr lang="en-US" sz="2200" dirty="0"/>
              <a:t> directive.</a:t>
            </a:r>
          </a:p>
          <a:p>
            <a:pPr algn="just">
              <a:spcBef>
                <a:spcPts val="1200"/>
              </a:spcBef>
            </a:pPr>
            <a:r>
              <a:rPr lang="en-US" sz="2200" dirty="0"/>
              <a:t>The </a:t>
            </a:r>
            <a:r>
              <a:rPr lang="en-US" sz="2200" dirty="0" err="1"/>
              <a:t>ngForm</a:t>
            </a:r>
            <a:r>
              <a:rPr lang="en-US" sz="2200" dirty="0"/>
              <a:t> does the following</a:t>
            </a:r>
          </a:p>
          <a:p>
            <a:pPr marL="458788" indent="-457200" algn="just">
              <a:spcBef>
                <a:spcPts val="1200"/>
              </a:spcBef>
              <a:buFont typeface="+mj-lt"/>
              <a:buAutoNum type="arabicPeriod"/>
            </a:pPr>
            <a:r>
              <a:rPr lang="en-US" sz="2200" dirty="0"/>
              <a:t>Binds itself to the &lt;Form&gt; directive</a:t>
            </a:r>
          </a:p>
          <a:p>
            <a:pPr marL="458788" indent="-457200" algn="just">
              <a:spcBef>
                <a:spcPts val="1200"/>
              </a:spcBef>
              <a:buFont typeface="+mj-lt"/>
              <a:buAutoNum type="arabicPeriod"/>
            </a:pPr>
            <a:r>
              <a:rPr lang="en-US" sz="2200" dirty="0"/>
              <a:t>Creates a top-level </a:t>
            </a:r>
            <a:r>
              <a:rPr lang="en-US" sz="2200" dirty="0" err="1"/>
              <a:t>FormGroup</a:t>
            </a:r>
            <a:r>
              <a:rPr lang="en-US" sz="2200" dirty="0"/>
              <a:t> instance</a:t>
            </a:r>
          </a:p>
          <a:p>
            <a:pPr marL="458788" indent="-457200" algn="just">
              <a:spcBef>
                <a:spcPts val="1200"/>
              </a:spcBef>
              <a:buFont typeface="+mj-lt"/>
              <a:buAutoNum type="arabicPeriod"/>
            </a:pPr>
            <a:r>
              <a:rPr lang="en-US" sz="2200" dirty="0" err="1"/>
              <a:t>CreatesFormControl</a:t>
            </a:r>
            <a:r>
              <a:rPr lang="en-US" sz="2200" dirty="0"/>
              <a:t> instance for each of child control, which has </a:t>
            </a:r>
            <a:r>
              <a:rPr lang="en-US" sz="2200" dirty="0" err="1"/>
              <a:t>ngModel</a:t>
            </a:r>
            <a:r>
              <a:rPr lang="en-US" sz="2200" dirty="0"/>
              <a:t> directive.</a:t>
            </a:r>
          </a:p>
          <a:p>
            <a:pPr marL="458788" indent="-457200" algn="just">
              <a:spcBef>
                <a:spcPts val="1200"/>
              </a:spcBef>
              <a:buFont typeface="+mj-lt"/>
              <a:buAutoNum type="arabicPeriod"/>
            </a:pPr>
            <a:r>
              <a:rPr lang="en-US" sz="2200" dirty="0" err="1"/>
              <a:t>CreatesFormGroup</a:t>
            </a:r>
            <a:r>
              <a:rPr lang="en-US" sz="2200" dirty="0"/>
              <a:t> instance for each of the  </a:t>
            </a:r>
            <a:r>
              <a:rPr lang="en-US" sz="2200" dirty="0" err="1"/>
              <a:t>NgModelGroup</a:t>
            </a:r>
            <a:r>
              <a:rPr lang="en-US" sz="2200" dirty="0"/>
              <a:t> directive.</a:t>
            </a:r>
          </a:p>
          <a:p>
            <a:pPr algn="just">
              <a:spcBef>
                <a:spcPts val="0"/>
              </a:spcBef>
            </a:pPr>
            <a:endParaRPr lang="en-US" sz="2200" dirty="0"/>
          </a:p>
          <a:p>
            <a:pPr algn="just">
              <a:spcBef>
                <a:spcPts val="0"/>
              </a:spcBef>
            </a:pPr>
            <a:r>
              <a:rPr lang="en-US" sz="2200" dirty="0"/>
              <a:t>We can export the </a:t>
            </a:r>
            <a:r>
              <a:rPr lang="en-US" sz="2200" dirty="0" err="1"/>
              <a:t>ngForm</a:t>
            </a:r>
            <a:r>
              <a:rPr lang="en-US" sz="2200" dirty="0"/>
              <a:t> instance into a local template variable using </a:t>
            </a:r>
            <a:r>
              <a:rPr lang="en-US" sz="2200" dirty="0" err="1"/>
              <a:t>ngForm</a:t>
            </a:r>
            <a:r>
              <a:rPr lang="en-US" sz="2200" dirty="0"/>
              <a:t> as the key (ex: #contactForm="ngForm"). This allows us to access the many properties and methods of </a:t>
            </a:r>
            <a:r>
              <a:rPr lang="en-US" sz="2200" dirty="0" err="1"/>
              <a:t>ngForm</a:t>
            </a:r>
            <a:r>
              <a:rPr lang="en-US" sz="2200" dirty="0"/>
              <a:t> using the template variable </a:t>
            </a:r>
            <a:r>
              <a:rPr lang="en-US" sz="2200" dirty="0" err="1"/>
              <a:t>contactForm</a:t>
            </a:r>
            <a:endParaRPr lang="en-US" sz="2200" dirty="0"/>
          </a:p>
          <a:p>
            <a:pPr algn="just">
              <a:spcBef>
                <a:spcPts val="1200"/>
              </a:spcBef>
            </a:pPr>
            <a:endParaRPr lang="en-US" sz="2200" dirty="0"/>
          </a:p>
        </p:txBody>
      </p:sp>
      <p:sp>
        <p:nvSpPr>
          <p:cNvPr id="4" name="Slide Number Placeholder 3">
            <a:extLst>
              <a:ext uri="{FF2B5EF4-FFF2-40B4-BE49-F238E27FC236}">
                <a16:creationId xmlns:a16="http://schemas.microsoft.com/office/drawing/2014/main" id="{40A2F130-4178-4E85-A892-E900773DE8E8}"/>
              </a:ext>
            </a:extLst>
          </p:cNvPr>
          <p:cNvSpPr>
            <a:spLocks noGrp="1"/>
          </p:cNvSpPr>
          <p:nvPr>
            <p:ph type="sldNum" sz="quarter" idx="12"/>
          </p:nvPr>
        </p:nvSpPr>
        <p:spPr/>
        <p:txBody>
          <a:bodyPr/>
          <a:lstStyle/>
          <a:p>
            <a:fld id="{C51EAA63-D034-42AE-91FA-B13B9518C7BE}" type="slidenum">
              <a:rPr lang="en-US" smtClean="0"/>
              <a:pPr/>
              <a:t>20</a:t>
            </a:fld>
            <a:endParaRPr lang="en-US" dirty="0"/>
          </a:p>
        </p:txBody>
      </p:sp>
      <p:pic>
        <p:nvPicPr>
          <p:cNvPr id="6" name="Picture 5">
            <a:extLst>
              <a:ext uri="{FF2B5EF4-FFF2-40B4-BE49-F238E27FC236}">
                <a16:creationId xmlns:a16="http://schemas.microsoft.com/office/drawing/2014/main" id="{676102A3-B825-4784-B6F3-13FCD6CEDABB}"/>
              </a:ext>
            </a:extLst>
          </p:cNvPr>
          <p:cNvPicPr>
            <a:picLocks noChangeAspect="1"/>
          </p:cNvPicPr>
          <p:nvPr/>
        </p:nvPicPr>
        <p:blipFill>
          <a:blip r:embed="rId2"/>
          <a:stretch>
            <a:fillRect/>
          </a:stretch>
        </p:blipFill>
        <p:spPr>
          <a:xfrm>
            <a:off x="3715360" y="5576579"/>
            <a:ext cx="3618190" cy="585069"/>
          </a:xfrm>
          <a:prstGeom prst="rect">
            <a:avLst/>
          </a:prstGeom>
        </p:spPr>
      </p:pic>
    </p:spTree>
    <p:extLst>
      <p:ext uri="{BB962C8B-B14F-4D97-AF65-F5344CB8AC3E}">
        <p14:creationId xmlns:p14="http://schemas.microsoft.com/office/powerpoint/2010/main" val="267476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8229-10D4-4E12-B946-1C0C0748ABC3}"/>
              </a:ext>
            </a:extLst>
          </p:cNvPr>
          <p:cNvSpPr>
            <a:spLocks noGrp="1"/>
          </p:cNvSpPr>
          <p:nvPr>
            <p:ph type="title"/>
          </p:nvPr>
        </p:nvSpPr>
        <p:spPr>
          <a:xfrm>
            <a:off x="250465" y="253218"/>
            <a:ext cx="11125199" cy="381001"/>
          </a:xfrm>
        </p:spPr>
        <p:txBody>
          <a:bodyPr/>
          <a:lstStyle/>
          <a:p>
            <a:r>
              <a:rPr lang="en-IN" dirty="0"/>
              <a:t>Angular -  Template Driven Form Example Application </a:t>
            </a:r>
            <a:endParaRPr lang="en-US" dirty="0"/>
          </a:p>
        </p:txBody>
      </p:sp>
      <p:sp>
        <p:nvSpPr>
          <p:cNvPr id="3" name="Text Placeholder 2">
            <a:extLst>
              <a:ext uri="{FF2B5EF4-FFF2-40B4-BE49-F238E27FC236}">
                <a16:creationId xmlns:a16="http://schemas.microsoft.com/office/drawing/2014/main" id="{2321F201-61BE-415A-899D-BA497D356853}"/>
              </a:ext>
            </a:extLst>
          </p:cNvPr>
          <p:cNvSpPr>
            <a:spLocks noGrp="1"/>
          </p:cNvSpPr>
          <p:nvPr>
            <p:ph type="body" sz="quarter" idx="13"/>
          </p:nvPr>
        </p:nvSpPr>
        <p:spPr>
          <a:xfrm>
            <a:off x="250465" y="869851"/>
            <a:ext cx="11566397" cy="5038580"/>
          </a:xfrm>
        </p:spPr>
        <p:txBody>
          <a:bodyPr/>
          <a:lstStyle/>
          <a:p>
            <a:pPr algn="just"/>
            <a:r>
              <a:rPr lang="en-IN" sz="2400" b="1" dirty="0" err="1"/>
              <a:t>FormControl</a:t>
            </a:r>
            <a:endParaRPr lang="en-IN" sz="2400" b="1" dirty="0"/>
          </a:p>
          <a:p>
            <a:pPr marL="344488" indent="-342900" algn="just">
              <a:spcBef>
                <a:spcPts val="1200"/>
              </a:spcBef>
              <a:buFont typeface="Arial" panose="020B0604020202020204" pitchFamily="34" charset="0"/>
              <a:buChar char="•"/>
            </a:pPr>
            <a:r>
              <a:rPr lang="en-US" sz="2400" dirty="0"/>
              <a:t>The </a:t>
            </a:r>
            <a:r>
              <a:rPr lang="en-US" sz="2400" dirty="0" err="1"/>
              <a:t>FormControl</a:t>
            </a:r>
            <a:r>
              <a:rPr lang="en-US" sz="2400" dirty="0"/>
              <a:t> is the basic building block of the Angular Forms. It represents a single input field in an Angular form. </a:t>
            </a:r>
          </a:p>
          <a:p>
            <a:pPr marL="344488" indent="-342900" algn="just">
              <a:spcBef>
                <a:spcPts val="1200"/>
              </a:spcBef>
              <a:buFont typeface="Arial" panose="020B0604020202020204" pitchFamily="34" charset="0"/>
              <a:buChar char="•"/>
            </a:pPr>
            <a:r>
              <a:rPr lang="en-US" sz="2400" dirty="0"/>
              <a:t>The Angular Forms Module binds the input element to a </a:t>
            </a:r>
            <a:r>
              <a:rPr lang="en-US" sz="2400" dirty="0" err="1"/>
              <a:t>FormControl</a:t>
            </a:r>
            <a:r>
              <a:rPr lang="en-US" sz="2400" dirty="0"/>
              <a:t>. We use the </a:t>
            </a:r>
            <a:r>
              <a:rPr lang="en-US" sz="2400" dirty="0" err="1"/>
              <a:t>FormControl</a:t>
            </a:r>
            <a:r>
              <a:rPr lang="en-US" sz="2400" dirty="0"/>
              <a:t> instance to track the value, user interaction and validation status of an individual form element. Each individual Form element is a </a:t>
            </a:r>
            <a:r>
              <a:rPr lang="en-US" sz="2400" dirty="0" err="1"/>
              <a:t>FormControl</a:t>
            </a:r>
            <a:r>
              <a:rPr lang="en-US" sz="2400" dirty="0"/>
              <a:t>.</a:t>
            </a:r>
          </a:p>
          <a:p>
            <a:pPr marL="344488" indent="-342900" algn="just">
              <a:spcBef>
                <a:spcPts val="1200"/>
              </a:spcBef>
              <a:buFont typeface="Arial" panose="020B0604020202020204" pitchFamily="34" charset="0"/>
              <a:buChar char="•"/>
            </a:pPr>
            <a:r>
              <a:rPr lang="en-US" sz="2400" dirty="0"/>
              <a:t>We have six form elements in our HTML template. They are </a:t>
            </a:r>
            <a:r>
              <a:rPr lang="en-US" sz="2400" dirty="0" err="1"/>
              <a:t>firstName</a:t>
            </a:r>
            <a:r>
              <a:rPr lang="en-US" sz="2400" dirty="0"/>
              <a:t>, </a:t>
            </a:r>
            <a:r>
              <a:rPr lang="en-US" sz="2400" dirty="0" err="1"/>
              <a:t>lastname</a:t>
            </a:r>
            <a:r>
              <a:rPr lang="en-US" sz="2400" dirty="0"/>
              <a:t>, email, gender, </a:t>
            </a:r>
            <a:r>
              <a:rPr lang="en-US" sz="2400" dirty="0" err="1"/>
              <a:t>isMarried</a:t>
            </a:r>
            <a:r>
              <a:rPr lang="en-US" sz="2400" dirty="0"/>
              <a:t> &amp; country. We need to bind them to </a:t>
            </a:r>
            <a:r>
              <a:rPr lang="en-US" sz="2400" dirty="0" err="1"/>
              <a:t>FormControl</a:t>
            </a:r>
            <a:r>
              <a:rPr lang="en-US" sz="2400" dirty="0"/>
              <a:t> instance. We do this by using the </a:t>
            </a:r>
            <a:r>
              <a:rPr lang="en-US" sz="2400" dirty="0" err="1"/>
              <a:t>ngModel</a:t>
            </a:r>
            <a:r>
              <a:rPr lang="en-US" sz="2400" dirty="0"/>
              <a:t> directive. Add the </a:t>
            </a:r>
            <a:r>
              <a:rPr lang="en-US" sz="2400" dirty="0" err="1"/>
              <a:t>ngModel</a:t>
            </a:r>
            <a:r>
              <a:rPr lang="en-US" sz="2400" dirty="0"/>
              <a:t> directive to each control as shown below.</a:t>
            </a:r>
          </a:p>
        </p:txBody>
      </p:sp>
      <p:sp>
        <p:nvSpPr>
          <p:cNvPr id="4" name="Slide Number Placeholder 3">
            <a:extLst>
              <a:ext uri="{FF2B5EF4-FFF2-40B4-BE49-F238E27FC236}">
                <a16:creationId xmlns:a16="http://schemas.microsoft.com/office/drawing/2014/main" id="{75CB33C5-AC97-4BCF-92A2-F5ABEC0C66CC}"/>
              </a:ext>
            </a:extLst>
          </p:cNvPr>
          <p:cNvSpPr>
            <a:spLocks noGrp="1"/>
          </p:cNvSpPr>
          <p:nvPr>
            <p:ph type="sldNum" sz="quarter" idx="12"/>
          </p:nvPr>
        </p:nvSpPr>
        <p:spPr/>
        <p:txBody>
          <a:bodyPr/>
          <a:lstStyle/>
          <a:p>
            <a:fld id="{C51EAA63-D034-42AE-91FA-B13B9518C7BE}" type="slidenum">
              <a:rPr lang="en-US" smtClean="0"/>
              <a:pPr/>
              <a:t>21</a:t>
            </a:fld>
            <a:endParaRPr lang="en-US" dirty="0"/>
          </a:p>
        </p:txBody>
      </p:sp>
      <p:pic>
        <p:nvPicPr>
          <p:cNvPr id="6" name="Picture 5">
            <a:extLst>
              <a:ext uri="{FF2B5EF4-FFF2-40B4-BE49-F238E27FC236}">
                <a16:creationId xmlns:a16="http://schemas.microsoft.com/office/drawing/2014/main" id="{A9B0B589-317A-4A38-A92E-3910CA5BB9B3}"/>
              </a:ext>
            </a:extLst>
          </p:cNvPr>
          <p:cNvPicPr>
            <a:picLocks noChangeAspect="1"/>
          </p:cNvPicPr>
          <p:nvPr/>
        </p:nvPicPr>
        <p:blipFill>
          <a:blip r:embed="rId2"/>
          <a:stretch>
            <a:fillRect/>
          </a:stretch>
        </p:blipFill>
        <p:spPr>
          <a:xfrm>
            <a:off x="2800007" y="4551997"/>
            <a:ext cx="5209227" cy="484238"/>
          </a:xfrm>
          <a:prstGeom prst="rect">
            <a:avLst/>
          </a:prstGeom>
        </p:spPr>
      </p:pic>
    </p:spTree>
    <p:extLst>
      <p:ext uri="{BB962C8B-B14F-4D97-AF65-F5344CB8AC3E}">
        <p14:creationId xmlns:p14="http://schemas.microsoft.com/office/powerpoint/2010/main" val="3107991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EF5E3-865B-4C84-A7DE-8BFCF14A6325}"/>
              </a:ext>
            </a:extLst>
          </p:cNvPr>
          <p:cNvSpPr>
            <a:spLocks noGrp="1"/>
          </p:cNvSpPr>
          <p:nvPr>
            <p:ph type="title"/>
          </p:nvPr>
        </p:nvSpPr>
        <p:spPr>
          <a:xfrm>
            <a:off x="306735" y="337624"/>
            <a:ext cx="11125199" cy="381001"/>
          </a:xfrm>
        </p:spPr>
        <p:txBody>
          <a:bodyPr/>
          <a:lstStyle/>
          <a:p>
            <a:r>
              <a:rPr lang="en-IN" dirty="0"/>
              <a:t>Angular -  Template Driven Form Example Application </a:t>
            </a:r>
            <a:endParaRPr lang="en-US" dirty="0"/>
          </a:p>
        </p:txBody>
      </p:sp>
      <p:sp>
        <p:nvSpPr>
          <p:cNvPr id="3" name="Text Placeholder 2">
            <a:extLst>
              <a:ext uri="{FF2B5EF4-FFF2-40B4-BE49-F238E27FC236}">
                <a16:creationId xmlns:a16="http://schemas.microsoft.com/office/drawing/2014/main" id="{1D50B03E-DBF6-43F4-BDE2-4D6FE1294F84}"/>
              </a:ext>
            </a:extLst>
          </p:cNvPr>
          <p:cNvSpPr>
            <a:spLocks noGrp="1"/>
          </p:cNvSpPr>
          <p:nvPr>
            <p:ph type="body" sz="quarter" idx="13"/>
          </p:nvPr>
        </p:nvSpPr>
        <p:spPr>
          <a:xfrm>
            <a:off x="154745" y="996460"/>
            <a:ext cx="11901267" cy="3962401"/>
          </a:xfrm>
        </p:spPr>
        <p:txBody>
          <a:bodyPr/>
          <a:lstStyle/>
          <a:p>
            <a:r>
              <a:rPr lang="en-IN" sz="2400" b="1" dirty="0"/>
              <a:t>Submit Form</a:t>
            </a:r>
          </a:p>
          <a:p>
            <a:pPr marL="344488" indent="-342900" algn="just">
              <a:spcBef>
                <a:spcPts val="1200"/>
              </a:spcBef>
              <a:buFont typeface="Arial" panose="020B0604020202020204" pitchFamily="34" charset="0"/>
              <a:buChar char="•"/>
            </a:pPr>
            <a:r>
              <a:rPr lang="en-US" sz="2400" dirty="0"/>
              <a:t>We use the </a:t>
            </a:r>
            <a:r>
              <a:rPr lang="en-US" sz="2400" dirty="0" err="1"/>
              <a:t>ngSubmit</a:t>
            </a:r>
            <a:r>
              <a:rPr lang="en-US" sz="2400" dirty="0"/>
              <a:t> event, to submit the form data to the component class. We use the event binding (parentheses) to bind </a:t>
            </a:r>
            <a:r>
              <a:rPr lang="en-US" sz="2400" dirty="0" err="1"/>
              <a:t>ngSubmit</a:t>
            </a:r>
            <a:r>
              <a:rPr lang="en-US" sz="2400" dirty="0"/>
              <a:t> to </a:t>
            </a:r>
            <a:r>
              <a:rPr lang="en-US" sz="2400" dirty="0" err="1"/>
              <a:t>OnSubmit</a:t>
            </a:r>
            <a:r>
              <a:rPr lang="en-US" sz="2400" dirty="0"/>
              <a:t> method in the component class. When the user clicks on the submit button, the </a:t>
            </a:r>
            <a:r>
              <a:rPr lang="en-US" sz="2400" dirty="0" err="1"/>
              <a:t>ngSubmit</a:t>
            </a:r>
            <a:r>
              <a:rPr lang="en-US" sz="2400" dirty="0"/>
              <a:t> event will fire.</a:t>
            </a:r>
          </a:p>
          <a:p>
            <a:pPr algn="just">
              <a:spcBef>
                <a:spcPts val="1200"/>
              </a:spcBef>
            </a:pPr>
            <a:endParaRPr lang="en-US" sz="2400" dirty="0"/>
          </a:p>
          <a:p>
            <a:pPr algn="just">
              <a:spcBef>
                <a:spcPts val="1200"/>
              </a:spcBef>
            </a:pPr>
            <a:endParaRPr lang="en-US" sz="2400" dirty="0"/>
          </a:p>
          <a:p>
            <a:pPr marL="344488" indent="-342900" algn="just">
              <a:spcBef>
                <a:spcPts val="1200"/>
              </a:spcBef>
              <a:buFont typeface="Arial" panose="020B0604020202020204" pitchFamily="34" charset="0"/>
              <a:buChar char="•"/>
            </a:pPr>
            <a:r>
              <a:rPr lang="en-US" sz="2400" dirty="0"/>
              <a:t>We are passing the local template variable </a:t>
            </a:r>
            <a:r>
              <a:rPr lang="en-US" sz="2400" dirty="0" err="1"/>
              <a:t>contactForm</a:t>
            </a:r>
            <a:r>
              <a:rPr lang="en-US" sz="2400" dirty="0"/>
              <a:t> in </a:t>
            </a:r>
            <a:r>
              <a:rPr lang="en-US" sz="2400" dirty="0" err="1"/>
              <a:t>onSubmit</a:t>
            </a:r>
            <a:r>
              <a:rPr lang="en-US" sz="2400" dirty="0"/>
              <a:t> method. </a:t>
            </a:r>
            <a:r>
              <a:rPr lang="en-US" sz="2400" dirty="0" err="1"/>
              <a:t>contactForm</a:t>
            </a:r>
            <a:r>
              <a:rPr lang="en-US" sz="2400" dirty="0"/>
              <a:t> holds the reference to the </a:t>
            </a:r>
            <a:r>
              <a:rPr lang="en-US" sz="2400" dirty="0" err="1"/>
              <a:t>ngForm</a:t>
            </a:r>
            <a:r>
              <a:rPr lang="en-US" sz="2400" dirty="0"/>
              <a:t> directive. We can use this in our component class to extract the data from the form fields.</a:t>
            </a:r>
          </a:p>
        </p:txBody>
      </p:sp>
      <p:sp>
        <p:nvSpPr>
          <p:cNvPr id="4" name="Slide Number Placeholder 3">
            <a:extLst>
              <a:ext uri="{FF2B5EF4-FFF2-40B4-BE49-F238E27FC236}">
                <a16:creationId xmlns:a16="http://schemas.microsoft.com/office/drawing/2014/main" id="{25E13E15-40D1-4A8E-A3FD-010C67685340}"/>
              </a:ext>
            </a:extLst>
          </p:cNvPr>
          <p:cNvSpPr>
            <a:spLocks noGrp="1"/>
          </p:cNvSpPr>
          <p:nvPr>
            <p:ph type="sldNum" sz="quarter" idx="12"/>
          </p:nvPr>
        </p:nvSpPr>
        <p:spPr/>
        <p:txBody>
          <a:bodyPr/>
          <a:lstStyle/>
          <a:p>
            <a:fld id="{C51EAA63-D034-42AE-91FA-B13B9518C7BE}" type="slidenum">
              <a:rPr lang="en-US" smtClean="0"/>
              <a:pPr/>
              <a:t>22</a:t>
            </a:fld>
            <a:endParaRPr lang="en-US" dirty="0"/>
          </a:p>
        </p:txBody>
      </p:sp>
      <p:pic>
        <p:nvPicPr>
          <p:cNvPr id="6" name="Picture 5">
            <a:extLst>
              <a:ext uri="{FF2B5EF4-FFF2-40B4-BE49-F238E27FC236}">
                <a16:creationId xmlns:a16="http://schemas.microsoft.com/office/drawing/2014/main" id="{EA4B0510-874B-42A6-AE25-34A0D0491B5E}"/>
              </a:ext>
            </a:extLst>
          </p:cNvPr>
          <p:cNvPicPr>
            <a:picLocks noChangeAspect="1"/>
          </p:cNvPicPr>
          <p:nvPr/>
        </p:nvPicPr>
        <p:blipFill>
          <a:blip r:embed="rId2"/>
          <a:stretch>
            <a:fillRect/>
          </a:stretch>
        </p:blipFill>
        <p:spPr>
          <a:xfrm>
            <a:off x="2439976" y="2574389"/>
            <a:ext cx="6858716" cy="533912"/>
          </a:xfrm>
          <a:prstGeom prst="rect">
            <a:avLst/>
          </a:prstGeom>
        </p:spPr>
      </p:pic>
    </p:spTree>
    <p:extLst>
      <p:ext uri="{BB962C8B-B14F-4D97-AF65-F5344CB8AC3E}">
        <p14:creationId xmlns:p14="http://schemas.microsoft.com/office/powerpoint/2010/main" val="1730661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B9D9C-96B2-46B5-958A-C10EFFB7AB42}"/>
              </a:ext>
            </a:extLst>
          </p:cNvPr>
          <p:cNvSpPr>
            <a:spLocks noGrp="1"/>
          </p:cNvSpPr>
          <p:nvPr>
            <p:ph type="title"/>
          </p:nvPr>
        </p:nvSpPr>
        <p:spPr>
          <a:xfrm>
            <a:off x="264532" y="281353"/>
            <a:ext cx="11125199" cy="381001"/>
          </a:xfrm>
        </p:spPr>
        <p:txBody>
          <a:bodyPr/>
          <a:lstStyle/>
          <a:p>
            <a:r>
              <a:rPr lang="en-IN" dirty="0"/>
              <a:t>Angular -  Template Driven Form Example Application </a:t>
            </a:r>
            <a:endParaRPr lang="en-US" dirty="0"/>
          </a:p>
        </p:txBody>
      </p:sp>
      <p:sp>
        <p:nvSpPr>
          <p:cNvPr id="3" name="Text Placeholder 2">
            <a:extLst>
              <a:ext uri="{FF2B5EF4-FFF2-40B4-BE49-F238E27FC236}">
                <a16:creationId xmlns:a16="http://schemas.microsoft.com/office/drawing/2014/main" id="{8E960896-2E16-4964-A9D1-6765EB5B2677}"/>
              </a:ext>
            </a:extLst>
          </p:cNvPr>
          <p:cNvSpPr>
            <a:spLocks noGrp="1"/>
          </p:cNvSpPr>
          <p:nvPr>
            <p:ph type="body" sz="quarter" idx="13"/>
          </p:nvPr>
        </p:nvSpPr>
        <p:spPr>
          <a:xfrm>
            <a:off x="462499" y="940190"/>
            <a:ext cx="11480971" cy="5137053"/>
          </a:xfrm>
        </p:spPr>
        <p:txBody>
          <a:bodyPr/>
          <a:lstStyle/>
          <a:p>
            <a:r>
              <a:rPr lang="en-IN" sz="2200" b="1" dirty="0"/>
              <a:t>Final Template</a:t>
            </a:r>
            <a:endParaRPr lang="en-US" sz="2200" b="1" dirty="0"/>
          </a:p>
        </p:txBody>
      </p:sp>
      <p:sp>
        <p:nvSpPr>
          <p:cNvPr id="4" name="Slide Number Placeholder 3">
            <a:extLst>
              <a:ext uri="{FF2B5EF4-FFF2-40B4-BE49-F238E27FC236}">
                <a16:creationId xmlns:a16="http://schemas.microsoft.com/office/drawing/2014/main" id="{B1C19759-7BF6-4A1C-B7FF-D66A477E975C}"/>
              </a:ext>
            </a:extLst>
          </p:cNvPr>
          <p:cNvSpPr>
            <a:spLocks noGrp="1"/>
          </p:cNvSpPr>
          <p:nvPr>
            <p:ph type="sldNum" sz="quarter" idx="12"/>
          </p:nvPr>
        </p:nvSpPr>
        <p:spPr/>
        <p:txBody>
          <a:bodyPr/>
          <a:lstStyle/>
          <a:p>
            <a:fld id="{C51EAA63-D034-42AE-91FA-B13B9518C7BE}" type="slidenum">
              <a:rPr lang="en-US" smtClean="0"/>
              <a:pPr/>
              <a:t>23</a:t>
            </a:fld>
            <a:endParaRPr lang="en-US" dirty="0"/>
          </a:p>
        </p:txBody>
      </p:sp>
      <p:pic>
        <p:nvPicPr>
          <p:cNvPr id="5" name="Picture 4">
            <a:extLst>
              <a:ext uri="{FF2B5EF4-FFF2-40B4-BE49-F238E27FC236}">
                <a16:creationId xmlns:a16="http://schemas.microsoft.com/office/drawing/2014/main" id="{C5957A7A-E6D5-47F3-9C77-70CEBFA9A1AA}"/>
              </a:ext>
            </a:extLst>
          </p:cNvPr>
          <p:cNvPicPr>
            <a:picLocks noChangeAspect="1"/>
          </p:cNvPicPr>
          <p:nvPr/>
        </p:nvPicPr>
        <p:blipFill>
          <a:blip r:embed="rId2"/>
          <a:stretch>
            <a:fillRect/>
          </a:stretch>
        </p:blipFill>
        <p:spPr>
          <a:xfrm>
            <a:off x="462498" y="1317235"/>
            <a:ext cx="5481101" cy="4957625"/>
          </a:xfrm>
          <a:prstGeom prst="rect">
            <a:avLst/>
          </a:prstGeom>
        </p:spPr>
      </p:pic>
      <p:pic>
        <p:nvPicPr>
          <p:cNvPr id="6" name="Picture 5">
            <a:extLst>
              <a:ext uri="{FF2B5EF4-FFF2-40B4-BE49-F238E27FC236}">
                <a16:creationId xmlns:a16="http://schemas.microsoft.com/office/drawing/2014/main" id="{70D30B12-EC73-44A5-B5D6-E2FDAC24DCA9}"/>
              </a:ext>
            </a:extLst>
          </p:cNvPr>
          <p:cNvPicPr>
            <a:picLocks noChangeAspect="1"/>
          </p:cNvPicPr>
          <p:nvPr/>
        </p:nvPicPr>
        <p:blipFill>
          <a:blip r:embed="rId3"/>
          <a:stretch>
            <a:fillRect/>
          </a:stretch>
        </p:blipFill>
        <p:spPr>
          <a:xfrm>
            <a:off x="6388519" y="1307911"/>
            <a:ext cx="5488466" cy="4242177"/>
          </a:xfrm>
          <a:prstGeom prst="rect">
            <a:avLst/>
          </a:prstGeom>
        </p:spPr>
      </p:pic>
    </p:spTree>
    <p:extLst>
      <p:ext uri="{BB962C8B-B14F-4D97-AF65-F5344CB8AC3E}">
        <p14:creationId xmlns:p14="http://schemas.microsoft.com/office/powerpoint/2010/main" val="3676880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893B2-880F-4185-A203-35A562828165}"/>
              </a:ext>
            </a:extLst>
          </p:cNvPr>
          <p:cNvSpPr>
            <a:spLocks noGrp="1"/>
          </p:cNvSpPr>
          <p:nvPr>
            <p:ph type="title"/>
          </p:nvPr>
        </p:nvSpPr>
        <p:spPr>
          <a:xfrm>
            <a:off x="264532" y="281353"/>
            <a:ext cx="11125199" cy="381001"/>
          </a:xfrm>
        </p:spPr>
        <p:txBody>
          <a:bodyPr/>
          <a:lstStyle/>
          <a:p>
            <a:r>
              <a:rPr lang="en-IN" dirty="0"/>
              <a:t>Angular -  Template Driven Form Example Application </a:t>
            </a:r>
            <a:endParaRPr lang="en-US" dirty="0"/>
          </a:p>
        </p:txBody>
      </p:sp>
      <p:sp>
        <p:nvSpPr>
          <p:cNvPr id="3" name="Text Placeholder 2">
            <a:extLst>
              <a:ext uri="{FF2B5EF4-FFF2-40B4-BE49-F238E27FC236}">
                <a16:creationId xmlns:a16="http://schemas.microsoft.com/office/drawing/2014/main" id="{7C41A2DB-B9E6-4CD2-9C96-2197B9AEAA99}"/>
              </a:ext>
            </a:extLst>
          </p:cNvPr>
          <p:cNvSpPr>
            <a:spLocks noGrp="1"/>
          </p:cNvSpPr>
          <p:nvPr>
            <p:ph type="body" sz="quarter" idx="13"/>
          </p:nvPr>
        </p:nvSpPr>
        <p:spPr>
          <a:xfrm>
            <a:off x="462500" y="841716"/>
            <a:ext cx="11537242" cy="3962401"/>
          </a:xfrm>
        </p:spPr>
        <p:txBody>
          <a:bodyPr/>
          <a:lstStyle/>
          <a:p>
            <a:r>
              <a:rPr lang="en-IN" sz="2200" b="1" dirty="0"/>
              <a:t>Receive Form Data</a:t>
            </a:r>
          </a:p>
          <a:p>
            <a:pPr algn="just">
              <a:spcBef>
                <a:spcPts val="1200"/>
              </a:spcBef>
            </a:pPr>
            <a:r>
              <a:rPr lang="en-US" sz="2200" dirty="0"/>
              <a:t>We need to receive the data in component class from our form. To do this we need to create the </a:t>
            </a:r>
            <a:r>
              <a:rPr lang="en-US" sz="2200" dirty="0" err="1"/>
              <a:t>onSubmit</a:t>
            </a:r>
            <a:r>
              <a:rPr lang="en-US" sz="2200" dirty="0"/>
              <a:t> method in our component class. The submit method receives the reference to the </a:t>
            </a:r>
            <a:r>
              <a:rPr lang="en-US" sz="2200" dirty="0" err="1"/>
              <a:t>ngForm</a:t>
            </a:r>
            <a:r>
              <a:rPr lang="en-US" sz="2200" dirty="0"/>
              <a:t> directive, which we named is as </a:t>
            </a:r>
            <a:r>
              <a:rPr lang="en-US" sz="2200" dirty="0" err="1"/>
              <a:t>contactForm</a:t>
            </a:r>
            <a:r>
              <a:rPr lang="en-US" sz="2200" dirty="0"/>
              <a:t>. The </a:t>
            </a:r>
            <a:r>
              <a:rPr lang="en-US" sz="2200" dirty="0" err="1"/>
              <a:t>contactForm</a:t>
            </a:r>
            <a:r>
              <a:rPr lang="en-US" sz="2200" dirty="0"/>
              <a:t> exposes the value method which returns the form fields as a Json object.</a:t>
            </a:r>
          </a:p>
          <a:p>
            <a:pPr algn="just">
              <a:spcBef>
                <a:spcPts val="1200"/>
              </a:spcBef>
            </a:pPr>
            <a:endParaRPr lang="en-US" sz="2200" dirty="0"/>
          </a:p>
          <a:p>
            <a:pPr algn="just">
              <a:spcBef>
                <a:spcPts val="1200"/>
              </a:spcBef>
            </a:pPr>
            <a:endParaRPr lang="en-US" sz="2200" dirty="0"/>
          </a:p>
          <a:p>
            <a:pPr algn="just">
              <a:spcBef>
                <a:spcPts val="0"/>
              </a:spcBef>
            </a:pPr>
            <a:endParaRPr lang="en-US" sz="2200" dirty="0"/>
          </a:p>
          <a:p>
            <a:pPr algn="just">
              <a:spcBef>
                <a:spcPts val="0"/>
              </a:spcBef>
            </a:pPr>
            <a:r>
              <a:rPr lang="en-US" sz="2200" dirty="0"/>
              <a:t>Run the code now and enter some data into the form. Open the Developer Console in browser and check the output, when you submit the data.</a:t>
            </a:r>
          </a:p>
        </p:txBody>
      </p:sp>
      <p:sp>
        <p:nvSpPr>
          <p:cNvPr id="4" name="Slide Number Placeholder 3">
            <a:extLst>
              <a:ext uri="{FF2B5EF4-FFF2-40B4-BE49-F238E27FC236}">
                <a16:creationId xmlns:a16="http://schemas.microsoft.com/office/drawing/2014/main" id="{86774152-1F55-4BCF-B5A5-6CB7012CCEEE}"/>
              </a:ext>
            </a:extLst>
          </p:cNvPr>
          <p:cNvSpPr>
            <a:spLocks noGrp="1"/>
          </p:cNvSpPr>
          <p:nvPr>
            <p:ph type="sldNum" sz="quarter" idx="12"/>
          </p:nvPr>
        </p:nvSpPr>
        <p:spPr/>
        <p:txBody>
          <a:bodyPr/>
          <a:lstStyle/>
          <a:p>
            <a:fld id="{C51EAA63-D034-42AE-91FA-B13B9518C7BE}" type="slidenum">
              <a:rPr lang="en-US" smtClean="0"/>
              <a:pPr/>
              <a:t>24</a:t>
            </a:fld>
            <a:endParaRPr lang="en-US" dirty="0"/>
          </a:p>
        </p:txBody>
      </p:sp>
      <p:pic>
        <p:nvPicPr>
          <p:cNvPr id="6" name="Picture 5">
            <a:extLst>
              <a:ext uri="{FF2B5EF4-FFF2-40B4-BE49-F238E27FC236}">
                <a16:creationId xmlns:a16="http://schemas.microsoft.com/office/drawing/2014/main" id="{2604D5B9-E07F-43DC-8982-7E772C383754}"/>
              </a:ext>
            </a:extLst>
          </p:cNvPr>
          <p:cNvPicPr>
            <a:picLocks noChangeAspect="1"/>
          </p:cNvPicPr>
          <p:nvPr/>
        </p:nvPicPr>
        <p:blipFill>
          <a:blip r:embed="rId2"/>
          <a:stretch>
            <a:fillRect/>
          </a:stretch>
        </p:blipFill>
        <p:spPr>
          <a:xfrm>
            <a:off x="3784209" y="2550864"/>
            <a:ext cx="3844973" cy="1132519"/>
          </a:xfrm>
          <a:prstGeom prst="rect">
            <a:avLst/>
          </a:prstGeom>
        </p:spPr>
      </p:pic>
      <p:pic>
        <p:nvPicPr>
          <p:cNvPr id="7" name="Picture 6">
            <a:extLst>
              <a:ext uri="{FF2B5EF4-FFF2-40B4-BE49-F238E27FC236}">
                <a16:creationId xmlns:a16="http://schemas.microsoft.com/office/drawing/2014/main" id="{62C030D5-58A4-43F6-A8EE-342CDB1B20C9}"/>
              </a:ext>
            </a:extLst>
          </p:cNvPr>
          <p:cNvPicPr>
            <a:picLocks noChangeAspect="1"/>
          </p:cNvPicPr>
          <p:nvPr/>
        </p:nvPicPr>
        <p:blipFill>
          <a:blip r:embed="rId3"/>
          <a:stretch>
            <a:fillRect/>
          </a:stretch>
        </p:blipFill>
        <p:spPr>
          <a:xfrm>
            <a:off x="683113" y="4460982"/>
            <a:ext cx="2524321" cy="1691692"/>
          </a:xfrm>
          <a:prstGeom prst="rect">
            <a:avLst/>
          </a:prstGeom>
        </p:spPr>
      </p:pic>
      <p:pic>
        <p:nvPicPr>
          <p:cNvPr id="8" name="Picture 7">
            <a:extLst>
              <a:ext uri="{FF2B5EF4-FFF2-40B4-BE49-F238E27FC236}">
                <a16:creationId xmlns:a16="http://schemas.microsoft.com/office/drawing/2014/main" id="{A1D320CB-693C-467F-B987-4EA895962F65}"/>
              </a:ext>
            </a:extLst>
          </p:cNvPr>
          <p:cNvPicPr>
            <a:picLocks noChangeAspect="1"/>
          </p:cNvPicPr>
          <p:nvPr/>
        </p:nvPicPr>
        <p:blipFill>
          <a:blip r:embed="rId4"/>
          <a:stretch>
            <a:fillRect/>
          </a:stretch>
        </p:blipFill>
        <p:spPr>
          <a:xfrm>
            <a:off x="6557619" y="3980974"/>
            <a:ext cx="2319095" cy="2350016"/>
          </a:xfrm>
          <a:prstGeom prst="rect">
            <a:avLst/>
          </a:prstGeom>
        </p:spPr>
      </p:pic>
    </p:spTree>
    <p:extLst>
      <p:ext uri="{BB962C8B-B14F-4D97-AF65-F5344CB8AC3E}">
        <p14:creationId xmlns:p14="http://schemas.microsoft.com/office/powerpoint/2010/main" val="1764011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51EAA63-D034-42AE-91FA-B13B9518C7BE}" type="slidenum">
              <a:rPr lang="en-US" smtClean="0"/>
              <a:pPr/>
              <a:t>25</a:t>
            </a:fld>
            <a:endParaRPr lang="en-US" dirty="0"/>
          </a:p>
        </p:txBody>
      </p:sp>
      <p:sp>
        <p:nvSpPr>
          <p:cNvPr id="3" name="TextBox 2"/>
          <p:cNvSpPr txBox="1"/>
          <p:nvPr/>
        </p:nvSpPr>
        <p:spPr>
          <a:xfrm>
            <a:off x="3386765" y="2479160"/>
            <a:ext cx="4354412" cy="914400"/>
          </a:xfrm>
          <a:prstGeom prst="rect">
            <a:avLst/>
          </a:prstGeom>
          <a:noFill/>
        </p:spPr>
        <p:txBody>
          <a:bodyPr wrap="none" lIns="0" tIns="0" rIns="0" bIns="0" rtlCol="0" anchor="ctr">
            <a:noAutofit/>
          </a:bodyPr>
          <a:lstStyle/>
          <a:p>
            <a:pPr algn="ctr">
              <a:lnSpc>
                <a:spcPct val="90000"/>
              </a:lnSpc>
            </a:pPr>
            <a:r>
              <a:rPr lang="en-US" sz="6600" dirty="0"/>
              <a:t>THANK YOU</a:t>
            </a:r>
          </a:p>
        </p:txBody>
      </p:sp>
    </p:spTree>
    <p:extLst>
      <p:ext uri="{BB962C8B-B14F-4D97-AF65-F5344CB8AC3E}">
        <p14:creationId xmlns:p14="http://schemas.microsoft.com/office/powerpoint/2010/main" val="18256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127" y="304800"/>
            <a:ext cx="11125199" cy="498232"/>
          </a:xfrm>
        </p:spPr>
        <p:txBody>
          <a:bodyPr/>
          <a:lstStyle/>
          <a:p>
            <a:r>
              <a:rPr lang="en-US" dirty="0"/>
              <a:t>Agenda</a:t>
            </a:r>
          </a:p>
        </p:txBody>
      </p:sp>
      <p:sp>
        <p:nvSpPr>
          <p:cNvPr id="3" name="Content Placeholder 2"/>
          <p:cNvSpPr>
            <a:spLocks noGrp="1"/>
          </p:cNvSpPr>
          <p:nvPr>
            <p:ph idx="13"/>
          </p:nvPr>
        </p:nvSpPr>
        <p:spPr>
          <a:xfrm>
            <a:off x="582882" y="1075843"/>
            <a:ext cx="10569688" cy="4363664"/>
          </a:xfrm>
        </p:spPr>
        <p:txBody>
          <a:bodyPr/>
          <a:lstStyle/>
          <a:p>
            <a:pPr marL="685800" indent="-685800">
              <a:buClr>
                <a:schemeClr val="accent5"/>
              </a:buClr>
              <a:buFont typeface="Wingdings" charset="2"/>
              <a:buChar char="q"/>
            </a:pPr>
            <a:r>
              <a:rPr lang="en-US" dirty="0"/>
              <a:t>What is Forms</a:t>
            </a:r>
          </a:p>
          <a:p>
            <a:pPr marL="685800" indent="-685800">
              <a:buClr>
                <a:schemeClr val="accent5"/>
              </a:buClr>
              <a:buFont typeface="Wingdings" charset="2"/>
              <a:buChar char="q"/>
            </a:pPr>
            <a:r>
              <a:rPr lang="en-US" dirty="0"/>
              <a:t>Types of Forms</a:t>
            </a:r>
          </a:p>
          <a:p>
            <a:pPr marL="685800" indent="-685800">
              <a:buClr>
                <a:schemeClr val="accent5"/>
              </a:buClr>
              <a:buFont typeface="Wingdings" charset="2"/>
              <a:buChar char="q"/>
            </a:pPr>
            <a:r>
              <a:rPr lang="en-US" dirty="0"/>
              <a:t>Difference between Reactive and Template Driven</a:t>
            </a:r>
          </a:p>
          <a:p>
            <a:pPr marL="685800" indent="-685800">
              <a:buClr>
                <a:schemeClr val="accent5"/>
              </a:buClr>
              <a:buFont typeface="Wingdings" charset="2"/>
              <a:buChar char="q"/>
            </a:pPr>
            <a:r>
              <a:rPr lang="en-US" dirty="0"/>
              <a:t>Example on Reactive Form</a:t>
            </a:r>
          </a:p>
          <a:p>
            <a:pPr marL="685800" indent="-685800">
              <a:buClr>
                <a:schemeClr val="accent5"/>
              </a:buClr>
              <a:buFont typeface="Wingdings" charset="2"/>
              <a:buChar char="q"/>
            </a:pPr>
            <a:r>
              <a:rPr lang="en-US" dirty="0"/>
              <a:t>Example on Template Driven Form</a:t>
            </a:r>
          </a:p>
          <a:p>
            <a:pPr marL="685800" indent="-685800">
              <a:buClr>
                <a:schemeClr val="accent5"/>
              </a:buClr>
              <a:buFont typeface="Wingdings" charset="2"/>
              <a:buChar char="q"/>
            </a:pPr>
            <a:endParaRPr lang="en-US" dirty="0"/>
          </a:p>
          <a:p>
            <a:pPr marL="685800" indent="-685800">
              <a:buClr>
                <a:schemeClr val="accent5"/>
              </a:buClr>
              <a:buFont typeface="Wingdings" charset="2"/>
              <a:buChar char="q"/>
            </a:pPr>
            <a:endParaRPr lang="en-US" dirty="0"/>
          </a:p>
          <a:p>
            <a:pPr marL="685800" indent="-685800">
              <a:buClr>
                <a:schemeClr val="accent5"/>
              </a:buClr>
              <a:buFont typeface="Wingdings" charset="2"/>
              <a:buChar char="q"/>
            </a:pPr>
            <a:endParaRPr lang="en-US" dirty="0"/>
          </a:p>
        </p:txBody>
      </p:sp>
      <p:sp>
        <p:nvSpPr>
          <p:cNvPr id="10" name="Slide Number Placeholder 9"/>
          <p:cNvSpPr>
            <a:spLocks noGrp="1"/>
          </p:cNvSpPr>
          <p:nvPr>
            <p:ph type="sldNum" sz="quarter" idx="12"/>
          </p:nvPr>
        </p:nvSpPr>
        <p:spPr/>
        <p:txBody>
          <a:bodyPr/>
          <a:lstStyle/>
          <a:p>
            <a:fld id="{C51EAA63-D034-42AE-91FA-B13B9518C7BE}" type="slidenum">
              <a:rPr lang="en-US" smtClean="0"/>
              <a:pPr/>
              <a:t>3</a:t>
            </a:fld>
            <a:endParaRPr lang="en-US" dirty="0"/>
          </a:p>
        </p:txBody>
      </p:sp>
    </p:spTree>
    <p:extLst>
      <p:ext uri="{BB962C8B-B14F-4D97-AF65-F5344CB8AC3E}">
        <p14:creationId xmlns:p14="http://schemas.microsoft.com/office/powerpoint/2010/main" val="80700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EC19B-071B-4D6D-A4AF-60424B546151}"/>
              </a:ext>
            </a:extLst>
          </p:cNvPr>
          <p:cNvSpPr>
            <a:spLocks noGrp="1"/>
          </p:cNvSpPr>
          <p:nvPr>
            <p:ph type="title"/>
          </p:nvPr>
        </p:nvSpPr>
        <p:spPr>
          <a:xfrm>
            <a:off x="248483" y="218740"/>
            <a:ext cx="11125199" cy="458274"/>
          </a:xfrm>
        </p:spPr>
        <p:txBody>
          <a:bodyPr/>
          <a:lstStyle/>
          <a:p>
            <a:r>
              <a:rPr lang="en-US" dirty="0"/>
              <a:t>Angular – Forms </a:t>
            </a:r>
          </a:p>
        </p:txBody>
      </p:sp>
      <p:sp>
        <p:nvSpPr>
          <p:cNvPr id="3" name="Text Placeholder 2">
            <a:extLst>
              <a:ext uri="{FF2B5EF4-FFF2-40B4-BE49-F238E27FC236}">
                <a16:creationId xmlns:a16="http://schemas.microsoft.com/office/drawing/2014/main" id="{3D96BE63-FA9C-4FA4-B4B9-54E97B7EE788}"/>
              </a:ext>
            </a:extLst>
          </p:cNvPr>
          <p:cNvSpPr>
            <a:spLocks noGrp="1"/>
          </p:cNvSpPr>
          <p:nvPr>
            <p:ph type="body" sz="quarter" idx="13"/>
          </p:nvPr>
        </p:nvSpPr>
        <p:spPr>
          <a:xfrm>
            <a:off x="407785" y="1010329"/>
            <a:ext cx="11125201" cy="3962401"/>
          </a:xfrm>
        </p:spPr>
        <p:txBody>
          <a:bodyPr/>
          <a:lstStyle/>
          <a:p>
            <a:pPr algn="just"/>
            <a:r>
              <a:rPr lang="en-US" sz="2600" dirty="0"/>
              <a:t>Angular forms are used to handle the user’s input. We use Angular form in our application to authorize users to log in, to update profile, to enter information, and to perform many other data-entry tasks.</a:t>
            </a:r>
          </a:p>
          <a:p>
            <a:pPr algn="just"/>
            <a:r>
              <a:rPr lang="en-US" sz="2600" dirty="0"/>
              <a:t>In Angular, there are two approaches to handle the user’s input through forms:</a:t>
            </a:r>
          </a:p>
          <a:p>
            <a:pPr marL="515938" indent="-514350" algn="just">
              <a:buFont typeface="+mj-lt"/>
              <a:buAutoNum type="arabicPeriod"/>
            </a:pPr>
            <a:r>
              <a:rPr lang="en-US" sz="2600" dirty="0"/>
              <a:t>Reactive Forms</a:t>
            </a:r>
          </a:p>
          <a:p>
            <a:pPr marL="515938" indent="-514350" algn="just">
              <a:buFont typeface="+mj-lt"/>
              <a:buAutoNum type="arabicPeriod"/>
            </a:pPr>
            <a:r>
              <a:rPr lang="en-US" sz="2600" dirty="0"/>
              <a:t>Template-driven Forms</a:t>
            </a:r>
          </a:p>
          <a:p>
            <a:pPr algn="just"/>
            <a:r>
              <a:rPr lang="en-US" sz="2600" dirty="0"/>
              <a:t>Both methods are used to collect user input event from the view, validate the user input, create a form model to update, and provide a way to track changes.</a:t>
            </a:r>
          </a:p>
          <a:p>
            <a:pPr algn="just"/>
            <a:r>
              <a:rPr lang="en-US" sz="2600" dirty="0"/>
              <a:t>Reactive and template-driven forms process and manage form data differently. Each offers different advantages.</a:t>
            </a:r>
          </a:p>
          <a:p>
            <a:pPr algn="just"/>
            <a:endParaRPr lang="en-US" sz="2600" dirty="0"/>
          </a:p>
          <a:p>
            <a:pPr algn="just"/>
            <a:endParaRPr lang="en-US" sz="2600" dirty="0"/>
          </a:p>
        </p:txBody>
      </p:sp>
      <p:sp>
        <p:nvSpPr>
          <p:cNvPr id="4" name="Slide Number Placeholder 3">
            <a:extLst>
              <a:ext uri="{FF2B5EF4-FFF2-40B4-BE49-F238E27FC236}">
                <a16:creationId xmlns:a16="http://schemas.microsoft.com/office/drawing/2014/main" id="{981B0E3A-AD1B-4358-98E3-BE4AF9A7B0DF}"/>
              </a:ext>
            </a:extLst>
          </p:cNvPr>
          <p:cNvSpPr>
            <a:spLocks noGrp="1"/>
          </p:cNvSpPr>
          <p:nvPr>
            <p:ph type="sldNum" sz="quarter" idx="12"/>
          </p:nvPr>
        </p:nvSpPr>
        <p:spPr/>
        <p:txBody>
          <a:bodyPr/>
          <a:lstStyle/>
          <a:p>
            <a:fld id="{C51EAA63-D034-42AE-91FA-B13B9518C7BE}" type="slidenum">
              <a:rPr lang="en-US" smtClean="0"/>
              <a:pPr/>
              <a:t>4</a:t>
            </a:fld>
            <a:endParaRPr lang="en-US" dirty="0"/>
          </a:p>
        </p:txBody>
      </p:sp>
    </p:spTree>
    <p:extLst>
      <p:ext uri="{BB962C8B-B14F-4D97-AF65-F5344CB8AC3E}">
        <p14:creationId xmlns:p14="http://schemas.microsoft.com/office/powerpoint/2010/main" val="312102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20DB-4D9B-4FAE-BF60-11F7C8B7BE31}"/>
              </a:ext>
            </a:extLst>
          </p:cNvPr>
          <p:cNvSpPr>
            <a:spLocks noGrp="1"/>
          </p:cNvSpPr>
          <p:nvPr>
            <p:ph type="title"/>
          </p:nvPr>
        </p:nvSpPr>
        <p:spPr>
          <a:xfrm>
            <a:off x="320802" y="203278"/>
            <a:ext cx="11125199" cy="507610"/>
          </a:xfrm>
        </p:spPr>
        <p:txBody>
          <a:bodyPr/>
          <a:lstStyle/>
          <a:p>
            <a:r>
              <a:rPr lang="en-US" dirty="0"/>
              <a:t>Angular – Reactive Forms </a:t>
            </a:r>
          </a:p>
        </p:txBody>
      </p:sp>
      <p:sp>
        <p:nvSpPr>
          <p:cNvPr id="3" name="Text Placeholder 2">
            <a:extLst>
              <a:ext uri="{FF2B5EF4-FFF2-40B4-BE49-F238E27FC236}">
                <a16:creationId xmlns:a16="http://schemas.microsoft.com/office/drawing/2014/main" id="{7A416568-F6A9-453C-8992-C4612BF6DBDF}"/>
              </a:ext>
            </a:extLst>
          </p:cNvPr>
          <p:cNvSpPr>
            <a:spLocks noGrp="1"/>
          </p:cNvSpPr>
          <p:nvPr>
            <p:ph type="body" sz="quarter" idx="13"/>
          </p:nvPr>
        </p:nvSpPr>
        <p:spPr>
          <a:xfrm>
            <a:off x="531812" y="982392"/>
            <a:ext cx="11125199" cy="3962401"/>
          </a:xfrm>
        </p:spPr>
        <p:txBody>
          <a:bodyPr/>
          <a:lstStyle/>
          <a:p>
            <a:pPr algn="just"/>
            <a:r>
              <a:rPr lang="en-US" dirty="0"/>
              <a:t>Reactive forms are more robust, and they are more scalable, reusable, and testable. If forms are a vital part of our application or are already using reactive patterns for building our app, handle responsive forms. </a:t>
            </a:r>
          </a:p>
        </p:txBody>
      </p:sp>
      <p:sp>
        <p:nvSpPr>
          <p:cNvPr id="4" name="Slide Number Placeholder 3">
            <a:extLst>
              <a:ext uri="{FF2B5EF4-FFF2-40B4-BE49-F238E27FC236}">
                <a16:creationId xmlns:a16="http://schemas.microsoft.com/office/drawing/2014/main" id="{C889423E-C240-4E20-BD3D-809C62D65356}"/>
              </a:ext>
            </a:extLst>
          </p:cNvPr>
          <p:cNvSpPr>
            <a:spLocks noGrp="1"/>
          </p:cNvSpPr>
          <p:nvPr>
            <p:ph type="sldNum" sz="quarter" idx="12"/>
          </p:nvPr>
        </p:nvSpPr>
        <p:spPr/>
        <p:txBody>
          <a:bodyPr/>
          <a:lstStyle/>
          <a:p>
            <a:fld id="{C51EAA63-D034-42AE-91FA-B13B9518C7BE}" type="slidenum">
              <a:rPr lang="en-US" smtClean="0"/>
              <a:pPr/>
              <a:t>5</a:t>
            </a:fld>
            <a:endParaRPr lang="en-US" dirty="0"/>
          </a:p>
        </p:txBody>
      </p:sp>
    </p:spTree>
    <p:extLst>
      <p:ext uri="{BB962C8B-B14F-4D97-AF65-F5344CB8AC3E}">
        <p14:creationId xmlns:p14="http://schemas.microsoft.com/office/powerpoint/2010/main" val="233463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0C282-A8AD-4789-883E-164D18CC2801}"/>
              </a:ext>
            </a:extLst>
          </p:cNvPr>
          <p:cNvSpPr>
            <a:spLocks noGrp="1"/>
          </p:cNvSpPr>
          <p:nvPr>
            <p:ph type="title"/>
          </p:nvPr>
        </p:nvSpPr>
        <p:spPr>
          <a:xfrm>
            <a:off x="334871" y="420857"/>
            <a:ext cx="11125199" cy="493543"/>
          </a:xfrm>
        </p:spPr>
        <p:txBody>
          <a:bodyPr/>
          <a:lstStyle/>
          <a:p>
            <a:r>
              <a:rPr lang="en-IN" dirty="0"/>
              <a:t>Angular – Template Driven Form</a:t>
            </a:r>
            <a:endParaRPr lang="en-US" dirty="0"/>
          </a:p>
        </p:txBody>
      </p:sp>
      <p:sp>
        <p:nvSpPr>
          <p:cNvPr id="3" name="Text Placeholder 2">
            <a:extLst>
              <a:ext uri="{FF2B5EF4-FFF2-40B4-BE49-F238E27FC236}">
                <a16:creationId xmlns:a16="http://schemas.microsoft.com/office/drawing/2014/main" id="{8AE2EF12-91FD-480F-9BCF-946F8BF27009}"/>
              </a:ext>
            </a:extLst>
          </p:cNvPr>
          <p:cNvSpPr>
            <a:spLocks noGrp="1"/>
          </p:cNvSpPr>
          <p:nvPr>
            <p:ph type="body" sz="quarter" idx="13"/>
          </p:nvPr>
        </p:nvSpPr>
        <p:spPr>
          <a:xfrm>
            <a:off x="462500" y="1151205"/>
            <a:ext cx="10997570" cy="3962401"/>
          </a:xfrm>
        </p:spPr>
        <p:txBody>
          <a:bodyPr/>
          <a:lstStyle/>
          <a:p>
            <a:pPr algn="just"/>
            <a:r>
              <a:rPr lang="en-US" dirty="0"/>
              <a:t>It is useful for adding a simple form to an app, such as an email list signup form to an app, such as an email list signup form.  It is easy to add to an app, but they don’t scale as well as reactive forms. If we have fundamental form requirements and logic that can be managed in the template and use template-driven forms.</a:t>
            </a:r>
          </a:p>
        </p:txBody>
      </p:sp>
      <p:sp>
        <p:nvSpPr>
          <p:cNvPr id="4" name="Slide Number Placeholder 3">
            <a:extLst>
              <a:ext uri="{FF2B5EF4-FFF2-40B4-BE49-F238E27FC236}">
                <a16:creationId xmlns:a16="http://schemas.microsoft.com/office/drawing/2014/main" id="{E2D19676-EB16-45F0-BA59-6F41C078EF1F}"/>
              </a:ext>
            </a:extLst>
          </p:cNvPr>
          <p:cNvSpPr>
            <a:spLocks noGrp="1"/>
          </p:cNvSpPr>
          <p:nvPr>
            <p:ph type="sldNum" sz="quarter" idx="12"/>
          </p:nvPr>
        </p:nvSpPr>
        <p:spPr/>
        <p:txBody>
          <a:bodyPr/>
          <a:lstStyle/>
          <a:p>
            <a:fld id="{C51EAA63-D034-42AE-91FA-B13B9518C7BE}" type="slidenum">
              <a:rPr lang="en-US" smtClean="0"/>
              <a:pPr/>
              <a:t>6</a:t>
            </a:fld>
            <a:endParaRPr lang="en-US" dirty="0"/>
          </a:p>
        </p:txBody>
      </p:sp>
    </p:spTree>
    <p:extLst>
      <p:ext uri="{BB962C8B-B14F-4D97-AF65-F5344CB8AC3E}">
        <p14:creationId xmlns:p14="http://schemas.microsoft.com/office/powerpoint/2010/main" val="265056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A771D-1E5F-4E44-A587-DFDFBEC53700}"/>
              </a:ext>
            </a:extLst>
          </p:cNvPr>
          <p:cNvSpPr>
            <a:spLocks noGrp="1"/>
          </p:cNvSpPr>
          <p:nvPr>
            <p:ph type="title"/>
          </p:nvPr>
        </p:nvSpPr>
        <p:spPr>
          <a:xfrm>
            <a:off x="278600" y="323556"/>
            <a:ext cx="11125199" cy="479475"/>
          </a:xfrm>
        </p:spPr>
        <p:txBody>
          <a:bodyPr/>
          <a:lstStyle/>
          <a:p>
            <a:r>
              <a:rPr lang="en-IN" dirty="0"/>
              <a:t>Angular – Forms </a:t>
            </a:r>
            <a:endParaRPr lang="en-US" dirty="0"/>
          </a:p>
        </p:txBody>
      </p:sp>
      <p:sp>
        <p:nvSpPr>
          <p:cNvPr id="3" name="Text Placeholder 2">
            <a:extLst>
              <a:ext uri="{FF2B5EF4-FFF2-40B4-BE49-F238E27FC236}">
                <a16:creationId xmlns:a16="http://schemas.microsoft.com/office/drawing/2014/main" id="{20EACDAC-95FD-4634-A010-7E5BFD37BD50}"/>
              </a:ext>
            </a:extLst>
          </p:cNvPr>
          <p:cNvSpPr>
            <a:spLocks noGrp="1"/>
          </p:cNvSpPr>
          <p:nvPr>
            <p:ph type="body" sz="quarter" idx="13"/>
          </p:nvPr>
        </p:nvSpPr>
        <p:spPr>
          <a:xfrm>
            <a:off x="462500" y="1052732"/>
            <a:ext cx="8861082" cy="3962401"/>
          </a:xfrm>
        </p:spPr>
        <p:txBody>
          <a:bodyPr/>
          <a:lstStyle/>
          <a:p>
            <a:r>
              <a:rPr lang="en-IN" dirty="0"/>
              <a:t>Difference between Reactive and Template driven forms</a:t>
            </a:r>
            <a:endParaRPr lang="en-US" dirty="0"/>
          </a:p>
        </p:txBody>
      </p:sp>
      <p:sp>
        <p:nvSpPr>
          <p:cNvPr id="4" name="Slide Number Placeholder 3">
            <a:extLst>
              <a:ext uri="{FF2B5EF4-FFF2-40B4-BE49-F238E27FC236}">
                <a16:creationId xmlns:a16="http://schemas.microsoft.com/office/drawing/2014/main" id="{CD97DEE3-D350-4622-8552-7D78299658BD}"/>
              </a:ext>
            </a:extLst>
          </p:cNvPr>
          <p:cNvSpPr>
            <a:spLocks noGrp="1"/>
          </p:cNvSpPr>
          <p:nvPr>
            <p:ph type="sldNum" sz="quarter" idx="12"/>
          </p:nvPr>
        </p:nvSpPr>
        <p:spPr/>
        <p:txBody>
          <a:bodyPr/>
          <a:lstStyle/>
          <a:p>
            <a:fld id="{C51EAA63-D034-42AE-91FA-B13B9518C7BE}" type="slidenum">
              <a:rPr lang="en-US" smtClean="0"/>
              <a:pPr/>
              <a:t>7</a:t>
            </a:fld>
            <a:endParaRPr lang="en-US" dirty="0"/>
          </a:p>
        </p:txBody>
      </p:sp>
      <p:graphicFrame>
        <p:nvGraphicFramePr>
          <p:cNvPr id="5" name="Table 4">
            <a:extLst>
              <a:ext uri="{FF2B5EF4-FFF2-40B4-BE49-F238E27FC236}">
                <a16:creationId xmlns:a16="http://schemas.microsoft.com/office/drawing/2014/main" id="{68E3C8D5-B65A-485A-AF82-8FCEDADA380D}"/>
              </a:ext>
            </a:extLst>
          </p:cNvPr>
          <p:cNvGraphicFramePr>
            <a:graphicFrameLocks noGrp="1"/>
          </p:cNvGraphicFramePr>
          <p:nvPr>
            <p:extLst>
              <p:ext uri="{D42A27DB-BD31-4B8C-83A1-F6EECF244321}">
                <p14:modId xmlns:p14="http://schemas.microsoft.com/office/powerpoint/2010/main" val="1860978366"/>
              </p:ext>
            </p:extLst>
          </p:nvPr>
        </p:nvGraphicFramePr>
        <p:xfrm>
          <a:off x="614019" y="1524000"/>
          <a:ext cx="9006411" cy="5378040"/>
        </p:xfrm>
        <a:graphic>
          <a:graphicData uri="http://schemas.openxmlformats.org/drawingml/2006/table">
            <a:tbl>
              <a:tblPr>
                <a:tableStyleId>{08FB837D-C827-4EFA-A057-4D05807E0F7C}</a:tableStyleId>
              </a:tblPr>
              <a:tblGrid>
                <a:gridCol w="4223025">
                  <a:extLst>
                    <a:ext uri="{9D8B030D-6E8A-4147-A177-3AD203B41FA5}">
                      <a16:colId xmlns:a16="http://schemas.microsoft.com/office/drawing/2014/main" val="3295350228"/>
                    </a:ext>
                  </a:extLst>
                </a:gridCol>
                <a:gridCol w="4783386">
                  <a:extLst>
                    <a:ext uri="{9D8B030D-6E8A-4147-A177-3AD203B41FA5}">
                      <a16:colId xmlns:a16="http://schemas.microsoft.com/office/drawing/2014/main" val="1274058547"/>
                    </a:ext>
                  </a:extLst>
                </a:gridCol>
              </a:tblGrid>
              <a:tr h="615297">
                <a:tc>
                  <a:txBody>
                    <a:bodyPr/>
                    <a:lstStyle/>
                    <a:p>
                      <a:pPr marL="0" marR="0" lvl="0" indent="0" algn="l" defTabSz="914361" rtl="0" eaLnBrk="1" fontAlgn="auto" latinLnBrk="0" hangingPunct="1">
                        <a:lnSpc>
                          <a:spcPct val="100000"/>
                        </a:lnSpc>
                        <a:spcBef>
                          <a:spcPts val="0"/>
                        </a:spcBef>
                        <a:spcAft>
                          <a:spcPts val="0"/>
                        </a:spcAft>
                        <a:buClrTx/>
                        <a:buSzTx/>
                        <a:buFontTx/>
                        <a:buNone/>
                        <a:tabLst/>
                        <a:defRPr/>
                      </a:pPr>
                      <a:r>
                        <a:rPr lang="en-US" sz="1700" b="1" dirty="0">
                          <a:effectLst/>
                        </a:rPr>
                        <a:t>Template-driven Forms</a:t>
                      </a:r>
                    </a:p>
                    <a:p>
                      <a:pPr algn="l"/>
                      <a:endParaRPr lang="en-US" sz="1700" b="1" dirty="0">
                        <a:effectLst/>
                      </a:endParaRPr>
                    </a:p>
                  </a:txBody>
                  <a:tcPr marL="69710" marR="69710" marT="69710" marB="69710" anchor="ctr"/>
                </a:tc>
                <a:tc>
                  <a:txBody>
                    <a:bodyPr/>
                    <a:lstStyle/>
                    <a:p>
                      <a:pPr marL="0" marR="0" lvl="0" indent="0" algn="l" defTabSz="914361" rtl="0" eaLnBrk="1" fontAlgn="auto" latinLnBrk="0" hangingPunct="1">
                        <a:lnSpc>
                          <a:spcPct val="100000"/>
                        </a:lnSpc>
                        <a:spcBef>
                          <a:spcPts val="0"/>
                        </a:spcBef>
                        <a:spcAft>
                          <a:spcPts val="0"/>
                        </a:spcAft>
                        <a:buClrTx/>
                        <a:buSzTx/>
                        <a:buFontTx/>
                        <a:buNone/>
                        <a:tabLst/>
                        <a:defRPr/>
                      </a:pPr>
                      <a:r>
                        <a:rPr lang="en-US" sz="1700" b="1" dirty="0">
                          <a:effectLst/>
                        </a:rPr>
                        <a:t>Reactive Forms</a:t>
                      </a:r>
                    </a:p>
                    <a:p>
                      <a:pPr algn="l"/>
                      <a:endParaRPr lang="en-US" sz="1700" b="1" dirty="0">
                        <a:effectLst/>
                      </a:endParaRPr>
                    </a:p>
                  </a:txBody>
                  <a:tcPr marL="69710" marR="69710" marT="69710" marB="69710" anchor="ctr"/>
                </a:tc>
                <a:extLst>
                  <a:ext uri="{0D108BD9-81ED-4DB2-BD59-A6C34878D82A}">
                    <a16:rowId xmlns:a16="http://schemas.microsoft.com/office/drawing/2014/main" val="445000154"/>
                  </a:ext>
                </a:extLst>
              </a:tr>
              <a:tr h="672338">
                <a:tc>
                  <a:txBody>
                    <a:bodyPr/>
                    <a:lstStyle/>
                    <a:p>
                      <a:pPr algn="l"/>
                      <a:r>
                        <a:rPr lang="en-US" sz="1900" b="0" i="0" kern="1200" dirty="0">
                          <a:solidFill>
                            <a:schemeClr val="dk1"/>
                          </a:solidFill>
                          <a:effectLst/>
                          <a:latin typeface="+mn-lt"/>
                          <a:ea typeface="+mn-ea"/>
                          <a:cs typeface="+mn-cs"/>
                        </a:rPr>
                        <a:t>Template-driven forms make use of the "FormsModule“.</a:t>
                      </a:r>
                      <a:endParaRPr lang="en-US" sz="1700" b="0" dirty="0">
                        <a:effectLst/>
                      </a:endParaRPr>
                    </a:p>
                  </a:txBody>
                  <a:tcPr marL="69710" marR="69710" marT="69710" marB="69710" anchor="ctr"/>
                </a:tc>
                <a:tc>
                  <a:txBody>
                    <a:bodyPr/>
                    <a:lstStyle/>
                    <a:p>
                      <a:pPr marL="0" algn="l" defTabSz="914361" rtl="0" eaLnBrk="1" latinLnBrk="0" hangingPunct="1"/>
                      <a:r>
                        <a:rPr lang="en-US" sz="1900" b="0" i="0" kern="1200" dirty="0">
                          <a:solidFill>
                            <a:schemeClr val="dk1"/>
                          </a:solidFill>
                          <a:effectLst/>
                          <a:latin typeface="+mn-lt"/>
                          <a:ea typeface="+mn-ea"/>
                          <a:cs typeface="+mn-cs"/>
                        </a:rPr>
                        <a:t>Reactive forms are based on "ReactiveFormsModule“.</a:t>
                      </a:r>
                    </a:p>
                  </a:txBody>
                  <a:tcPr marL="69710" marR="69710" marT="69710" marB="69710" anchor="ctr"/>
                </a:tc>
                <a:extLst>
                  <a:ext uri="{0D108BD9-81ED-4DB2-BD59-A6C34878D82A}">
                    <a16:rowId xmlns:a16="http://schemas.microsoft.com/office/drawing/2014/main" val="2253967185"/>
                  </a:ext>
                </a:extLst>
              </a:tr>
              <a:tr h="1756103">
                <a:tc>
                  <a:txBody>
                    <a:bodyPr/>
                    <a:lstStyle/>
                    <a:p>
                      <a:pPr algn="l"/>
                      <a:r>
                        <a:rPr lang="en-US" sz="1900" b="1" i="0" kern="1200" dirty="0">
                          <a:solidFill>
                            <a:schemeClr val="dk1"/>
                          </a:solidFill>
                          <a:effectLst/>
                          <a:latin typeface="+mn-lt"/>
                          <a:ea typeface="+mn-ea"/>
                          <a:cs typeface="+mn-cs"/>
                        </a:rPr>
                        <a:t>Template-driven forms are asynchronous</a:t>
                      </a:r>
                      <a:r>
                        <a:rPr lang="en-US" sz="1900" b="0" i="0" kern="1200" dirty="0">
                          <a:solidFill>
                            <a:schemeClr val="dk1"/>
                          </a:solidFill>
                          <a:effectLst/>
                          <a:latin typeface="+mn-lt"/>
                          <a:ea typeface="+mn-ea"/>
                          <a:cs typeface="+mn-cs"/>
                        </a:rPr>
                        <a:t> (as it delegate task of creation of control). Template-driven forms </a:t>
                      </a:r>
                      <a:r>
                        <a:rPr lang="en-US" sz="1900" b="1" i="0" kern="1200" dirty="0">
                          <a:solidFill>
                            <a:schemeClr val="dk1"/>
                          </a:solidFill>
                          <a:effectLst/>
                          <a:latin typeface="+mn-lt"/>
                          <a:ea typeface="+mn-ea"/>
                          <a:cs typeface="+mn-cs"/>
                        </a:rPr>
                        <a:t>delegate creation of their form controls to directives</a:t>
                      </a:r>
                      <a:r>
                        <a:rPr lang="en-US" sz="1900" b="0" i="0" kern="1200" dirty="0">
                          <a:solidFill>
                            <a:schemeClr val="dk1"/>
                          </a:solidFill>
                          <a:effectLst/>
                          <a:latin typeface="+mn-lt"/>
                          <a:ea typeface="+mn-ea"/>
                          <a:cs typeface="+mn-cs"/>
                        </a:rPr>
                        <a:t>. i.e.  </a:t>
                      </a:r>
                      <a:r>
                        <a:rPr lang="en-US" sz="1900" b="1" i="0" kern="1200" dirty="0">
                          <a:solidFill>
                            <a:schemeClr val="dk1"/>
                          </a:solidFill>
                          <a:effectLst/>
                          <a:latin typeface="+mn-lt"/>
                          <a:ea typeface="+mn-ea"/>
                          <a:cs typeface="+mn-cs"/>
                        </a:rPr>
                        <a:t>[NgModel] or [NgForm] (directives)</a:t>
                      </a:r>
                      <a:endParaRPr lang="en-US" sz="1700" b="0" dirty="0">
                        <a:effectLst/>
                      </a:endParaRPr>
                    </a:p>
                  </a:txBody>
                  <a:tcPr marL="69710" marR="69710" marT="69710" marB="69710" anchor="ctr"/>
                </a:tc>
                <a:tc>
                  <a:txBody>
                    <a:bodyPr/>
                    <a:lstStyle/>
                    <a:p>
                      <a:pPr algn="l"/>
                      <a:r>
                        <a:rPr lang="en-US" sz="1900" b="1" i="0" kern="1200" dirty="0">
                          <a:solidFill>
                            <a:schemeClr val="dk1"/>
                          </a:solidFill>
                          <a:effectLst/>
                          <a:latin typeface="+mn-lt"/>
                          <a:ea typeface="+mn-ea"/>
                          <a:cs typeface="+mn-cs"/>
                        </a:rPr>
                        <a:t>Reactive forms are synchronous</a:t>
                      </a:r>
                      <a:r>
                        <a:rPr lang="en-US" sz="1900" b="0" i="0" kern="1200" dirty="0">
                          <a:solidFill>
                            <a:schemeClr val="dk1"/>
                          </a:solidFill>
                          <a:effectLst/>
                          <a:latin typeface="+mn-lt"/>
                          <a:ea typeface="+mn-ea"/>
                          <a:cs typeface="+mn-cs"/>
                        </a:rPr>
                        <a:t> (as you create controls from you code). In reactive forms, </a:t>
                      </a:r>
                      <a:r>
                        <a:rPr lang="en-US" sz="1900" b="1" i="0" kern="1200" dirty="0">
                          <a:solidFill>
                            <a:schemeClr val="dk1"/>
                          </a:solidFill>
                          <a:effectLst/>
                          <a:latin typeface="+mn-lt"/>
                          <a:ea typeface="+mn-ea"/>
                          <a:cs typeface="+mn-cs"/>
                        </a:rPr>
                        <a:t>you create the entire form control tree in code.</a:t>
                      </a:r>
                      <a:endParaRPr lang="en-US" sz="1700" b="0" dirty="0">
                        <a:effectLst/>
                      </a:endParaRPr>
                    </a:p>
                  </a:txBody>
                  <a:tcPr marL="69710" marR="69710" marT="69710" marB="69710" anchor="ctr"/>
                </a:tc>
                <a:extLst>
                  <a:ext uri="{0D108BD9-81ED-4DB2-BD59-A6C34878D82A}">
                    <a16:rowId xmlns:a16="http://schemas.microsoft.com/office/drawing/2014/main" val="225344677"/>
                  </a:ext>
                </a:extLst>
              </a:tr>
              <a:tr h="672338">
                <a:tc>
                  <a:txBody>
                    <a:bodyPr/>
                    <a:lstStyle/>
                    <a:p>
                      <a:pPr algn="l"/>
                      <a:r>
                        <a:rPr lang="en-US" sz="1900" b="0" i="0" kern="1200" dirty="0">
                          <a:solidFill>
                            <a:schemeClr val="dk1"/>
                          </a:solidFill>
                          <a:effectLst/>
                          <a:latin typeface="+mn-lt"/>
                          <a:ea typeface="+mn-ea"/>
                          <a:cs typeface="+mn-cs"/>
                        </a:rPr>
                        <a:t>In a template-driven approach, most of the logic is driven from the template.</a:t>
                      </a:r>
                      <a:endParaRPr lang="en-US" sz="1700" b="0" dirty="0">
                        <a:effectLst/>
                      </a:endParaRPr>
                    </a:p>
                  </a:txBody>
                  <a:tcPr marL="69710" marR="69710" marT="69710" marB="69710" anchor="ctr"/>
                </a:tc>
                <a:tc>
                  <a:txBody>
                    <a:bodyPr/>
                    <a:lstStyle/>
                    <a:p>
                      <a:pPr algn="l"/>
                      <a:r>
                        <a:rPr lang="en-US" sz="1900" b="0" i="0" kern="1200" dirty="0">
                          <a:solidFill>
                            <a:schemeClr val="dk1"/>
                          </a:solidFill>
                          <a:effectLst/>
                          <a:latin typeface="+mn-lt"/>
                          <a:ea typeface="+mn-ea"/>
                          <a:cs typeface="+mn-cs"/>
                        </a:rPr>
                        <a:t>In reactive-driven approach, the logic resides mainly in the component or typescript code.</a:t>
                      </a:r>
                      <a:endParaRPr lang="en-US" sz="1700" b="0" dirty="0">
                        <a:effectLst/>
                      </a:endParaRPr>
                    </a:p>
                  </a:txBody>
                  <a:tcPr marL="69710" marR="69710" marT="69710" marB="69710" anchor="ctr"/>
                </a:tc>
                <a:extLst>
                  <a:ext uri="{0D108BD9-81ED-4DB2-BD59-A6C34878D82A}">
                    <a16:rowId xmlns:a16="http://schemas.microsoft.com/office/drawing/2014/main" val="2386792287"/>
                  </a:ext>
                </a:extLst>
              </a:tr>
              <a:tr h="672338">
                <a:tc>
                  <a:txBody>
                    <a:bodyPr/>
                    <a:lstStyle/>
                    <a:p>
                      <a:pPr fontAlgn="base"/>
                      <a:r>
                        <a:rPr lang="en-US" sz="1900" b="0" i="0" kern="1200" dirty="0">
                          <a:solidFill>
                            <a:schemeClr val="dk1"/>
                          </a:solidFill>
                          <a:effectLst/>
                          <a:latin typeface="+mn-lt"/>
                          <a:ea typeface="+mn-ea"/>
                          <a:cs typeface="+mn-cs"/>
                        </a:rPr>
                        <a:t>Suitable for simple scenarios and fails for complex scenarios.</a:t>
                      </a:r>
                    </a:p>
                  </a:txBody>
                  <a:tcPr marL="69710" marR="69710" marT="69710" marB="69710" anchor="ctr"/>
                </a:tc>
                <a:tc>
                  <a:txBody>
                    <a:bodyPr/>
                    <a:lstStyle/>
                    <a:p>
                      <a:pPr algn="l"/>
                      <a:r>
                        <a:rPr lang="en-US" sz="1900" b="0" i="0" kern="1200" dirty="0">
                          <a:solidFill>
                            <a:schemeClr val="dk1"/>
                          </a:solidFill>
                          <a:effectLst/>
                          <a:latin typeface="+mn-lt"/>
                          <a:ea typeface="+mn-ea"/>
                          <a:cs typeface="+mn-cs"/>
                        </a:rPr>
                        <a:t>Handles any complex scenarios.</a:t>
                      </a:r>
                      <a:endParaRPr lang="en-US" sz="1700" b="0" dirty="0">
                        <a:effectLst/>
                      </a:endParaRPr>
                    </a:p>
                  </a:txBody>
                  <a:tcPr marL="69710" marR="69710" marT="69710" marB="69710" anchor="ctr"/>
                </a:tc>
                <a:extLst>
                  <a:ext uri="{0D108BD9-81ED-4DB2-BD59-A6C34878D82A}">
                    <a16:rowId xmlns:a16="http://schemas.microsoft.com/office/drawing/2014/main" val="1033495308"/>
                  </a:ext>
                </a:extLst>
              </a:tr>
              <a:tr h="643818">
                <a:tc>
                  <a:txBody>
                    <a:bodyPr/>
                    <a:lstStyle/>
                    <a:p>
                      <a:pPr marL="0" marR="0" lvl="0" indent="0" algn="l" defTabSz="914361" rtl="0" eaLnBrk="1" fontAlgn="auto" latinLnBrk="0" hangingPunct="1">
                        <a:lnSpc>
                          <a:spcPct val="100000"/>
                        </a:lnSpc>
                        <a:spcBef>
                          <a:spcPts val="0"/>
                        </a:spcBef>
                        <a:spcAft>
                          <a:spcPts val="0"/>
                        </a:spcAft>
                        <a:buClrTx/>
                        <a:buSzTx/>
                        <a:buFontTx/>
                        <a:buNone/>
                        <a:tabLst/>
                        <a:defRPr/>
                      </a:pPr>
                      <a:r>
                        <a:rPr lang="en-US" sz="1900" b="0" i="0" kern="1200" dirty="0">
                          <a:solidFill>
                            <a:schemeClr val="dk1"/>
                          </a:solidFill>
                          <a:effectLst/>
                          <a:latin typeface="+mn-lt"/>
                          <a:ea typeface="+mn-ea"/>
                          <a:cs typeface="+mn-cs"/>
                        </a:rPr>
                        <a:t>Unit testing is another challenge.</a:t>
                      </a:r>
                    </a:p>
                    <a:p>
                      <a:pPr algn="l"/>
                      <a:endParaRPr lang="en-US" sz="1700" b="0" dirty="0">
                        <a:effectLst/>
                      </a:endParaRPr>
                    </a:p>
                  </a:txBody>
                  <a:tcPr marL="69710" marR="69710" marT="69710" marB="69710" anchor="ctr"/>
                </a:tc>
                <a:tc>
                  <a:txBody>
                    <a:bodyPr/>
                    <a:lstStyle/>
                    <a:p>
                      <a:pPr marL="0" marR="0" lvl="0" indent="0" algn="l" defTabSz="914361" rtl="0" eaLnBrk="1" fontAlgn="auto" latinLnBrk="0" hangingPunct="1">
                        <a:lnSpc>
                          <a:spcPct val="100000"/>
                        </a:lnSpc>
                        <a:spcBef>
                          <a:spcPts val="0"/>
                        </a:spcBef>
                        <a:spcAft>
                          <a:spcPts val="0"/>
                        </a:spcAft>
                        <a:buClrTx/>
                        <a:buSzTx/>
                        <a:buFontTx/>
                        <a:buNone/>
                        <a:tabLst/>
                        <a:defRPr/>
                      </a:pPr>
                      <a:r>
                        <a:rPr lang="en-US" sz="1900" b="0" i="0" kern="1200" dirty="0">
                          <a:solidFill>
                            <a:schemeClr val="dk1"/>
                          </a:solidFill>
                          <a:effectLst/>
                          <a:latin typeface="+mn-lt"/>
                          <a:ea typeface="+mn-ea"/>
                          <a:cs typeface="+mn-cs"/>
                        </a:rPr>
                        <a:t>Easier unit testing.</a:t>
                      </a:r>
                    </a:p>
                    <a:p>
                      <a:pPr algn="l"/>
                      <a:endParaRPr lang="en-US" sz="1700" b="0" dirty="0">
                        <a:effectLst/>
                      </a:endParaRPr>
                    </a:p>
                  </a:txBody>
                  <a:tcPr marL="69710" marR="69710" marT="69710" marB="69710" anchor="ctr"/>
                </a:tc>
                <a:extLst>
                  <a:ext uri="{0D108BD9-81ED-4DB2-BD59-A6C34878D82A}">
                    <a16:rowId xmlns:a16="http://schemas.microsoft.com/office/drawing/2014/main" val="652331502"/>
                  </a:ext>
                </a:extLst>
              </a:tr>
            </a:tbl>
          </a:graphicData>
        </a:graphic>
      </p:graphicFrame>
      <p:sp>
        <p:nvSpPr>
          <p:cNvPr id="6" name="Rectangle 1">
            <a:extLst>
              <a:ext uri="{FF2B5EF4-FFF2-40B4-BE49-F238E27FC236}">
                <a16:creationId xmlns:a16="http://schemas.microsoft.com/office/drawing/2014/main" id="{B5B32ED0-AD63-4EA9-9571-8D855A19064B}"/>
              </a:ext>
            </a:extLst>
          </p:cNvPr>
          <p:cNvSpPr>
            <a:spLocks noChangeArrowheads="1"/>
          </p:cNvSpPr>
          <p:nvPr/>
        </p:nvSpPr>
        <p:spPr bwMode="auto">
          <a:xfrm>
            <a:off x="3275013" y="152400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8644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9DF5-F345-4073-B305-E78D9FEF1875}"/>
              </a:ext>
            </a:extLst>
          </p:cNvPr>
          <p:cNvSpPr>
            <a:spLocks noGrp="1"/>
          </p:cNvSpPr>
          <p:nvPr>
            <p:ph type="title"/>
          </p:nvPr>
        </p:nvSpPr>
        <p:spPr>
          <a:xfrm>
            <a:off x="320803" y="267286"/>
            <a:ext cx="11125199" cy="521678"/>
          </a:xfrm>
        </p:spPr>
        <p:txBody>
          <a:bodyPr/>
          <a:lstStyle/>
          <a:p>
            <a:r>
              <a:rPr lang="en-IN" dirty="0"/>
              <a:t>Angular – Reactive Forms Example Application</a:t>
            </a:r>
            <a:endParaRPr lang="en-US" dirty="0"/>
          </a:p>
        </p:txBody>
      </p:sp>
      <p:sp>
        <p:nvSpPr>
          <p:cNvPr id="3" name="Text Placeholder 2">
            <a:extLst>
              <a:ext uri="{FF2B5EF4-FFF2-40B4-BE49-F238E27FC236}">
                <a16:creationId xmlns:a16="http://schemas.microsoft.com/office/drawing/2014/main" id="{AE2BF907-0FD7-4722-A695-2EC420A3F5A4}"/>
              </a:ext>
            </a:extLst>
          </p:cNvPr>
          <p:cNvSpPr>
            <a:spLocks noGrp="1"/>
          </p:cNvSpPr>
          <p:nvPr>
            <p:ph type="body" sz="quarter" idx="13"/>
          </p:nvPr>
        </p:nvSpPr>
        <p:spPr>
          <a:xfrm>
            <a:off x="462500" y="1052732"/>
            <a:ext cx="6641685" cy="3962401"/>
          </a:xfrm>
        </p:spPr>
        <p:txBody>
          <a:bodyPr/>
          <a:lstStyle/>
          <a:p>
            <a:pPr algn="just"/>
            <a:r>
              <a:rPr lang="en-US" sz="2400" dirty="0"/>
              <a:t>Use ng new to create a new application</a:t>
            </a:r>
          </a:p>
          <a:p>
            <a:pPr algn="just"/>
            <a:endParaRPr lang="en-US" sz="2400" dirty="0"/>
          </a:p>
          <a:p>
            <a:pPr algn="just"/>
            <a:endParaRPr lang="en-US" sz="2400" dirty="0"/>
          </a:p>
          <a:p>
            <a:pPr algn="just">
              <a:spcBef>
                <a:spcPts val="0"/>
              </a:spcBef>
            </a:pPr>
            <a:r>
              <a:rPr lang="en-US" sz="2400" b="1" dirty="0"/>
              <a:t>Import ReactiveFormsModule</a:t>
            </a:r>
          </a:p>
          <a:p>
            <a:pPr algn="just">
              <a:spcBef>
                <a:spcPts val="600"/>
              </a:spcBef>
            </a:pPr>
            <a:r>
              <a:rPr lang="en-US" sz="2400" dirty="0"/>
              <a:t>To work with Reactive forms, we must import the ReactiveFormsModule. We usually import it in root module or in a shared module. The ReactiveFormsModule contains all the form directives and constructs for working with angular reactive forms.</a:t>
            </a:r>
          </a:p>
        </p:txBody>
      </p:sp>
      <p:sp>
        <p:nvSpPr>
          <p:cNvPr id="4" name="Slide Number Placeholder 3">
            <a:extLst>
              <a:ext uri="{FF2B5EF4-FFF2-40B4-BE49-F238E27FC236}">
                <a16:creationId xmlns:a16="http://schemas.microsoft.com/office/drawing/2014/main" id="{C8683DED-5F25-48FB-AE32-EBC7161D4C52}"/>
              </a:ext>
            </a:extLst>
          </p:cNvPr>
          <p:cNvSpPr>
            <a:spLocks noGrp="1"/>
          </p:cNvSpPr>
          <p:nvPr>
            <p:ph type="sldNum" sz="quarter" idx="12"/>
          </p:nvPr>
        </p:nvSpPr>
        <p:spPr/>
        <p:txBody>
          <a:bodyPr/>
          <a:lstStyle/>
          <a:p>
            <a:fld id="{C51EAA63-D034-42AE-91FA-B13B9518C7BE}" type="slidenum">
              <a:rPr lang="en-US" smtClean="0"/>
              <a:pPr/>
              <a:t>8</a:t>
            </a:fld>
            <a:endParaRPr lang="en-US" dirty="0"/>
          </a:p>
        </p:txBody>
      </p:sp>
      <p:pic>
        <p:nvPicPr>
          <p:cNvPr id="6" name="Picture 5">
            <a:extLst>
              <a:ext uri="{FF2B5EF4-FFF2-40B4-BE49-F238E27FC236}">
                <a16:creationId xmlns:a16="http://schemas.microsoft.com/office/drawing/2014/main" id="{54266E88-C78E-4C05-8265-4F57C7F33A67}"/>
              </a:ext>
            </a:extLst>
          </p:cNvPr>
          <p:cNvPicPr>
            <a:picLocks noChangeAspect="1"/>
          </p:cNvPicPr>
          <p:nvPr/>
        </p:nvPicPr>
        <p:blipFill>
          <a:blip r:embed="rId2"/>
          <a:stretch>
            <a:fillRect/>
          </a:stretch>
        </p:blipFill>
        <p:spPr>
          <a:xfrm>
            <a:off x="3037913" y="1426413"/>
            <a:ext cx="4395536" cy="385323"/>
          </a:xfrm>
          <a:prstGeom prst="rect">
            <a:avLst/>
          </a:prstGeom>
        </p:spPr>
      </p:pic>
      <p:pic>
        <p:nvPicPr>
          <p:cNvPr id="7" name="Picture 6">
            <a:extLst>
              <a:ext uri="{FF2B5EF4-FFF2-40B4-BE49-F238E27FC236}">
                <a16:creationId xmlns:a16="http://schemas.microsoft.com/office/drawing/2014/main" id="{31B6B4E3-1192-4E5A-8DBA-1054C7604B90}"/>
              </a:ext>
            </a:extLst>
          </p:cNvPr>
          <p:cNvPicPr>
            <a:picLocks noChangeAspect="1"/>
          </p:cNvPicPr>
          <p:nvPr/>
        </p:nvPicPr>
        <p:blipFill>
          <a:blip r:embed="rId3"/>
          <a:stretch>
            <a:fillRect/>
          </a:stretch>
        </p:blipFill>
        <p:spPr>
          <a:xfrm>
            <a:off x="7481830" y="1811735"/>
            <a:ext cx="4395536" cy="4462455"/>
          </a:xfrm>
          <a:prstGeom prst="rect">
            <a:avLst/>
          </a:prstGeom>
        </p:spPr>
      </p:pic>
    </p:spTree>
    <p:extLst>
      <p:ext uri="{BB962C8B-B14F-4D97-AF65-F5344CB8AC3E}">
        <p14:creationId xmlns:p14="http://schemas.microsoft.com/office/powerpoint/2010/main" val="674020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23926-2160-4DD1-94AB-69692F5049B6}"/>
              </a:ext>
            </a:extLst>
          </p:cNvPr>
          <p:cNvSpPr>
            <a:spLocks noGrp="1"/>
          </p:cNvSpPr>
          <p:nvPr>
            <p:ph type="title"/>
          </p:nvPr>
        </p:nvSpPr>
        <p:spPr>
          <a:xfrm>
            <a:off x="222329" y="281353"/>
            <a:ext cx="11125199" cy="381001"/>
          </a:xfrm>
        </p:spPr>
        <p:txBody>
          <a:bodyPr/>
          <a:lstStyle/>
          <a:p>
            <a:r>
              <a:rPr lang="en-IN" dirty="0"/>
              <a:t>Angular – Reactive Forms Example Application</a:t>
            </a:r>
            <a:endParaRPr lang="en-US" dirty="0"/>
          </a:p>
        </p:txBody>
      </p:sp>
      <p:sp>
        <p:nvSpPr>
          <p:cNvPr id="3" name="Text Placeholder 2">
            <a:extLst>
              <a:ext uri="{FF2B5EF4-FFF2-40B4-BE49-F238E27FC236}">
                <a16:creationId xmlns:a16="http://schemas.microsoft.com/office/drawing/2014/main" id="{D5CE6D86-480D-4257-AE8A-C2B5045EB5F5}"/>
              </a:ext>
            </a:extLst>
          </p:cNvPr>
          <p:cNvSpPr>
            <a:spLocks noGrp="1"/>
          </p:cNvSpPr>
          <p:nvPr>
            <p:ph type="body" sz="quarter" idx="13"/>
          </p:nvPr>
        </p:nvSpPr>
        <p:spPr>
          <a:xfrm>
            <a:off x="462500" y="771377"/>
            <a:ext cx="11125198" cy="4954174"/>
          </a:xfrm>
        </p:spPr>
        <p:txBody>
          <a:bodyPr/>
          <a:lstStyle/>
          <a:p>
            <a:r>
              <a:rPr lang="en-IN" b="1" dirty="0"/>
              <a:t>Model</a:t>
            </a:r>
          </a:p>
          <a:p>
            <a:pPr algn="just">
              <a:spcBef>
                <a:spcPts val="1200"/>
              </a:spcBef>
            </a:pPr>
            <a:r>
              <a:rPr lang="en-US" sz="2600" dirty="0"/>
              <a:t>We need to import </a:t>
            </a:r>
            <a:r>
              <a:rPr lang="en-US" sz="2600" dirty="0" err="1"/>
              <a:t>FormGroup</a:t>
            </a:r>
            <a:r>
              <a:rPr lang="en-US" sz="2600" dirty="0"/>
              <a:t>, </a:t>
            </a:r>
            <a:r>
              <a:rPr lang="en-US" sz="2600" dirty="0" err="1"/>
              <a:t>FormControl</a:t>
            </a:r>
            <a:r>
              <a:rPr lang="en-US" sz="2600" dirty="0"/>
              <a:t> &amp; Validator from the @angular/forms. Open the </a:t>
            </a:r>
            <a:r>
              <a:rPr lang="en-US" sz="2600" dirty="0" err="1"/>
              <a:t>app.component.ts</a:t>
            </a:r>
            <a:r>
              <a:rPr lang="en-US" sz="2600" dirty="0"/>
              <a:t> and the add following import statement.</a:t>
            </a:r>
          </a:p>
          <a:p>
            <a:pPr algn="just">
              <a:spcBef>
                <a:spcPts val="1200"/>
              </a:spcBef>
            </a:pPr>
            <a:endParaRPr lang="en-US" sz="2600" dirty="0"/>
          </a:p>
          <a:p>
            <a:pPr algn="just">
              <a:spcBef>
                <a:spcPts val="1200"/>
              </a:spcBef>
            </a:pPr>
            <a:endParaRPr lang="en-US" sz="2600" dirty="0"/>
          </a:p>
          <a:p>
            <a:pPr algn="just">
              <a:spcBef>
                <a:spcPts val="1200"/>
              </a:spcBef>
            </a:pPr>
            <a:r>
              <a:rPr lang="en-US" sz="2600" b="1" dirty="0"/>
              <a:t>Form Group </a:t>
            </a:r>
          </a:p>
          <a:p>
            <a:pPr algn="just">
              <a:spcBef>
                <a:spcPts val="1200"/>
              </a:spcBef>
            </a:pPr>
            <a:endParaRPr lang="en-US" sz="2600" b="1" dirty="0"/>
          </a:p>
          <a:p>
            <a:pPr algn="just">
              <a:spcBef>
                <a:spcPts val="1200"/>
              </a:spcBef>
            </a:pPr>
            <a:r>
              <a:rPr lang="en-US" sz="2600" dirty="0"/>
              <a:t>The </a:t>
            </a:r>
            <a:r>
              <a:rPr lang="en-US" sz="2600" dirty="0" err="1"/>
              <a:t>FormGroup</a:t>
            </a:r>
            <a:r>
              <a:rPr lang="en-US" sz="2600" dirty="0"/>
              <a:t> takes 3 arguments. a collection of a child </a:t>
            </a:r>
            <a:r>
              <a:rPr lang="en-US" sz="2600" dirty="0" err="1"/>
              <a:t>FormControl</a:t>
            </a:r>
            <a:r>
              <a:rPr lang="en-US" sz="2600" dirty="0"/>
              <a:t>, a validator, and an asynchronous validator. The validators are optional.</a:t>
            </a:r>
          </a:p>
        </p:txBody>
      </p:sp>
      <p:sp>
        <p:nvSpPr>
          <p:cNvPr id="4" name="Slide Number Placeholder 3">
            <a:extLst>
              <a:ext uri="{FF2B5EF4-FFF2-40B4-BE49-F238E27FC236}">
                <a16:creationId xmlns:a16="http://schemas.microsoft.com/office/drawing/2014/main" id="{F0A209D8-8C37-43EF-9C03-FEFA243B6368}"/>
              </a:ext>
            </a:extLst>
          </p:cNvPr>
          <p:cNvSpPr>
            <a:spLocks noGrp="1"/>
          </p:cNvSpPr>
          <p:nvPr>
            <p:ph type="sldNum" sz="quarter" idx="12"/>
          </p:nvPr>
        </p:nvSpPr>
        <p:spPr/>
        <p:txBody>
          <a:bodyPr/>
          <a:lstStyle/>
          <a:p>
            <a:fld id="{C51EAA63-D034-42AE-91FA-B13B9518C7BE}" type="slidenum">
              <a:rPr lang="en-US" smtClean="0"/>
              <a:pPr/>
              <a:t>9</a:t>
            </a:fld>
            <a:endParaRPr lang="en-US" dirty="0"/>
          </a:p>
        </p:txBody>
      </p:sp>
      <p:pic>
        <p:nvPicPr>
          <p:cNvPr id="6" name="Picture 5">
            <a:extLst>
              <a:ext uri="{FF2B5EF4-FFF2-40B4-BE49-F238E27FC236}">
                <a16:creationId xmlns:a16="http://schemas.microsoft.com/office/drawing/2014/main" id="{9AA5FCCD-0D71-4133-892E-1796A1E394F8}"/>
              </a:ext>
            </a:extLst>
          </p:cNvPr>
          <p:cNvPicPr>
            <a:picLocks noChangeAspect="1"/>
          </p:cNvPicPr>
          <p:nvPr/>
        </p:nvPicPr>
        <p:blipFill>
          <a:blip r:embed="rId2"/>
          <a:stretch>
            <a:fillRect/>
          </a:stretch>
        </p:blipFill>
        <p:spPr>
          <a:xfrm>
            <a:off x="2182567" y="2589167"/>
            <a:ext cx="7485573" cy="555014"/>
          </a:xfrm>
          <a:prstGeom prst="rect">
            <a:avLst/>
          </a:prstGeom>
        </p:spPr>
      </p:pic>
      <p:pic>
        <p:nvPicPr>
          <p:cNvPr id="7" name="Picture 6">
            <a:extLst>
              <a:ext uri="{FF2B5EF4-FFF2-40B4-BE49-F238E27FC236}">
                <a16:creationId xmlns:a16="http://schemas.microsoft.com/office/drawing/2014/main" id="{A95ECC6B-7FCD-4177-8C72-C85D3368337E}"/>
              </a:ext>
            </a:extLst>
          </p:cNvPr>
          <p:cNvPicPr>
            <a:picLocks noChangeAspect="1"/>
          </p:cNvPicPr>
          <p:nvPr/>
        </p:nvPicPr>
        <p:blipFill>
          <a:blip r:embed="rId3"/>
          <a:stretch>
            <a:fillRect/>
          </a:stretch>
        </p:blipFill>
        <p:spPr>
          <a:xfrm>
            <a:off x="3602842" y="3837036"/>
            <a:ext cx="3659042" cy="446576"/>
          </a:xfrm>
          <a:prstGeom prst="rect">
            <a:avLst/>
          </a:prstGeom>
        </p:spPr>
      </p:pic>
    </p:spTree>
    <p:extLst>
      <p:ext uri="{BB962C8B-B14F-4D97-AF65-F5344CB8AC3E}">
        <p14:creationId xmlns:p14="http://schemas.microsoft.com/office/powerpoint/2010/main" val="3455257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_521">
  <a:themeElements>
    <a:clrScheme name="Antra Color Palette 2">
      <a:dk1>
        <a:sysClr val="windowText" lastClr="000000"/>
      </a:dk1>
      <a:lt1>
        <a:sysClr val="window" lastClr="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Oracle_16x9_2014_521" id="{11138A86-4CFD-4AAE-84ED-85FDB159739F}" vid="{ADD436DE-0EC9-4932-BD4C-5E9FA04FA01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19411</TotalTime>
  <Words>1536</Words>
  <Application>Microsoft Office PowerPoint</Application>
  <PresentationFormat>Custom</PresentationFormat>
  <Paragraphs>149</Paragraphs>
  <Slides>25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vt:lpstr>
      <vt:lpstr>Oracle_16x9_2014_521</vt:lpstr>
      <vt:lpstr>PowerPoint Presentation</vt:lpstr>
      <vt:lpstr>Angular Forms</vt:lpstr>
      <vt:lpstr>Agenda</vt:lpstr>
      <vt:lpstr>Angular – Forms </vt:lpstr>
      <vt:lpstr>Angular – Reactive Forms </vt:lpstr>
      <vt:lpstr>Angular – Template Driven Form</vt:lpstr>
      <vt:lpstr>Angular – Forms </vt:lpstr>
      <vt:lpstr>Angular – Reactive Forms Example Application</vt:lpstr>
      <vt:lpstr>Angular – Reactive Forms Example Application</vt:lpstr>
      <vt:lpstr>Angular – Reactive Forms Example Application</vt:lpstr>
      <vt:lpstr>Angular – Reactive Forms Example Application</vt:lpstr>
      <vt:lpstr>Angular – Reactive Forms Example Application</vt:lpstr>
      <vt:lpstr>Angular – Reactive Forms Example Application</vt:lpstr>
      <vt:lpstr>Angular – Reactive Forms Example Application</vt:lpstr>
      <vt:lpstr>Angular – Reactive Forms Example Application</vt:lpstr>
      <vt:lpstr>Angular – Reactive Forms Example Application</vt:lpstr>
      <vt:lpstr>Angular -  Template Driven Form Example Application </vt:lpstr>
      <vt:lpstr>Angular -  Template Driven Form Example Application </vt:lpstr>
      <vt:lpstr>Angular -  Template Driven Form Example Application </vt:lpstr>
      <vt:lpstr>Angular -  Template Driven Form Example Application </vt:lpstr>
      <vt:lpstr>Angular -  Template Driven Form Example Application </vt:lpstr>
      <vt:lpstr>Angular -  Template Driven Form Example Application </vt:lpstr>
      <vt:lpstr>Angular -  Template Driven Form Example Application </vt:lpstr>
      <vt:lpstr>Angular -  Template Driven Form Example Application </vt:lpstr>
      <vt:lpstr>PowerPoint Presentation</vt:lpstr>
    </vt:vector>
  </TitlesOfParts>
  <Company>Antra,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Antra, Inc. PowerPoint Template</dc:title>
  <dc:creator>Madhu Reddy</dc:creator>
  <cp:lastModifiedBy>Antra</cp:lastModifiedBy>
  <cp:revision>1438</cp:revision>
  <dcterms:created xsi:type="dcterms:W3CDTF">2014-05-22T00:02:59Z</dcterms:created>
  <dcterms:modified xsi:type="dcterms:W3CDTF">2021-03-03T14:52:38Z</dcterms:modified>
</cp:coreProperties>
</file>