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8" r:id="rId5"/>
    <p:sldId id="259" r:id="rId6"/>
    <p:sldId id="262" r:id="rId7"/>
    <p:sldId id="24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FF53"/>
    <a:srgbClr val="3CFE00"/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769" y="1477109"/>
            <a:ext cx="5251450" cy="254097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Print" panose="02000600000000000000" pitchFamily="2" charset="0"/>
              </a:rPr>
              <a:t>Chrissy’s Portfolio Presentation</a:t>
            </a: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Design Decisions/ Process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decided to keep it basic for a few reasons;</a:t>
            </a:r>
          </a:p>
          <a:p>
            <a:pPr marL="0" indent="0">
              <a:buNone/>
            </a:pPr>
            <a:r>
              <a:rPr lang="en-US" dirty="0"/>
              <a:t>1 ) Usability: People with sensory overload or visual overload issues could face potential issues when viewing if there was to much stimuli.</a:t>
            </a:r>
          </a:p>
          <a:p>
            <a:pPr marL="0" indent="0">
              <a:buNone/>
            </a:pPr>
            <a:r>
              <a:rPr lang="en-US" dirty="0"/>
              <a:t>2} focusing on simple designs to not deter from what it was I was doing </a:t>
            </a:r>
            <a:r>
              <a:rPr lang="en-US" dirty="0" err="1"/>
              <a:t>Ie</a:t>
            </a:r>
            <a:r>
              <a:rPr lang="en-US" dirty="0"/>
              <a:t> portfolio.</a:t>
            </a:r>
          </a:p>
          <a:p>
            <a:pPr marL="0" indent="0">
              <a:buNone/>
            </a:pPr>
            <a:r>
              <a:rPr lang="en-US" dirty="0"/>
              <a:t>3) Making it functional was my main priority.  </a:t>
            </a:r>
          </a:p>
          <a:p>
            <a:pPr marL="0" indent="0">
              <a:buNone/>
            </a:pPr>
            <a:r>
              <a:rPr lang="en-US" dirty="0"/>
              <a:t>4) I added  a bit more personality to showcase I have a life outside of coding, (links to some of my websites/ hobbies)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B47C668D-6EE1-4EE9-A008-393D4A315B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3717" r="23717"/>
          <a:stretch>
            <a:fillRect/>
          </a:stretch>
        </p:blipFill>
        <p:spPr>
          <a:xfrm>
            <a:off x="-64008" y="-13504"/>
            <a:ext cx="5416550" cy="6846932"/>
          </a:xfr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GOOD VS Bad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challenges I faced came in many, some quicker to fix then others.</a:t>
            </a:r>
          </a:p>
          <a:p>
            <a:pPr>
              <a:buFontTx/>
              <a:buChar char="-"/>
            </a:pPr>
            <a:r>
              <a:rPr lang="en-US" dirty="0"/>
              <a:t>Trying to figure out what to put on the portfolio was the hardest part I think, as I don’t have a lot of work experience.</a:t>
            </a:r>
          </a:p>
          <a:p>
            <a:pPr>
              <a:buFontTx/>
              <a:buChar char="-"/>
            </a:pPr>
            <a:r>
              <a:rPr lang="en-US" dirty="0"/>
              <a:t>I think while also the feeling of vulnerability displaying on a portfolio as well was quite intimidating.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Favorite parts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8055" y="3142980"/>
            <a:ext cx="5183188" cy="2083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the fun parts were getting to display personality and getting to know my self a bit better in the process.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4C0E3-E146-49BF-804D-D369F8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 descr="Accent block">
            <a:extLst>
              <a:ext uri="{FF2B5EF4-FFF2-40B4-BE49-F238E27FC236}">
                <a16:creationId xmlns:a16="http://schemas.microsoft.com/office/drawing/2014/main" id="{979F9DAD-F6B0-4ECC-8632-4B5E050986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901880"/>
            <a:ext cx="10787270" cy="45493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Print" panose="02000600000000000000" pitchFamily="2" charset="0"/>
              </a:rPr>
              <a:t>THANK YOU</a:t>
            </a:r>
            <a:br>
              <a:rPr lang="en-US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br>
              <a:rPr lang="en-US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br>
              <a:rPr lang="en-US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Segoe Print" panose="02000600000000000000" pitchFamily="2" charset="0"/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nical_Presentation_01_AS - v5" id="{E8D6DDC5-0F6D-45B7-B131-D0E18166558C}" vid="{A5BE99D8-16B2-4823-A7C9-A4C93BD888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C5BC67-BC5F-49A0-B382-4FB47F800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C9F62E-0773-4164-B986-3E326BE687C9}">
  <ds:schemaRefs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6dc4bcd6-49db-4c07-9060-8acfc67cef9f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264107-8248-43DA-8012-F707E0E46E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194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Bebas</vt:lpstr>
      <vt:lpstr>Calibri</vt:lpstr>
      <vt:lpstr>Calibri Light</vt:lpstr>
      <vt:lpstr>Gill Sans</vt:lpstr>
      <vt:lpstr>Segoe Print</vt:lpstr>
      <vt:lpstr>Office Theme</vt:lpstr>
      <vt:lpstr>Chrissy’s Portfolio Presentation</vt:lpstr>
      <vt:lpstr>Design Decisions/ Process</vt:lpstr>
      <vt:lpstr>GOOD VS Bad </vt:lpstr>
      <vt:lpstr>THANK YOU   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2018-09-21T03:03:58Z</dcterms:created>
  <dcterms:modified xsi:type="dcterms:W3CDTF">2018-09-23T07:51:05Z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