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72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96B91-1621-F884-BBD1-16164B6A5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E5FF86-5679-F161-DFDE-2209F990A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B3D83-EEAF-64D8-76FA-305FD867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E01C-FC42-4588-B097-1646844F7C39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71B0E8-FC90-EB23-9542-8B697D83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E9868-23C4-8E9D-29D5-1CFB38B7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3F10-2216-4E92-9668-5D0DEDA50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5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BE58E-974E-B827-4C77-BA6877DD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2A21B7-9D5C-CAB3-7AD7-E4687E66E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E801E-4CAC-0F96-CAE2-908C7AE4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E01C-FC42-4588-B097-1646844F7C39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1BCB9-043C-11AA-0780-E9EB6909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ED14D-7A3C-573B-847C-CDCA99B8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3F10-2216-4E92-9668-5D0DEDA50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15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6B49A8-3D1E-A45D-4028-162FADDD6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83AA2-01FC-160A-F15A-CDF1E7AB5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46696-BD7C-DDC2-7942-2CB694BF5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E01C-FC42-4588-B097-1646844F7C39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B2CA4-2EC8-65D4-22F0-1079AB21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F8C4E1-6500-DC72-FC57-C06CA7BF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3F10-2216-4E92-9668-5D0DEDA50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84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EAAE9-0482-B49A-7F74-6302B3060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0A51E3-F91D-0B28-1C6D-4DD8A665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6CC3B3-5EB9-2BA4-7F4E-03B2EB90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E01C-FC42-4588-B097-1646844F7C39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E6A7C7-C67B-236C-C2E5-C44C566C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C0C12-7AD6-4000-D25F-4465349F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3F10-2216-4E92-9668-5D0DEDA50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16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9F6D9-5B4F-2AD0-FB33-FA1807B34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ED1DD8-A5F9-254E-98BE-1D89823D1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748B45-2760-5060-FC25-F5644C14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E01C-FC42-4588-B097-1646844F7C39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24E691-57C1-0154-510B-EE8EF768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2F426-15DF-D4E1-1945-E772E1C7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3F10-2216-4E92-9668-5D0DEDA50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80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A9C0D-BC3A-0FF1-281C-47904DD4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1A49A1-4B68-F568-3838-4E6E8D715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9B6899-371F-23FA-11B4-BC9E4610C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9315E3-14E4-A05B-B9FB-3B2346C0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E01C-FC42-4588-B097-1646844F7C39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8E9A4-17FF-D9D0-66A4-2783C54B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141053-35AC-1008-83A3-43527C10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3F10-2216-4E92-9668-5D0DEDA50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54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90DF6-C8B8-734B-D28B-52B31998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DC1201-4089-01D5-4A5E-9CAE63FB9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C02E47-2D27-AEAC-DAFC-7AA0F5A62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54568A-B33E-0B43-E9F5-ADB42EBE8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D954CE-CAB7-B5FD-B197-44177852E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CFF731-E59E-B84E-2F60-AAE2B706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E01C-FC42-4588-B097-1646844F7C39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5E50D5-2F46-544B-8B44-0410420FE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F20FBD-5630-2C55-3EA0-0BC048331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3F10-2216-4E92-9668-5D0DEDA50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65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AD3AB-69F6-DD6A-901D-50234070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4927EC-B5E9-DC81-4E84-49D337AB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E01C-FC42-4588-B097-1646844F7C39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B9B2E9-2692-EEFB-7220-7E36A61B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16FFDB-C7A4-7234-B209-CDD839BB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3F10-2216-4E92-9668-5D0DEDA50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39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1E9260-17AE-AFCE-738F-6738403A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E01C-FC42-4588-B097-1646844F7C39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AFF00-AC44-46EB-20C4-435AA336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DD5D29-C5B1-BCE9-7348-CB533481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3F10-2216-4E92-9668-5D0DEDA50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3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A84D9-E878-1E3F-0AD9-08558D92F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6F322-BED2-5767-AD04-F2C78C5AB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F95EB7-D328-B088-6E08-93D638AAA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1C1E65-58BC-3452-04DF-9F7C4D3A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E01C-FC42-4588-B097-1646844F7C39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1013DD-560C-4F5E-AA99-13A14E6C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4A3A09-635C-0359-1E9F-BEC8B161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3F10-2216-4E92-9668-5D0DEDA50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1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E7432-24B5-6C4F-DDFC-678C4856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6A3CE5-808C-8B99-5B7C-CA5CCE55B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7AEAD0-B322-67C7-E6AA-94B7CE251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53D675-C816-1AE3-4429-12CF33F1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E01C-FC42-4588-B097-1646844F7C39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393A7B-B770-2F71-0E1C-B3280D38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E8A117-2FBB-1E5D-CFCB-A2AEA0CB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3F10-2216-4E92-9668-5D0DEDA50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1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B6812D-1C67-98C0-6268-DB5A41D4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C5FC6F-63AA-AF6D-2CA8-A1AD99134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1FD28-0196-0F73-DB26-DBA4F7286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EE01C-FC42-4588-B097-1646844F7C39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9B8A2E-CF2D-851F-60AE-C82261AA4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38C25-1307-B011-52B8-1E3540B79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33F10-2216-4E92-9668-5D0DEDA50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90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6ECB8-7848-61B0-1C43-A3D671534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531" y="307181"/>
            <a:ext cx="5226843" cy="5500688"/>
          </a:xfrm>
        </p:spPr>
        <p:txBody>
          <a:bodyPr>
            <a:normAutofit/>
          </a:bodyPr>
          <a:lstStyle/>
          <a:p>
            <a:r>
              <a:rPr lang="en-US" altLang="zh-CN" sz="2000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2022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年卡塔尔世界杯于北京时间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日晚如约而至。开幕式亮点不断，揭幕战随即打响。四年一度的足球盛宴里，中国队仍然缺席，但并不阻碍中国球迷的观赛热情。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21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日，百度发布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百度热搜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世界杯首日大数据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，洞察本届世界杯的全民关注热点。</a:t>
            </a:r>
            <a:br>
              <a:rPr lang="zh-CN" altLang="en-US" sz="2000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zh-CN" altLang="en-US" sz="2000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000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大数据显示，开赛前一周，世界杯搜索热度环比飙升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362%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，东道主揭幕战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92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年首败最受关注；世界杯开幕式三大名场面为球迷津津乐道：观众撞脸岳云鹏、吉祥物神似“饺子皮”、历届世界杯主题曲悉数亮相；阿根廷前锋梅西成为最热运动员，劲旅德国队登顶球队热榜；上海球迷最爱世界杯，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90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后男性成为观赛主力；世界杯首次来到中东，球迷积极关注本届世界杯的诸多冷知识。</a:t>
            </a:r>
            <a:br>
              <a:rPr lang="zh-CN" altLang="en-US" sz="2000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F6E94A-D2AB-7D5E-1134-DF5D15B1E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208" y="164307"/>
            <a:ext cx="4888705" cy="633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18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66013-DC19-6C9B-D930-281F6A6C5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  世界杯带动新消费热潮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DF9D20-4CA7-6FA4-6286-E380A6D5A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321" y="2141537"/>
            <a:ext cx="6862949" cy="4550208"/>
          </a:xfrm>
        </p:spPr>
        <p:txBody>
          <a:bodyPr>
            <a:noAutofit/>
          </a:bodyPr>
          <a:lstStyle/>
          <a:p>
            <a:pPr algn="l"/>
            <a:r>
              <a:rPr lang="zh-CN" altLang="en-US" sz="1400" b="1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促销优惠为消费复苏加把劲</a:t>
            </a:r>
            <a:endParaRPr lang="en-US" altLang="zh-CN" sz="1400" b="0" i="0" dirty="0"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4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以中国银行联合美团推出的红包雨活动为例，本周起，首次将中国银行信用卡绑定至美团支付的用户，活动期间每周三和周六都可领到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元至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元不等的无门槛现金支付券，并有机会领到满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元减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66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元的支付满减券，可在订外卖、商超便利店下单零食酒水和生鲜果蔬等场景中使用。</a:t>
            </a:r>
          </a:p>
          <a:p>
            <a:pPr algn="l"/>
            <a:r>
              <a:rPr lang="zh-CN" altLang="en-US" sz="14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业内人士认为，节庆和热门赛事是消费复苏的重要机遇，餐饮外卖、日用零售等场景贴近百姓日常生活，是促消费政策重要的落地途径。与拥有丰富生活消费场景的零售平台联手不断支付让利，是商业银行践行金融促消费政策的必然选择和普遍趋势，势必会拉动多领域消费升温。</a:t>
            </a:r>
          </a:p>
          <a:p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b="1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“看球房”预订火爆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携程日前发布的数据显示，世界杯开幕当天，国内酒店整体预订量环比增长四成左右，其中以男性用户为主。在预订“看球房”的人群中，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25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岁以下的年轻人是酒店观赛的主要消费人群，占比近三分之二。同程旅行数据显示，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日当晚，全国“看球房”预订量环比上涨超过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倍。</a:t>
            </a:r>
            <a:endParaRPr lang="en-US" altLang="zh-CN" sz="1400" b="0" i="0" dirty="0"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b="1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“看球消费”需求旺盛</a:t>
            </a:r>
            <a:endParaRPr lang="en-US" altLang="zh-CN" sz="1400" b="1" i="0" dirty="0"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饿了么平台数据显示，开赛前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天，夜宵时间段酒水外卖订单已环比增长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30%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，水果、零食等增幅也超过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20%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，成都市和重庆市的酒水饮料增长近四成。美团数据则显示，世界杯开赛前一周，啤酒、零食、扎啤杯、球衣等“看球商品”销量增幅显著。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D497A3A-A312-FF3C-B259-2093218DF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111" y="500062"/>
            <a:ext cx="4157664" cy="556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66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490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Office 主题​​</vt:lpstr>
      <vt:lpstr>2022年卡塔尔世界杯于北京时间11月20日晚如约而至。开幕式亮点不断，揭幕战随即打响。四年一度的足球盛宴里，中国队仍然缺席，但并不阻碍中国球迷的观赛热情。11月21日，百度发布《百度热搜·世界杯首日大数据》，洞察本届世界杯的全民关注热点。  大数据显示，开赛前一周，世界杯搜索热度环比飙升362%，东道主揭幕战92年首败最受关注；世界杯开幕式三大名场面为球迷津津乐道：观众撞脸岳云鹏、吉祥物神似“饺子皮”、历届世界杯主题曲悉数亮相；阿根廷前锋梅西成为最热运动员，劲旅德国队登顶球队热榜；上海球迷最爱世界杯，90后男性成为观赛主力；世界杯首次来到中东，球迷积极关注本届世界杯的诸多冷知识。 </vt:lpstr>
      <vt:lpstr>  世界杯带动新消费热潮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年卡塔尔世界杯于北京时间11月20日晚如约而至。开幕式亮点不断，揭幕战随即打响。四年一度的足球盛宴里，中国队仍然缺席，但并不阻碍中国球迷的观赛热情。11月21日，百度发布《百度热搜·世界杯首日大数据》，洞察本届世界杯的全民关注热点。  大数据显示，开赛前一周，世界杯搜索热度环比飙升362%，东道主揭幕战92年首败最受关注；世界杯开幕式三大名场面为球迷津津乐道：观众撞脸岳云鹏、吉祥物神似“饺子皮”、历届世界杯主题曲悉数亮相；阿根廷前锋梅西成为最热运动员，劲旅德国队登顶球队热榜；上海球迷最爱世界杯，90后男性成为观赛主力；世界杯首次来到中东，球迷积极关注本届世界杯的诸多冷知识。 </dc:title>
  <dc:creator>STORM STONE</dc:creator>
  <cp:lastModifiedBy>STORM STONE</cp:lastModifiedBy>
  <cp:revision>1</cp:revision>
  <dcterms:created xsi:type="dcterms:W3CDTF">2022-11-27T07:35:20Z</dcterms:created>
  <dcterms:modified xsi:type="dcterms:W3CDTF">2022-11-27T07:54:47Z</dcterms:modified>
</cp:coreProperties>
</file>