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33"/>
  </p:notesMasterIdLst>
  <p:sldIdLst>
    <p:sldId id="275" r:id="rId3"/>
    <p:sldId id="334" r:id="rId4"/>
    <p:sldId id="335" r:id="rId5"/>
    <p:sldId id="336" r:id="rId6"/>
    <p:sldId id="339" r:id="rId7"/>
    <p:sldId id="341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02" r:id="rId3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7" d="100"/>
          <a:sy n="117" d="100"/>
        </p:scale>
        <p:origin x="509" y="8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2018/6/27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05649" y="1923678"/>
            <a:ext cx="298030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基础知识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0"/>
            <a:ext cx="54096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44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0"/>
            <a:ext cx="89240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3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处理异步、调试工具、更优雅的和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结合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更进一步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119958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处理异步，需要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redux-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thunk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插件</a:t>
            </a:r>
            <a:endParaRPr lang="en-US" altLang="zh-CN" sz="2000" u="none" strike="noStrike" kern="1200" cap="none" spc="0" baseline="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redux-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devtools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-extension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并且开启</a:t>
            </a:r>
            <a:endParaRPr lang="en-US" altLang="zh-CN" sz="200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react-redux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优雅的链接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endParaRPr lang="zh-CN" altLang="en-US" sz="200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0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Redux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默认只处理同步，异步任务需要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react-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thunk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中间件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处理异步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119958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redux-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thunk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--save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applyMiddleware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开启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thunk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中间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件</a:t>
            </a:r>
            <a:endParaRPr lang="en-US" altLang="zh-CN" sz="200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可以返回函数，使用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dispatch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endParaRPr lang="zh-CN" altLang="en-US" sz="200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26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82600"/>
            <a:ext cx="7378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520700"/>
            <a:ext cx="9093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40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Chrome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搜索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redux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安装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调试工具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1812182"/>
            <a:ext cx="8565279" cy="16312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新建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的时候判断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window.devToolsExtension</a:t>
            </a:r>
            <a:endParaRPr lang="en-US" altLang="zh-CN" sz="200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compose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结合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thunk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window.devToolsExtension</a:t>
            </a:r>
            <a:endParaRPr lang="en-US" altLang="zh-CN" sz="200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调试窗的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选项卡，实时看到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endParaRPr lang="zh-CN" altLang="en-US" sz="200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Redux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基础知识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核心概念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Redux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实战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9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9144000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48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老赵能力用起来很麻烦，为了方便管理，使用魏和尚来负责链接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使用react-redux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React-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提供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Provider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两个接口来链接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install react-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--save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忘记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subscribe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，记住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dispatch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即可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React-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redux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具体使用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使用react-redux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可以用装饰器的方式来写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Provider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组件在应用最外层，传入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即可，只用一次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负责从外部获取组件需要的参数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9144000" cy="45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Connect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链接组件和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redux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第二个参数，方法映射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组件不需要把操作函数属性传入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第一个参数，属性映射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0"/>
            <a:ext cx="86426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使用装饰器优化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connect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代码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使用react-redux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Package.json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里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babel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加上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plugins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配置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run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eject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弹出个性化配置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babel-plugin-transform-decorators-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legacy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插件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155700"/>
            <a:ext cx="66421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0"/>
            <a:ext cx="8122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41962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React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后续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后续进阶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40119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管理聊天数据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4277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什么数据应该放在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里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683568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管理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ajax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专注于状态管理的库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单一状态，单向数据流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edux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专注于状态管理，和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解耦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核心概念：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tore,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state,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action,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8503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独立团逐渐发展，老李发现管不过来了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67544" y="2169020"/>
            <a:ext cx="8565279" cy="16312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人少的时候，无论是兵器和人员的变更，都是</a:t>
            </a: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etState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发展为千人大团后，老李决定，军事生活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分开</a:t>
            </a:r>
            <a:endParaRPr lang="en-US" altLang="zh-CN" sz="20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所有状态归赵政委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(redux)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管理，自己只打仗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(view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显示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独立团项目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赵政委的主要能力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老赵主要功能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1488693"/>
            <a:ext cx="8565279" cy="184614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老赵有一个保险箱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(store),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所有人的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状态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，在那里都有记录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(state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需要改变的时候 ，需要告诉专员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(dispatch)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要干什么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(action)</a:t>
            </a:r>
            <a:endParaRPr lang="zh-CN" altLang="en-US" sz="200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en-US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处理变化的人</a:t>
            </a:r>
            <a:r>
              <a:rPr lang="en-US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(reducer)</a:t>
            </a:r>
            <a:r>
              <a:rPr lang="en-US" altLang="en-US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拿到state和action，生成新的</a:t>
            </a:r>
            <a:r>
              <a:rPr lang="en-US" altLang="en-US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endParaRPr lang="zh-CN" altLang="en-US" sz="200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走马上任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3647152" cy="784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老赵的正确使用方法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395536" y="2211709"/>
            <a:ext cx="8565279" cy="1938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首先通过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新建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，随时通过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store.getState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获取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状态</a:t>
            </a:r>
            <a:endParaRPr lang="en-US" altLang="zh-CN" sz="200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需要状态变更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store.dispatch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）来修改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状态</a:t>
            </a:r>
            <a:endParaRPr lang="en-US" altLang="zh-CN" sz="200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Reducer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函数接受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action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，返回新的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state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，可以用</a:t>
            </a:r>
            <a:r>
              <a:rPr lang="en-US" altLang="zh-CN" sz="2000" dirty="0" err="1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store.subscribe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监听每次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修改</a:t>
            </a:r>
            <a:endParaRPr lang="zh-CN" altLang="en-US" sz="200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2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0"/>
            <a:ext cx="6898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0"/>
            <a:ext cx="59972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手动连接，老赵怎么管理独立团呢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555526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如何和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一起用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683568" y="2119958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把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store.dispatch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方法传递给组件，内部可以调用修改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状态</a:t>
            </a:r>
            <a:endParaRPr lang="en-US" altLang="zh-CN" sz="2000" u="none" strike="noStrike" kern="1200" cap="none" spc="0" baseline="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Subscribe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订阅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render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函数，每次修改都重新渲染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相关内容，移到单独的文件</a:t>
            </a:r>
            <a:r>
              <a:rPr lang="zh-CN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ndex.redux.js</a:t>
            </a:r>
            <a:r>
              <a:rPr lang="zh-CN" altLang="en-US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单独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管理</a:t>
            </a:r>
            <a:endParaRPr lang="zh-CN" altLang="en-US" sz="200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1483</TotalTime>
  <Words>521</Words>
  <Application>Microsoft Office PowerPoint</Application>
  <PresentationFormat>全屏显示(16:9)</PresentationFormat>
  <Paragraphs>87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刘云</cp:lastModifiedBy>
  <cp:revision>234</cp:revision>
  <cp:lastPrinted>2017-09-22T12:32:34Z</cp:lastPrinted>
  <dcterms:created xsi:type="dcterms:W3CDTF">2016-04-25T01:54:29Z</dcterms:created>
  <dcterms:modified xsi:type="dcterms:W3CDTF">2018-06-27T10:38:09Z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