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sldIdLst>
    <p:sldId id="258" r:id="rId2"/>
    <p:sldId id="275" r:id="rId3"/>
    <p:sldId id="284" r:id="rId4"/>
    <p:sldId id="303" r:id="rId5"/>
    <p:sldId id="298" r:id="rId6"/>
    <p:sldId id="297" r:id="rId7"/>
    <p:sldId id="296" r:id="rId8"/>
    <p:sldId id="295" r:id="rId9"/>
    <p:sldId id="294" r:id="rId10"/>
    <p:sldId id="293" r:id="rId11"/>
    <p:sldId id="285" r:id="rId12"/>
    <p:sldId id="289" r:id="rId13"/>
    <p:sldId id="288" r:id="rId14"/>
    <p:sldId id="287" r:id="rId15"/>
    <p:sldId id="292" r:id="rId16"/>
    <p:sldId id="290" r:id="rId17"/>
    <p:sldId id="299" r:id="rId18"/>
    <p:sldId id="286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89" autoAdjust="0"/>
  </p:normalViewPr>
  <p:slideViewPr>
    <p:cSldViewPr snapToGrid="0" showGuides="1">
      <p:cViewPr>
        <p:scale>
          <a:sx n="119" d="100"/>
          <a:sy n="119" d="100"/>
        </p:scale>
        <p:origin x="-91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pPr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6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5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5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49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2344" y="2903221"/>
            <a:ext cx="8007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自創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品牌</a:t>
            </a:r>
            <a:r>
              <a:rPr lang="en-US" altLang="zh-TW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-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資料分析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8621" y="1829482"/>
            <a:ext cx="215475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2021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8870" y="4057016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Side project – data analyst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8" y="84459"/>
            <a:ext cx="12246176" cy="67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1" y="20089"/>
            <a:ext cx="12457736" cy="71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20089"/>
            <a:ext cx="12453248" cy="70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1" y="70338"/>
            <a:ext cx="12504473" cy="725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9" y="0"/>
            <a:ext cx="12312097" cy="70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157" y="20089"/>
            <a:ext cx="12881558" cy="7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" y="0"/>
            <a:ext cx="12693000" cy="72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3" y="558796"/>
            <a:ext cx="11254668" cy="64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6" y="-99619"/>
            <a:ext cx="12088923" cy="69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097215" y="344293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01881" y="269796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9699" y="2825535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2746" y="3766431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折線圖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135" y="39049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cs typeface="+mn-ea"/>
                <a:sym typeface="+mn-lt"/>
              </a:rPr>
              <a:t>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55890" y="5814759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環圈圖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41450" y="619061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0188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67449" y="4914089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1635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7175" y="1666571"/>
            <a:ext cx="4057650" cy="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文本框 16"/>
          <p:cNvSpPr txBox="1"/>
          <p:nvPr/>
        </p:nvSpPr>
        <p:spPr>
          <a:xfrm>
            <a:off x="5241003" y="4132639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夏季銷售比較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各鞋款庫存</a:t>
            </a:r>
            <a:endParaRPr lang="en-US" altLang="zh-TW" sz="1200" dirty="0" smtClean="0">
              <a:cs typeface="+mn-ea"/>
              <a:sym typeface="+mn-lt"/>
            </a:endParaRPr>
          </a:p>
        </p:txBody>
      </p:sp>
      <p:sp>
        <p:nvSpPr>
          <p:cNvPr id="48" name="文本框 20"/>
          <p:cNvSpPr txBox="1"/>
          <p:nvPr/>
        </p:nvSpPr>
        <p:spPr>
          <a:xfrm>
            <a:off x="8955633" y="3777817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堆疊橫條圖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文本框 21"/>
          <p:cNvSpPr txBox="1"/>
          <p:nvPr/>
        </p:nvSpPr>
        <p:spPr>
          <a:xfrm>
            <a:off x="8672024" y="4153668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各季銷售與週年銷售情況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0" name="文本框 20"/>
          <p:cNvSpPr txBox="1"/>
          <p:nvPr/>
        </p:nvSpPr>
        <p:spPr>
          <a:xfrm>
            <a:off x="5548256" y="585419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群組橫條圖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文本框 21"/>
          <p:cNvSpPr txBox="1"/>
          <p:nvPr/>
        </p:nvSpPr>
        <p:spPr>
          <a:xfrm>
            <a:off x="5264648" y="623004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年中與週年慶</a:t>
            </a:r>
            <a:r>
              <a:rPr lang="zh-TW" altLang="en-US" sz="1200" dirty="0" smtClean="0">
                <a:cs typeface="+mn-ea"/>
                <a:sym typeface="+mn-lt"/>
              </a:rPr>
              <a:t>銷售雙數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4" name="文本框 20"/>
          <p:cNvSpPr txBox="1"/>
          <p:nvPr/>
        </p:nvSpPr>
        <p:spPr>
          <a:xfrm>
            <a:off x="9041098" y="581475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群組直條圖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757490" y="6190610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年中與週年慶銷售額情況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cs typeface="+mn-ea"/>
                <a:sym typeface="+mn-lt"/>
              </a:rPr>
              <a:t>各款式平均售價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6" name="椭圆 18"/>
          <p:cNvSpPr/>
          <p:nvPr/>
        </p:nvSpPr>
        <p:spPr>
          <a:xfrm>
            <a:off x="921792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文本框 19"/>
          <p:cNvSpPr txBox="1"/>
          <p:nvPr/>
        </p:nvSpPr>
        <p:spPr>
          <a:xfrm>
            <a:off x="9275510" y="4882119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椭圆 34"/>
          <p:cNvSpPr/>
          <p:nvPr/>
        </p:nvSpPr>
        <p:spPr>
          <a:xfrm>
            <a:off x="993239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24"/>
          <p:cNvSpPr/>
          <p:nvPr/>
        </p:nvSpPr>
        <p:spPr>
          <a:xfrm>
            <a:off x="6395920" y="5533519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3"/>
          <p:cNvSpPr/>
          <p:nvPr/>
        </p:nvSpPr>
        <p:spPr>
          <a:xfrm>
            <a:off x="5700586" y="4788542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5770314" y="4916117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椭圆 24"/>
          <p:cNvSpPr/>
          <p:nvPr/>
        </p:nvSpPr>
        <p:spPr>
          <a:xfrm>
            <a:off x="9844131" y="338781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3"/>
          <p:cNvSpPr/>
          <p:nvPr/>
        </p:nvSpPr>
        <p:spPr>
          <a:xfrm>
            <a:off x="9148797" y="264283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文本框 4"/>
          <p:cNvSpPr txBox="1"/>
          <p:nvPr/>
        </p:nvSpPr>
        <p:spPr>
          <a:xfrm>
            <a:off x="9205737" y="27448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椭圆 18"/>
          <p:cNvSpPr/>
          <p:nvPr/>
        </p:nvSpPr>
        <p:spPr>
          <a:xfrm>
            <a:off x="5676794" y="2642837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文本框 19"/>
          <p:cNvSpPr txBox="1"/>
          <p:nvPr/>
        </p:nvSpPr>
        <p:spPr>
          <a:xfrm>
            <a:off x="5747171" y="27663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椭圆 34"/>
          <p:cNvSpPr/>
          <p:nvPr/>
        </p:nvSpPr>
        <p:spPr>
          <a:xfrm>
            <a:off x="6391272" y="3401379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文本框 10"/>
          <p:cNvSpPr txBox="1"/>
          <p:nvPr/>
        </p:nvSpPr>
        <p:spPr>
          <a:xfrm>
            <a:off x="2487833" y="3810545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圓餅圖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0" name="文本框 16"/>
          <p:cNvSpPr txBox="1"/>
          <p:nvPr/>
        </p:nvSpPr>
        <p:spPr>
          <a:xfrm>
            <a:off x="1941450" y="4162446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所有鞋款款式比例</a:t>
            </a:r>
            <a:r>
              <a:rPr lang="en-US" altLang="zh-CN" sz="1200" dirty="0" smtClean="0">
                <a:cs typeface="+mn-ea"/>
                <a:sym typeface="+mn-lt"/>
              </a:rPr>
              <a:t>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71" name="文本框 21"/>
          <p:cNvSpPr txBox="1"/>
          <p:nvPr/>
        </p:nvSpPr>
        <p:spPr>
          <a:xfrm>
            <a:off x="1941450" y="62235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各季銷售最好的鞋款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5" t="4344" r="19379" b="9337"/>
          <a:stretch/>
        </p:blipFill>
        <p:spPr>
          <a:xfrm>
            <a:off x="1879955" y="239661"/>
            <a:ext cx="8395855" cy="6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2" y="223805"/>
            <a:ext cx="11850880" cy="67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2" y="608411"/>
            <a:ext cx="11060378" cy="63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3" y="99927"/>
            <a:ext cx="11554691" cy="67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6" y="208484"/>
            <a:ext cx="11801121" cy="69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8" y="268566"/>
            <a:ext cx="11706018" cy="67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9" y="0"/>
            <a:ext cx="12229890" cy="68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647</TotalTime>
  <Words>96</Words>
  <Application>Microsoft Office PowerPoint</Application>
  <PresentationFormat>自訂</PresentationFormat>
  <Paragraphs>33</Paragraphs>
  <Slides>19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Windows 使用者</cp:lastModifiedBy>
  <cp:revision>65</cp:revision>
  <dcterms:created xsi:type="dcterms:W3CDTF">2016-01-19T08:46:18Z</dcterms:created>
  <dcterms:modified xsi:type="dcterms:W3CDTF">2021-11-04T10:10:46Z</dcterms:modified>
</cp:coreProperties>
</file>