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1"/>
  </p:notesMasterIdLst>
  <p:sldIdLst>
    <p:sldId id="258" r:id="rId2"/>
    <p:sldId id="275" r:id="rId3"/>
    <p:sldId id="284" r:id="rId4"/>
    <p:sldId id="303" r:id="rId5"/>
    <p:sldId id="298" r:id="rId6"/>
    <p:sldId id="297" r:id="rId7"/>
    <p:sldId id="296" r:id="rId8"/>
    <p:sldId id="295" r:id="rId9"/>
    <p:sldId id="294" r:id="rId10"/>
    <p:sldId id="293" r:id="rId11"/>
    <p:sldId id="285" r:id="rId12"/>
    <p:sldId id="289" r:id="rId13"/>
    <p:sldId id="288" r:id="rId14"/>
    <p:sldId id="287" r:id="rId15"/>
    <p:sldId id="292" r:id="rId16"/>
    <p:sldId id="290" r:id="rId17"/>
    <p:sldId id="299" r:id="rId18"/>
    <p:sldId id="286" r:id="rId19"/>
    <p:sldId id="27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2C0"/>
    <a:srgbClr val="48A2A0"/>
    <a:srgbClr val="A4D6D5"/>
    <a:srgbClr val="B0C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4689" autoAdjust="0"/>
  </p:normalViewPr>
  <p:slideViewPr>
    <p:cSldViewPr snapToGrid="0" showGuides="1">
      <p:cViewPr>
        <p:scale>
          <a:sx n="119" d="100"/>
          <a:sy n="119" d="100"/>
        </p:scale>
        <p:origin x="-91" y="-1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pPr/>
              <a:t>2021/11/4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128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765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09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455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43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25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49" r:id="rId3"/>
    <p:sldLayoutId id="214748365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74098" y="2903221"/>
            <a:ext cx="7843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時裝</a:t>
            </a:r>
            <a:r>
              <a:rPr lang="zh-TW" alt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品牌</a:t>
            </a:r>
            <a:r>
              <a:rPr lang="en-US" altLang="zh-TW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-</a:t>
            </a:r>
            <a:r>
              <a:rPr lang="zh-TW" alt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資料分析</a:t>
            </a:r>
            <a:endParaRPr lang="zh-CN" altLang="en-US" sz="7200" dirty="0">
              <a:solidFill>
                <a:srgbClr val="48A2A0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18621" y="1829482"/>
            <a:ext cx="215475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2021</a:t>
            </a:r>
            <a:endParaRPr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78870" y="4057016"/>
            <a:ext cx="6034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Side project – </a:t>
            </a:r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D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ata analysis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843463" y="4750041"/>
            <a:ext cx="2520286" cy="257175"/>
            <a:chOff x="4843463" y="4520714"/>
            <a:chExt cx="2520286" cy="257175"/>
          </a:xfrm>
        </p:grpSpPr>
        <p:sp>
          <p:nvSpPr>
            <p:cNvPr id="3" name="椭圆 2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067175" y="2457450"/>
            <a:ext cx="4057650" cy="0"/>
            <a:chOff x="4129088" y="2457450"/>
            <a:chExt cx="4057650" cy="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4129088" y="2457450"/>
              <a:ext cx="971550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215188" y="2457450"/>
              <a:ext cx="971550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447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8" y="84459"/>
            <a:ext cx="12246176" cy="675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8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01" y="20089"/>
            <a:ext cx="12457736" cy="711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20089"/>
            <a:ext cx="12453248" cy="707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31" y="70338"/>
            <a:ext cx="12504473" cy="725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5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89" y="0"/>
            <a:ext cx="12312097" cy="702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6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157" y="20089"/>
            <a:ext cx="12881558" cy="735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3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" y="0"/>
            <a:ext cx="12693000" cy="724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1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3" y="558796"/>
            <a:ext cx="11254668" cy="642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2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6" y="-99619"/>
            <a:ext cx="12088923" cy="690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3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995911" y="2903221"/>
            <a:ext cx="4200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THANK YOU</a:t>
            </a:r>
            <a:endParaRPr lang="zh-CN" altLang="en-US" sz="7200" dirty="0">
              <a:solidFill>
                <a:srgbClr val="48A2A0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28615" y="1829482"/>
            <a:ext cx="173477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END</a:t>
            </a:r>
            <a:endParaRPr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843463" y="4810201"/>
            <a:ext cx="2520286" cy="257175"/>
            <a:chOff x="4843463" y="4520714"/>
            <a:chExt cx="2520286" cy="257175"/>
          </a:xfrm>
        </p:grpSpPr>
        <p:sp>
          <p:nvSpPr>
            <p:cNvPr id="11" name="椭圆 10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67175" y="2457450"/>
            <a:ext cx="4057650" cy="0"/>
            <a:chOff x="4129088" y="2457450"/>
            <a:chExt cx="4057650" cy="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4129088" y="2457450"/>
              <a:ext cx="971550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215188" y="2457450"/>
              <a:ext cx="971550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016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/>
          <p:cNvSpPr/>
          <p:nvPr/>
        </p:nvSpPr>
        <p:spPr>
          <a:xfrm>
            <a:off x="3097215" y="344293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401881" y="2697960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19699" y="2825535"/>
            <a:ext cx="716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62746" y="3766431"/>
            <a:ext cx="87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cs typeface="+mn-ea"/>
                <a:sym typeface="+mn-lt"/>
              </a:rPr>
              <a:t>折線圖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09135" y="3904930"/>
            <a:ext cx="201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cs typeface="+mn-ea"/>
                <a:sym typeface="+mn-lt"/>
              </a:rPr>
              <a:t>.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55890" y="5814759"/>
            <a:ext cx="87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cs typeface="+mn-ea"/>
                <a:sym typeface="+mn-lt"/>
              </a:rPr>
              <a:t>環圈圖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941450" y="6190610"/>
            <a:ext cx="201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4160902" y="1270802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CONTENT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401881" y="4790590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467449" y="4914089"/>
            <a:ext cx="8226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3116359" y="5549132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067175" y="1666571"/>
            <a:ext cx="4057650" cy="0"/>
            <a:chOff x="4129088" y="2457450"/>
            <a:chExt cx="4057650" cy="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129088" y="2457450"/>
              <a:ext cx="971550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7215188" y="2457450"/>
              <a:ext cx="971550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4843463" y="2101366"/>
            <a:ext cx="2520286" cy="257175"/>
            <a:chOff x="4843463" y="4520714"/>
            <a:chExt cx="2520286" cy="257175"/>
          </a:xfrm>
        </p:grpSpPr>
        <p:sp>
          <p:nvSpPr>
            <p:cNvPr id="30" name="椭圆 29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843463" y="899270"/>
            <a:ext cx="2520286" cy="257175"/>
            <a:chOff x="4843463" y="4520714"/>
            <a:chExt cx="2520286" cy="257175"/>
          </a:xfrm>
        </p:grpSpPr>
        <p:sp>
          <p:nvSpPr>
            <p:cNvPr id="40" name="椭圆 39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7" name="文本框 16"/>
          <p:cNvSpPr txBox="1"/>
          <p:nvPr/>
        </p:nvSpPr>
        <p:spPr>
          <a:xfrm>
            <a:off x="5241003" y="4132639"/>
            <a:ext cx="201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cs typeface="+mn-ea"/>
                <a:sym typeface="+mn-lt"/>
              </a:rPr>
              <a:t>夏季銷售比較</a:t>
            </a:r>
            <a:endParaRPr lang="en-US" altLang="zh-TW" sz="1200" dirty="0" smtClean="0">
              <a:cs typeface="+mn-ea"/>
              <a:sym typeface="+mn-lt"/>
            </a:endParaRPr>
          </a:p>
          <a:p>
            <a:pPr algn="ctr"/>
            <a:r>
              <a:rPr lang="zh-TW" altLang="en-US" sz="1200" dirty="0" smtClean="0">
                <a:cs typeface="+mn-ea"/>
                <a:sym typeface="+mn-lt"/>
              </a:rPr>
              <a:t>各鞋款庫存</a:t>
            </a:r>
            <a:endParaRPr lang="en-US" altLang="zh-TW" sz="1200" dirty="0" smtClean="0">
              <a:cs typeface="+mn-ea"/>
              <a:sym typeface="+mn-lt"/>
            </a:endParaRPr>
          </a:p>
        </p:txBody>
      </p:sp>
      <p:sp>
        <p:nvSpPr>
          <p:cNvPr id="48" name="文本框 20"/>
          <p:cNvSpPr txBox="1"/>
          <p:nvPr/>
        </p:nvSpPr>
        <p:spPr>
          <a:xfrm>
            <a:off x="8955633" y="3777817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cs typeface="+mn-ea"/>
                <a:sym typeface="+mn-lt"/>
              </a:rPr>
              <a:t>堆疊橫條圖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9" name="文本框 21"/>
          <p:cNvSpPr txBox="1"/>
          <p:nvPr/>
        </p:nvSpPr>
        <p:spPr>
          <a:xfrm>
            <a:off x="8672024" y="4153668"/>
            <a:ext cx="201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cs typeface="+mn-ea"/>
                <a:sym typeface="+mn-lt"/>
              </a:rPr>
              <a:t>各季銷售與週年銷售情況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50" name="文本框 20"/>
          <p:cNvSpPr txBox="1"/>
          <p:nvPr/>
        </p:nvSpPr>
        <p:spPr>
          <a:xfrm>
            <a:off x="5548256" y="5854198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cs typeface="+mn-ea"/>
                <a:sym typeface="+mn-lt"/>
              </a:rPr>
              <a:t>群組橫條圖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1" name="文本框 21"/>
          <p:cNvSpPr txBox="1"/>
          <p:nvPr/>
        </p:nvSpPr>
        <p:spPr>
          <a:xfrm>
            <a:off x="5264648" y="6230049"/>
            <a:ext cx="201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cs typeface="+mn-ea"/>
                <a:sym typeface="+mn-lt"/>
              </a:rPr>
              <a:t>年中與週年慶</a:t>
            </a:r>
            <a:r>
              <a:rPr lang="zh-TW" altLang="en-US" sz="1200" dirty="0" smtClean="0">
                <a:cs typeface="+mn-ea"/>
                <a:sym typeface="+mn-lt"/>
              </a:rPr>
              <a:t>銷售雙數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54" name="文本框 20"/>
          <p:cNvSpPr txBox="1"/>
          <p:nvPr/>
        </p:nvSpPr>
        <p:spPr>
          <a:xfrm>
            <a:off x="9041098" y="5814759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cs typeface="+mn-ea"/>
                <a:sym typeface="+mn-lt"/>
              </a:rPr>
              <a:t>群組直條圖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5" name="文本框 21"/>
          <p:cNvSpPr txBox="1"/>
          <p:nvPr/>
        </p:nvSpPr>
        <p:spPr>
          <a:xfrm>
            <a:off x="8757490" y="6190610"/>
            <a:ext cx="201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cs typeface="+mn-ea"/>
                <a:sym typeface="+mn-lt"/>
              </a:rPr>
              <a:t>年中與週年慶銷售額情況</a:t>
            </a:r>
            <a:endParaRPr lang="en-US" altLang="zh-TW" sz="1200" dirty="0" smtClean="0">
              <a:cs typeface="+mn-ea"/>
              <a:sym typeface="+mn-lt"/>
            </a:endParaRPr>
          </a:p>
          <a:p>
            <a:pPr algn="ctr"/>
            <a:r>
              <a:rPr lang="zh-TW" altLang="en-US" sz="1200" dirty="0">
                <a:cs typeface="+mn-ea"/>
                <a:sym typeface="+mn-lt"/>
              </a:rPr>
              <a:t>各款式平均售價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56" name="椭圆 18"/>
          <p:cNvSpPr/>
          <p:nvPr/>
        </p:nvSpPr>
        <p:spPr>
          <a:xfrm>
            <a:off x="9217921" y="4790590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文本框 19"/>
          <p:cNvSpPr txBox="1"/>
          <p:nvPr/>
        </p:nvSpPr>
        <p:spPr>
          <a:xfrm>
            <a:off x="9275510" y="4882119"/>
            <a:ext cx="813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en-US" altLang="zh-TW" sz="4400" b="1" dirty="0" smtClean="0">
                <a:solidFill>
                  <a:schemeClr val="bg1"/>
                </a:solidFill>
                <a:cs typeface="+mn-ea"/>
                <a:sym typeface="+mn-lt"/>
              </a:rPr>
              <a:t>6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8" name="椭圆 34"/>
          <p:cNvSpPr/>
          <p:nvPr/>
        </p:nvSpPr>
        <p:spPr>
          <a:xfrm>
            <a:off x="9932399" y="5549132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椭圆 24"/>
          <p:cNvSpPr/>
          <p:nvPr/>
        </p:nvSpPr>
        <p:spPr>
          <a:xfrm>
            <a:off x="6395920" y="5533519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椭圆 3"/>
          <p:cNvSpPr/>
          <p:nvPr/>
        </p:nvSpPr>
        <p:spPr>
          <a:xfrm>
            <a:off x="5700586" y="4788542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文本框 4"/>
          <p:cNvSpPr txBox="1"/>
          <p:nvPr/>
        </p:nvSpPr>
        <p:spPr>
          <a:xfrm>
            <a:off x="5770314" y="4916117"/>
            <a:ext cx="813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en-US" altLang="zh-TW" sz="4400" b="1" dirty="0" smtClean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2" name="椭圆 24"/>
          <p:cNvSpPr/>
          <p:nvPr/>
        </p:nvSpPr>
        <p:spPr>
          <a:xfrm>
            <a:off x="9844131" y="3387814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3" name="椭圆 3"/>
          <p:cNvSpPr/>
          <p:nvPr/>
        </p:nvSpPr>
        <p:spPr>
          <a:xfrm>
            <a:off x="9148797" y="2642837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" name="文本框 4"/>
          <p:cNvSpPr txBox="1"/>
          <p:nvPr/>
        </p:nvSpPr>
        <p:spPr>
          <a:xfrm>
            <a:off x="9205737" y="2744836"/>
            <a:ext cx="813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en-US" altLang="zh-TW" sz="4400" b="1" dirty="0" smtClean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5" name="椭圆 18"/>
          <p:cNvSpPr/>
          <p:nvPr/>
        </p:nvSpPr>
        <p:spPr>
          <a:xfrm>
            <a:off x="5676794" y="2642837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6" name="文本框 19"/>
          <p:cNvSpPr txBox="1"/>
          <p:nvPr/>
        </p:nvSpPr>
        <p:spPr>
          <a:xfrm>
            <a:off x="5747171" y="2766336"/>
            <a:ext cx="813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en-US" altLang="zh-TW" sz="4400" b="1" dirty="0" smtClean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7" name="椭圆 34"/>
          <p:cNvSpPr/>
          <p:nvPr/>
        </p:nvSpPr>
        <p:spPr>
          <a:xfrm>
            <a:off x="6391272" y="3401379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8" name="文本框 10"/>
          <p:cNvSpPr txBox="1"/>
          <p:nvPr/>
        </p:nvSpPr>
        <p:spPr>
          <a:xfrm>
            <a:off x="2487833" y="3810545"/>
            <a:ext cx="87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cs typeface="+mn-ea"/>
                <a:sym typeface="+mn-lt"/>
              </a:rPr>
              <a:t>圓餅圖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0" name="文本框 16"/>
          <p:cNvSpPr txBox="1"/>
          <p:nvPr/>
        </p:nvSpPr>
        <p:spPr>
          <a:xfrm>
            <a:off x="1941450" y="4162446"/>
            <a:ext cx="201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cs typeface="+mn-ea"/>
                <a:sym typeface="+mn-lt"/>
              </a:rPr>
              <a:t>所有鞋款款式比例</a:t>
            </a:r>
            <a:r>
              <a:rPr lang="en-US" altLang="zh-CN" sz="1200" dirty="0" smtClean="0">
                <a:cs typeface="+mn-ea"/>
                <a:sym typeface="+mn-lt"/>
              </a:rPr>
              <a:t>.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71" name="文本框 21"/>
          <p:cNvSpPr txBox="1"/>
          <p:nvPr/>
        </p:nvSpPr>
        <p:spPr>
          <a:xfrm>
            <a:off x="1941450" y="6223530"/>
            <a:ext cx="201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cs typeface="+mn-ea"/>
                <a:sym typeface="+mn-lt"/>
              </a:rPr>
              <a:t>各季銷售最好的鞋款</a:t>
            </a:r>
            <a:endParaRPr lang="zh-CN" altLang="en-US" sz="12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687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5" t="4344" r="19379" b="9337"/>
          <a:stretch/>
        </p:blipFill>
        <p:spPr>
          <a:xfrm>
            <a:off x="1879955" y="239661"/>
            <a:ext cx="8395855" cy="650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92" y="223805"/>
            <a:ext cx="11850880" cy="67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3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2" y="608411"/>
            <a:ext cx="11060378" cy="63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03" y="99927"/>
            <a:ext cx="11554691" cy="677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0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76" y="208484"/>
            <a:ext cx="11801121" cy="698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28" y="268566"/>
            <a:ext cx="11706018" cy="678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8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9" y="0"/>
            <a:ext cx="12229890" cy="687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Office 主题​​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emp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648</TotalTime>
  <Words>95</Words>
  <Application>Microsoft Office PowerPoint</Application>
  <PresentationFormat>自訂</PresentationFormat>
  <Paragraphs>33</Paragraphs>
  <Slides>19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Windows 使用者</cp:lastModifiedBy>
  <cp:revision>66</cp:revision>
  <dcterms:created xsi:type="dcterms:W3CDTF">2016-01-19T08:46:18Z</dcterms:created>
  <dcterms:modified xsi:type="dcterms:W3CDTF">2021-11-04T10:23:09Z</dcterms:modified>
</cp:coreProperties>
</file>