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>
        <p:scale>
          <a:sx n="108" d="100"/>
          <a:sy n="108" d="100"/>
        </p:scale>
        <p:origin x="-437" y="-1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8043A-A062-4C73-8F52-E91DC5E163C7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D9048-E9B2-437C-9D35-538380833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19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各鞋款比例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2020 百貨週年慶銷售情況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週年慶銷售額情況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春季 各類銷售最好的鞋款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夏季 各類銷售最好的鞋款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秋季 各類銷售最好的鞋款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冬季 各類銷售最好的鞋款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2020/2021夏季銷售情況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各鞋款平均售價</a:t>
            </a:r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庫存表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2020春季  鞋款銷售情況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2020夏季 鞋款銷售情況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2020秋季  </a:t>
            </a:r>
            <a:r>
              <a:rPr b="1" dirty="0" err="1" smtClean="0"/>
              <a:t>鞋款銷售情況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2020冬季  鞋款銷售情況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2021夏季  鞋款銷售情況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2020 百貨年中銷售情況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/ReportSection25375bf45a439dac2c41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/ReportSectionf65ab4b24d47600b9841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/ReportSectiond68b3ae04525200b8cc8?pbi_source=PowerPoi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/ReportSection6f15377c8c096db62536?pbi_source=PowerPoi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/ReportSectiona220a775d3b01784c031?pbi_source=PowerPoi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/ReportSection27c736c67bae60b30a10?pbi_source=PowerPoi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/ReportSectionda403dd607edb6759750?pbi_source=PowerPoin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/ReportSection9d379cbf5b4855ea3620?pbi_source=PowerPoi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/ReportSection5f06a7d0e6946e860268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/ReportSection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/ReportSection3598cf97c6a0a0b3b788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/ReportSection77bea030dd47b182a544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/ReportSection58a158a75221a91e4a8e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/ReportSection56aeca3d4c98946b6230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/ReportSectionc7688b670212c005d7d4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718b0f9-3cf7-4d11-8240-ecb8419ea6ef/ReportSection76a579e0c09223b0be41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MMT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29/10/2021 7:43:25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29/10/2021 7:39:50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2020 百貨年中銷售情況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中年慶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2020 百貨週年慶銷售情況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週年慶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週年慶銷售額情況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週年慶比較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春季 各類銷售最好的鞋款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春季-鞋款top1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夏季 各類銷售最好的鞋款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2020夏季-鞋款top1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秋季 各類銷售最好的鞋款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秋季-鞋款top1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冬季 各類銷售最好的鞋款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冬季-鞋款top1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2020/2021夏季銷售情況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夏季比較圖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各鞋款比例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圓餅圖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各鞋款平均售價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直條圖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line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折線圖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2020春季  鞋款銷售情況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春季2020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2020夏季 鞋款銷售情況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夏季2020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2020秋季  鞋款銷售情況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秋季2020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2020冬季  鞋款銷售情況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冬季2020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2021夏季  鞋款銷售情況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夏季2021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86</Words>
  <Application>Microsoft Office PowerPoint</Application>
  <PresentationFormat>自訂</PresentationFormat>
  <Paragraphs>38</Paragraphs>
  <Slides>17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Custom Design</vt:lpstr>
      <vt:lpstr>MMT</vt:lpstr>
      <vt:lpstr>圓餅圖</vt:lpstr>
      <vt:lpstr>直條圖</vt:lpstr>
      <vt:lpstr>折線圖</vt:lpstr>
      <vt:lpstr>春季2020</vt:lpstr>
      <vt:lpstr>夏季2020</vt:lpstr>
      <vt:lpstr>秋季2020</vt:lpstr>
      <vt:lpstr>冬季2020</vt:lpstr>
      <vt:lpstr>夏季2021</vt:lpstr>
      <vt:lpstr>中年慶</vt:lpstr>
      <vt:lpstr>週年慶</vt:lpstr>
      <vt:lpstr>週年慶比較</vt:lpstr>
      <vt:lpstr>春季-鞋款top1</vt:lpstr>
      <vt:lpstr>2020夏季-鞋款top1</vt:lpstr>
      <vt:lpstr>秋季-鞋款top1</vt:lpstr>
      <vt:lpstr>冬季-鞋款top1</vt:lpstr>
      <vt:lpstr>夏季比較圖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Windows 使用者</cp:lastModifiedBy>
  <cp:revision>5</cp:revision>
  <dcterms:created xsi:type="dcterms:W3CDTF">2016-09-04T11:54:55Z</dcterms:created>
  <dcterms:modified xsi:type="dcterms:W3CDTF">2021-10-29T07:47:07Z</dcterms:modified>
</cp:coreProperties>
</file>