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9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82E3-582D-4886-9949-2B75B40FC77C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52A-015F-43C8-AD80-4D0D6B8681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87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82E3-582D-4886-9949-2B75B40FC77C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52A-015F-43C8-AD80-4D0D6B8681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35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82E3-582D-4886-9949-2B75B40FC77C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52A-015F-43C8-AD80-4D0D6B8681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83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82E3-582D-4886-9949-2B75B40FC77C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52A-015F-43C8-AD80-4D0D6B8681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79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82E3-582D-4886-9949-2B75B40FC77C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52A-015F-43C8-AD80-4D0D6B8681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24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82E3-582D-4886-9949-2B75B40FC77C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52A-015F-43C8-AD80-4D0D6B8681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40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82E3-582D-4886-9949-2B75B40FC77C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52A-015F-43C8-AD80-4D0D6B8681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26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82E3-582D-4886-9949-2B75B40FC77C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52A-015F-43C8-AD80-4D0D6B8681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98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82E3-582D-4886-9949-2B75B40FC77C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52A-015F-43C8-AD80-4D0D6B8681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80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82E3-582D-4886-9949-2B75B40FC77C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52A-015F-43C8-AD80-4D0D6B8681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37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82E3-582D-4886-9949-2B75B40FC77C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DA52A-015F-43C8-AD80-4D0D6B8681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85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A82E3-582D-4886-9949-2B75B40FC77C}" type="datetimeFigureOut">
              <a:rPr lang="zh-TW" altLang="en-US" smtClean="0"/>
              <a:t>2023/2/26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DA52A-015F-43C8-AD80-4D0D6B8681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0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85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8F595E52-58F1-EE1C-B0A7-1444D734550B}"/>
              </a:ext>
            </a:extLst>
          </p:cNvPr>
          <p:cNvGrpSpPr/>
          <p:nvPr/>
        </p:nvGrpSpPr>
        <p:grpSpPr>
          <a:xfrm>
            <a:off x="60960" y="208564"/>
            <a:ext cx="5882641" cy="6070641"/>
            <a:chOff x="91440" y="157764"/>
            <a:chExt cx="5882641" cy="6070641"/>
          </a:xfrm>
        </p:grpSpPr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AC7F59E2-25EB-5564-EB60-DC13E42B7FE9}"/>
                </a:ext>
              </a:extLst>
            </p:cNvPr>
            <p:cNvGrpSpPr/>
            <p:nvPr/>
          </p:nvGrpSpPr>
          <p:grpSpPr>
            <a:xfrm>
              <a:off x="91440" y="157764"/>
              <a:ext cx="5882641" cy="4419600"/>
              <a:chOff x="91440" y="91440"/>
              <a:chExt cx="5882641" cy="4419600"/>
            </a:xfrm>
          </p:grpSpPr>
          <p:sp>
            <p:nvSpPr>
              <p:cNvPr id="33" name="矩形: 圓角 32">
                <a:extLst>
                  <a:ext uri="{FF2B5EF4-FFF2-40B4-BE49-F238E27FC236}">
                    <a16:creationId xmlns:a16="http://schemas.microsoft.com/office/drawing/2014/main" id="{89AFD543-D935-6D56-1B02-CE10B37F3A3F}"/>
                  </a:ext>
                </a:extLst>
              </p:cNvPr>
              <p:cNvSpPr/>
              <p:nvPr/>
            </p:nvSpPr>
            <p:spPr>
              <a:xfrm>
                <a:off x="91440" y="91440"/>
                <a:ext cx="5882641" cy="44196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19700743-D1C8-A138-4F4D-F809E60079DA}"/>
                  </a:ext>
                </a:extLst>
              </p:cNvPr>
              <p:cNvGrpSpPr/>
              <p:nvPr/>
            </p:nvGrpSpPr>
            <p:grpSpPr>
              <a:xfrm>
                <a:off x="335280" y="361623"/>
                <a:ext cx="5384800" cy="4022906"/>
                <a:chOff x="502920" y="524183"/>
                <a:chExt cx="5384800" cy="4022906"/>
              </a:xfrm>
            </p:grpSpPr>
            <p:grpSp>
              <p:nvGrpSpPr>
                <p:cNvPr id="17" name="群組 16">
                  <a:extLst>
                    <a:ext uri="{FF2B5EF4-FFF2-40B4-BE49-F238E27FC236}">
                      <a16:creationId xmlns:a16="http://schemas.microsoft.com/office/drawing/2014/main" id="{FF345A23-C6B9-3A7A-4837-C75964813E04}"/>
                    </a:ext>
                  </a:extLst>
                </p:cNvPr>
                <p:cNvGrpSpPr/>
                <p:nvPr/>
              </p:nvGrpSpPr>
              <p:grpSpPr>
                <a:xfrm>
                  <a:off x="1249680" y="2322049"/>
                  <a:ext cx="3891280" cy="2225040"/>
                  <a:chOff x="863600" y="2174240"/>
                  <a:chExt cx="3891280" cy="2225040"/>
                </a:xfrm>
              </p:grpSpPr>
              <p:sp>
                <p:nvSpPr>
                  <p:cNvPr id="7" name="矩形: 圓角 6">
                    <a:extLst>
                      <a:ext uri="{FF2B5EF4-FFF2-40B4-BE49-F238E27FC236}">
                        <a16:creationId xmlns:a16="http://schemas.microsoft.com/office/drawing/2014/main" id="{1FC15DE5-F2AC-0289-1786-37DE394E6EA3}"/>
                      </a:ext>
                    </a:extLst>
                  </p:cNvPr>
                  <p:cNvSpPr/>
                  <p:nvPr/>
                </p:nvSpPr>
                <p:spPr>
                  <a:xfrm>
                    <a:off x="863600" y="2174240"/>
                    <a:ext cx="3891280" cy="22250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zh-TW" sz="2400" b="1" dirty="0">
                        <a:solidFill>
                          <a:schemeClr val="tx1"/>
                        </a:solidFill>
                      </a:rPr>
                      <a:t>Airflow</a:t>
                    </a:r>
                    <a:endParaRPr lang="zh-TW" alt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" name="矩形: 圓角 5">
                    <a:extLst>
                      <a:ext uri="{FF2B5EF4-FFF2-40B4-BE49-F238E27FC236}">
                        <a16:creationId xmlns:a16="http://schemas.microsoft.com/office/drawing/2014/main" id="{B1A8E0CD-701A-0FFB-0474-BC01194CA74A}"/>
                      </a:ext>
                    </a:extLst>
                  </p:cNvPr>
                  <p:cNvSpPr/>
                  <p:nvPr/>
                </p:nvSpPr>
                <p:spPr>
                  <a:xfrm>
                    <a:off x="1066800" y="3009746"/>
                    <a:ext cx="3505200" cy="1158240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zh-TW" sz="2400" b="1" dirty="0">
                        <a:solidFill>
                          <a:schemeClr val="tx1"/>
                        </a:solidFill>
                      </a:rPr>
                      <a:t>Dag</a:t>
                    </a:r>
                    <a:endParaRPr lang="zh-TW" alt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矩形: 圓角 10">
                    <a:extLst>
                      <a:ext uri="{FF2B5EF4-FFF2-40B4-BE49-F238E27FC236}">
                        <a16:creationId xmlns:a16="http://schemas.microsoft.com/office/drawing/2014/main" id="{4BA12A00-A73A-978B-2048-242176D7A3A2}"/>
                      </a:ext>
                    </a:extLst>
                  </p:cNvPr>
                  <p:cNvSpPr/>
                  <p:nvPr/>
                </p:nvSpPr>
                <p:spPr>
                  <a:xfrm>
                    <a:off x="1224280" y="3588866"/>
                    <a:ext cx="1402080" cy="487680"/>
                  </a:xfrm>
                  <a:prstGeom prst="round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000" b="1" dirty="0">
                        <a:solidFill>
                          <a:schemeClr val="tx1"/>
                        </a:solidFill>
                      </a:rPr>
                      <a:t>Generator</a:t>
                    </a:r>
                    <a:endParaRPr lang="zh-TW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矩形: 圓角 13">
                    <a:extLst>
                      <a:ext uri="{FF2B5EF4-FFF2-40B4-BE49-F238E27FC236}">
                        <a16:creationId xmlns:a16="http://schemas.microsoft.com/office/drawing/2014/main" id="{B809AB7F-99F3-56E4-BE56-BEB7C353BE40}"/>
                      </a:ext>
                    </a:extLst>
                  </p:cNvPr>
                  <p:cNvSpPr/>
                  <p:nvPr/>
                </p:nvSpPr>
                <p:spPr>
                  <a:xfrm>
                    <a:off x="3037840" y="3588866"/>
                    <a:ext cx="1402080" cy="487680"/>
                  </a:xfrm>
                  <a:prstGeom prst="round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000" b="1" dirty="0">
                        <a:solidFill>
                          <a:schemeClr val="tx1"/>
                        </a:solidFill>
                      </a:rPr>
                      <a:t>Scheduler</a:t>
                    </a:r>
                    <a:endParaRPr lang="zh-TW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6" name="直線單箭頭接點 15">
                    <a:extLst>
                      <a:ext uri="{FF2B5EF4-FFF2-40B4-BE49-F238E27FC236}">
                        <a16:creationId xmlns:a16="http://schemas.microsoft.com/office/drawing/2014/main" id="{2BCFB9C2-CB45-BC80-9319-7537ECFA6E04}"/>
                      </a:ext>
                    </a:extLst>
                  </p:cNvPr>
                  <p:cNvCxnSpPr>
                    <a:cxnSpLocks/>
                    <a:stCxn id="11" idx="3"/>
                    <a:endCxn id="14" idx="1"/>
                  </p:cNvCxnSpPr>
                  <p:nvPr/>
                </p:nvCxnSpPr>
                <p:spPr>
                  <a:xfrm>
                    <a:off x="2626360" y="3832706"/>
                    <a:ext cx="411480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群組 24">
                  <a:extLst>
                    <a:ext uri="{FF2B5EF4-FFF2-40B4-BE49-F238E27FC236}">
                      <a16:creationId xmlns:a16="http://schemas.microsoft.com/office/drawing/2014/main" id="{56483890-592E-09A5-9D18-4FEA523608BA}"/>
                    </a:ext>
                  </a:extLst>
                </p:cNvPr>
                <p:cNvGrpSpPr/>
                <p:nvPr/>
              </p:nvGrpSpPr>
              <p:grpSpPr>
                <a:xfrm>
                  <a:off x="502920" y="524183"/>
                  <a:ext cx="5384800" cy="1238501"/>
                  <a:chOff x="629920" y="430784"/>
                  <a:chExt cx="5384800" cy="1238501"/>
                </a:xfrm>
              </p:grpSpPr>
              <p:sp>
                <p:nvSpPr>
                  <p:cNvPr id="24" name="矩形: 圓角 23">
                    <a:extLst>
                      <a:ext uri="{FF2B5EF4-FFF2-40B4-BE49-F238E27FC236}">
                        <a16:creationId xmlns:a16="http://schemas.microsoft.com/office/drawing/2014/main" id="{18A4FA7A-69C6-B487-39D4-123E059A2E9F}"/>
                      </a:ext>
                    </a:extLst>
                  </p:cNvPr>
                  <p:cNvSpPr/>
                  <p:nvPr/>
                </p:nvSpPr>
                <p:spPr>
                  <a:xfrm>
                    <a:off x="629920" y="430784"/>
                    <a:ext cx="5384800" cy="1238501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8" name="矩形: 圓角 17">
                    <a:extLst>
                      <a:ext uri="{FF2B5EF4-FFF2-40B4-BE49-F238E27FC236}">
                        <a16:creationId xmlns:a16="http://schemas.microsoft.com/office/drawing/2014/main" id="{F22E5222-1FC6-0676-2131-B739DB6F2060}"/>
                      </a:ext>
                    </a:extLst>
                  </p:cNvPr>
                  <p:cNvSpPr/>
                  <p:nvPr/>
                </p:nvSpPr>
                <p:spPr>
                  <a:xfrm>
                    <a:off x="812800" y="1092860"/>
                    <a:ext cx="1391920" cy="408786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b="1" dirty="0" err="1">
                        <a:solidFill>
                          <a:schemeClr val="tx1"/>
                        </a:solidFill>
                      </a:rPr>
                      <a:t>WebServer</a:t>
                    </a:r>
                    <a:endParaRPr lang="zh-TW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矩形: 圓角 18">
                    <a:extLst>
                      <a:ext uri="{FF2B5EF4-FFF2-40B4-BE49-F238E27FC236}">
                        <a16:creationId xmlns:a16="http://schemas.microsoft.com/office/drawing/2014/main" id="{F3BF726E-70A4-A622-41EA-3D34FF3678F5}"/>
                      </a:ext>
                    </a:extLst>
                  </p:cNvPr>
                  <p:cNvSpPr/>
                  <p:nvPr/>
                </p:nvSpPr>
                <p:spPr>
                  <a:xfrm>
                    <a:off x="2428240" y="1132946"/>
                    <a:ext cx="1391920" cy="408786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b="1" dirty="0">
                        <a:solidFill>
                          <a:schemeClr val="tx1"/>
                        </a:solidFill>
                      </a:rPr>
                      <a:t>Worker</a:t>
                    </a:r>
                    <a:endParaRPr lang="zh-TW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矩形: 圓角 19">
                    <a:extLst>
                      <a:ext uri="{FF2B5EF4-FFF2-40B4-BE49-F238E27FC236}">
                        <a16:creationId xmlns:a16="http://schemas.microsoft.com/office/drawing/2014/main" id="{597A79F0-6A06-614E-54D9-59E55FE1E000}"/>
                      </a:ext>
                    </a:extLst>
                  </p:cNvPr>
                  <p:cNvSpPr/>
                  <p:nvPr/>
                </p:nvSpPr>
                <p:spPr>
                  <a:xfrm>
                    <a:off x="3550920" y="535605"/>
                    <a:ext cx="1717040" cy="499961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b="1" dirty="0">
                        <a:solidFill>
                          <a:schemeClr val="tx1"/>
                        </a:solidFill>
                      </a:rPr>
                      <a:t>Scheduler Logs</a:t>
                    </a:r>
                  </a:p>
                  <a:p>
                    <a:pPr algn="ctr"/>
                    <a:r>
                      <a:rPr lang="en-US" altLang="zh-TW" b="1" dirty="0">
                        <a:solidFill>
                          <a:schemeClr val="tx1"/>
                        </a:solidFill>
                      </a:rPr>
                      <a:t>(PVC)</a:t>
                    </a:r>
                    <a:endParaRPr lang="zh-TW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矩形: 圓角 21">
                    <a:extLst>
                      <a:ext uri="{FF2B5EF4-FFF2-40B4-BE49-F238E27FC236}">
                        <a16:creationId xmlns:a16="http://schemas.microsoft.com/office/drawing/2014/main" id="{052862F1-768A-BE55-E5B1-DF54D17A36F0}"/>
                      </a:ext>
                    </a:extLst>
                  </p:cNvPr>
                  <p:cNvSpPr/>
                  <p:nvPr/>
                </p:nvSpPr>
                <p:spPr>
                  <a:xfrm>
                    <a:off x="1569720" y="578411"/>
                    <a:ext cx="1717040" cy="359355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b="1" dirty="0" err="1">
                        <a:solidFill>
                          <a:schemeClr val="tx1"/>
                        </a:solidFill>
                      </a:rPr>
                      <a:t>Statsd</a:t>
                    </a:r>
                    <a:endParaRPr lang="zh-TW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矩形: 圓角 22">
                    <a:extLst>
                      <a:ext uri="{FF2B5EF4-FFF2-40B4-BE49-F238E27FC236}">
                        <a16:creationId xmlns:a16="http://schemas.microsoft.com/office/drawing/2014/main" id="{4C10F68C-2083-03EF-727C-6C6F1A4156B8}"/>
                      </a:ext>
                    </a:extLst>
                  </p:cNvPr>
                  <p:cNvSpPr/>
                  <p:nvPr/>
                </p:nvSpPr>
                <p:spPr>
                  <a:xfrm>
                    <a:off x="4124960" y="1182377"/>
                    <a:ext cx="1717040" cy="359355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b="1" dirty="0">
                        <a:solidFill>
                          <a:schemeClr val="tx1"/>
                        </a:solidFill>
                      </a:rPr>
                      <a:t>Scheduler</a:t>
                    </a:r>
                    <a:endParaRPr lang="zh-TW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0A1A7326-231A-9EC5-F1F4-1DE9B250D319}"/>
                </a:ext>
              </a:extLst>
            </p:cNvPr>
            <p:cNvSpPr/>
            <p:nvPr/>
          </p:nvSpPr>
          <p:spPr>
            <a:xfrm>
              <a:off x="927099" y="4899810"/>
              <a:ext cx="4287520" cy="51547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 err="1">
                  <a:solidFill>
                    <a:schemeClr val="tx1"/>
                  </a:solidFill>
                </a:rPr>
                <a:t>PgBouncer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6EAF3E27-E65C-4F19-0894-7D1C20A4EF0F}"/>
                </a:ext>
              </a:extLst>
            </p:cNvPr>
            <p:cNvSpPr/>
            <p:nvPr/>
          </p:nvSpPr>
          <p:spPr>
            <a:xfrm>
              <a:off x="932179" y="5712935"/>
              <a:ext cx="4287520" cy="51547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2400" b="1" dirty="0" err="1">
                  <a:solidFill>
                    <a:schemeClr val="tx1"/>
                  </a:solidFill>
                </a:rPr>
                <a:t>PostgresSQL</a:t>
              </a:r>
              <a:endParaRPr lang="zh-TW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箭號: 上-下雙向 37">
              <a:extLst>
                <a:ext uri="{FF2B5EF4-FFF2-40B4-BE49-F238E27FC236}">
                  <a16:creationId xmlns:a16="http://schemas.microsoft.com/office/drawing/2014/main" id="{6FEBD510-42C6-3A6F-BD48-09FB39670FCD}"/>
                </a:ext>
              </a:extLst>
            </p:cNvPr>
            <p:cNvSpPr/>
            <p:nvPr/>
          </p:nvSpPr>
          <p:spPr>
            <a:xfrm>
              <a:off x="2844800" y="1706880"/>
              <a:ext cx="314960" cy="533889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箭號: 上-下雙向 38">
              <a:extLst>
                <a:ext uri="{FF2B5EF4-FFF2-40B4-BE49-F238E27FC236}">
                  <a16:creationId xmlns:a16="http://schemas.microsoft.com/office/drawing/2014/main" id="{E868C770-41DD-0ED8-FEAC-9AB94E7C682F}"/>
                </a:ext>
              </a:extLst>
            </p:cNvPr>
            <p:cNvSpPr/>
            <p:nvPr/>
          </p:nvSpPr>
          <p:spPr>
            <a:xfrm>
              <a:off x="2962909" y="4587293"/>
              <a:ext cx="215899" cy="345334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739292A3-7A15-E19A-023B-BE93D64A389F}"/>
              </a:ext>
            </a:extLst>
          </p:cNvPr>
          <p:cNvGrpSpPr/>
          <p:nvPr/>
        </p:nvGrpSpPr>
        <p:grpSpPr>
          <a:xfrm>
            <a:off x="6795770" y="221029"/>
            <a:ext cx="5247639" cy="5623625"/>
            <a:chOff x="6883401" y="806051"/>
            <a:chExt cx="5247639" cy="56236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3B0167D3-43C3-C813-7F5D-F45BDA6575DA}"/>
                </a:ext>
              </a:extLst>
            </p:cNvPr>
            <p:cNvSpPr/>
            <p:nvPr/>
          </p:nvSpPr>
          <p:spPr>
            <a:xfrm>
              <a:off x="6883401" y="806051"/>
              <a:ext cx="5247639" cy="56236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D26743D0-18C6-E5B4-6AFE-20C247240023}"/>
                </a:ext>
              </a:extLst>
            </p:cNvPr>
            <p:cNvGrpSpPr/>
            <p:nvPr/>
          </p:nvGrpSpPr>
          <p:grpSpPr>
            <a:xfrm>
              <a:off x="7002783" y="985729"/>
              <a:ext cx="4937761" cy="5105883"/>
              <a:chOff x="7064375" y="677383"/>
              <a:chExt cx="4937761" cy="5105883"/>
            </a:xfrm>
          </p:grpSpPr>
          <p:sp>
            <p:nvSpPr>
              <p:cNvPr id="88" name="矩形: 圓角 87">
                <a:extLst>
                  <a:ext uri="{FF2B5EF4-FFF2-40B4-BE49-F238E27FC236}">
                    <a16:creationId xmlns:a16="http://schemas.microsoft.com/office/drawing/2014/main" id="{1890D330-6C7E-E703-EF6B-231C5FA0D277}"/>
                  </a:ext>
                </a:extLst>
              </p:cNvPr>
              <p:cNvSpPr/>
              <p:nvPr/>
            </p:nvSpPr>
            <p:spPr>
              <a:xfrm>
                <a:off x="7064375" y="4032731"/>
                <a:ext cx="4937761" cy="1750535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b="1" dirty="0" err="1">
                    <a:solidFill>
                      <a:schemeClr val="tx1"/>
                    </a:solidFill>
                  </a:rPr>
                  <a:t>iSop</a:t>
                </a:r>
                <a:r>
                  <a:rPr lang="en-US" altLang="zh-TW" b="1" dirty="0">
                    <a:solidFill>
                      <a:schemeClr val="tx1"/>
                    </a:solidFill>
                  </a:rPr>
                  <a:t> Workers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A657DC37-A28E-475A-4CC0-8A59513F2429}"/>
                  </a:ext>
                </a:extLst>
              </p:cNvPr>
              <p:cNvGrpSpPr/>
              <p:nvPr/>
            </p:nvGrpSpPr>
            <p:grpSpPr>
              <a:xfrm>
                <a:off x="7518869" y="677383"/>
                <a:ext cx="4216400" cy="3056394"/>
                <a:chOff x="7493000" y="870536"/>
                <a:chExt cx="4216400" cy="3056394"/>
              </a:xfrm>
            </p:grpSpPr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2BD70F18-6B56-105E-5231-82EC95A6B8A5}"/>
                    </a:ext>
                  </a:extLst>
                </p:cNvPr>
                <p:cNvGrpSpPr/>
                <p:nvPr/>
              </p:nvGrpSpPr>
              <p:grpSpPr>
                <a:xfrm>
                  <a:off x="7493000" y="870536"/>
                  <a:ext cx="4216400" cy="797769"/>
                  <a:chOff x="7670801" y="751840"/>
                  <a:chExt cx="4216400" cy="797769"/>
                </a:xfrm>
              </p:grpSpPr>
              <p:sp>
                <p:nvSpPr>
                  <p:cNvPr id="42" name="矩形: 圓角 41">
                    <a:extLst>
                      <a:ext uri="{FF2B5EF4-FFF2-40B4-BE49-F238E27FC236}">
                        <a16:creationId xmlns:a16="http://schemas.microsoft.com/office/drawing/2014/main" id="{00C537FF-C803-4690-829D-1C9DE75AA36E}"/>
                      </a:ext>
                    </a:extLst>
                  </p:cNvPr>
                  <p:cNvSpPr/>
                  <p:nvPr/>
                </p:nvSpPr>
                <p:spPr>
                  <a:xfrm>
                    <a:off x="7670801" y="751840"/>
                    <a:ext cx="4216400" cy="797769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3" name="矩形: 圓角 42">
                    <a:extLst>
                      <a:ext uri="{FF2B5EF4-FFF2-40B4-BE49-F238E27FC236}">
                        <a16:creationId xmlns:a16="http://schemas.microsoft.com/office/drawing/2014/main" id="{07C38B51-A3AE-646A-9CFD-C524C8787256}"/>
                      </a:ext>
                    </a:extLst>
                  </p:cNvPr>
                  <p:cNvSpPr/>
                  <p:nvPr/>
                </p:nvSpPr>
                <p:spPr>
                  <a:xfrm>
                    <a:off x="7797801" y="960014"/>
                    <a:ext cx="1717040" cy="359355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b="1" dirty="0">
                        <a:solidFill>
                          <a:schemeClr val="tx1"/>
                        </a:solidFill>
                      </a:rPr>
                      <a:t>Conductor UI</a:t>
                    </a:r>
                    <a:endParaRPr lang="zh-TW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矩形: 圓角 43">
                    <a:extLst>
                      <a:ext uri="{FF2B5EF4-FFF2-40B4-BE49-F238E27FC236}">
                        <a16:creationId xmlns:a16="http://schemas.microsoft.com/office/drawing/2014/main" id="{12FFE267-E931-6784-F579-70F1729FD459}"/>
                      </a:ext>
                    </a:extLst>
                  </p:cNvPr>
                  <p:cNvSpPr/>
                  <p:nvPr/>
                </p:nvSpPr>
                <p:spPr>
                  <a:xfrm>
                    <a:off x="9918700" y="894081"/>
                    <a:ext cx="1717040" cy="491222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b="1" dirty="0">
                        <a:solidFill>
                          <a:schemeClr val="tx1"/>
                        </a:solidFill>
                      </a:rPr>
                      <a:t>Conductor Swagger API</a:t>
                    </a:r>
                    <a:endParaRPr lang="zh-TW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3" name="群組 62">
                  <a:extLst>
                    <a:ext uri="{FF2B5EF4-FFF2-40B4-BE49-F238E27FC236}">
                      <a16:creationId xmlns:a16="http://schemas.microsoft.com/office/drawing/2014/main" id="{7D45B3CD-5F3F-3E1F-CF3A-458B73B1F12A}"/>
                    </a:ext>
                  </a:extLst>
                </p:cNvPr>
                <p:cNvGrpSpPr/>
                <p:nvPr/>
              </p:nvGrpSpPr>
              <p:grpSpPr>
                <a:xfrm>
                  <a:off x="7843521" y="2024624"/>
                  <a:ext cx="3479798" cy="1902306"/>
                  <a:chOff x="7843521" y="2024624"/>
                  <a:chExt cx="3479798" cy="1902306"/>
                </a:xfrm>
              </p:grpSpPr>
              <p:sp>
                <p:nvSpPr>
                  <p:cNvPr id="41" name="矩形: 圓角 40">
                    <a:extLst>
                      <a:ext uri="{FF2B5EF4-FFF2-40B4-BE49-F238E27FC236}">
                        <a16:creationId xmlns:a16="http://schemas.microsoft.com/office/drawing/2014/main" id="{A261F908-1726-59AC-638E-76CBAD313CA3}"/>
                      </a:ext>
                    </a:extLst>
                  </p:cNvPr>
                  <p:cNvSpPr/>
                  <p:nvPr/>
                </p:nvSpPr>
                <p:spPr>
                  <a:xfrm>
                    <a:off x="7843521" y="2024624"/>
                    <a:ext cx="3479798" cy="1902306"/>
                  </a:xfrm>
                  <a:prstGeom prst="roundRect">
                    <a:avLst/>
                  </a:prstGeom>
                  <a:solidFill>
                    <a:srgbClr val="8D97DF"/>
                  </a:solidFill>
                  <a:ln>
                    <a:solidFill>
                      <a:srgbClr val="8D97DF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zh-TW" sz="2400" b="1" dirty="0">
                        <a:solidFill>
                          <a:schemeClr val="tx1"/>
                        </a:solidFill>
                      </a:rPr>
                      <a:t>Conductor</a:t>
                    </a:r>
                    <a:endParaRPr lang="zh-TW" alt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" name="矩形: 圓角 45">
                    <a:extLst>
                      <a:ext uri="{FF2B5EF4-FFF2-40B4-BE49-F238E27FC236}">
                        <a16:creationId xmlns:a16="http://schemas.microsoft.com/office/drawing/2014/main" id="{33C3F6F8-F5E1-FED7-D950-46112E93572C}"/>
                      </a:ext>
                    </a:extLst>
                  </p:cNvPr>
                  <p:cNvSpPr/>
                  <p:nvPr/>
                </p:nvSpPr>
                <p:spPr>
                  <a:xfrm>
                    <a:off x="7975601" y="2535702"/>
                    <a:ext cx="3251199" cy="1233658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zh-TW" b="1" dirty="0">
                        <a:solidFill>
                          <a:schemeClr val="tx1"/>
                        </a:solidFill>
                      </a:rPr>
                      <a:t>Workflow</a:t>
                    </a:r>
                    <a:endParaRPr lang="zh-TW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2" name="群組 61">
                    <a:extLst>
                      <a:ext uri="{FF2B5EF4-FFF2-40B4-BE49-F238E27FC236}">
                        <a16:creationId xmlns:a16="http://schemas.microsoft.com/office/drawing/2014/main" id="{0FEEF240-C646-20C6-CBD7-3BB17D2915AD}"/>
                      </a:ext>
                    </a:extLst>
                  </p:cNvPr>
                  <p:cNvGrpSpPr/>
                  <p:nvPr/>
                </p:nvGrpSpPr>
                <p:grpSpPr>
                  <a:xfrm>
                    <a:off x="8190230" y="2924835"/>
                    <a:ext cx="2852419" cy="720587"/>
                    <a:chOff x="6903720" y="4501653"/>
                    <a:chExt cx="2852419" cy="720587"/>
                  </a:xfrm>
                </p:grpSpPr>
                <p:sp>
                  <p:nvSpPr>
                    <p:cNvPr id="61" name="矩形: 圓角 60">
                      <a:extLst>
                        <a:ext uri="{FF2B5EF4-FFF2-40B4-BE49-F238E27FC236}">
                          <a16:creationId xmlns:a16="http://schemas.microsoft.com/office/drawing/2014/main" id="{2D58D4B7-76C4-04DF-48AC-0DDC0A17A1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3720" y="4501653"/>
                      <a:ext cx="2852419" cy="72058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grpSp>
                  <p:nvGrpSpPr>
                    <p:cNvPr id="60" name="群組 59">
                      <a:extLst>
                        <a:ext uri="{FF2B5EF4-FFF2-40B4-BE49-F238E27FC236}">
                          <a16:creationId xmlns:a16="http://schemas.microsoft.com/office/drawing/2014/main" id="{1A41521A-5007-BF1A-661A-7EC6FBACD5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70362" y="4638093"/>
                      <a:ext cx="2708306" cy="462413"/>
                      <a:chOff x="6830662" y="4488197"/>
                      <a:chExt cx="2708306" cy="462413"/>
                    </a:xfrm>
                  </p:grpSpPr>
                  <p:sp>
                    <p:nvSpPr>
                      <p:cNvPr id="47" name="矩形 46">
                        <a:extLst>
                          <a:ext uri="{FF2B5EF4-FFF2-40B4-BE49-F238E27FC236}">
                            <a16:creationId xmlns:a16="http://schemas.microsoft.com/office/drawing/2014/main" id="{7554E2BF-D517-41D6-A157-A4D9255445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30662" y="4501653"/>
                        <a:ext cx="593089" cy="448957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noFill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b="1" dirty="0">
                            <a:solidFill>
                              <a:schemeClr val="tx1"/>
                            </a:solidFill>
                          </a:rPr>
                          <a:t>Task1</a:t>
                        </a:r>
                        <a:endParaRPr lang="zh-TW" altLang="en-US" sz="14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8" name="矩形 47">
                        <a:extLst>
                          <a:ext uri="{FF2B5EF4-FFF2-40B4-BE49-F238E27FC236}">
                            <a16:creationId xmlns:a16="http://schemas.microsoft.com/office/drawing/2014/main" id="{1FF42C0D-D09D-76CC-08A4-2CDBE52615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48928" y="4501653"/>
                        <a:ext cx="593089" cy="448957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noFill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0" lang="en-US" altLang="zh-TW" sz="1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新細明體" panose="02020500000000000000" pitchFamily="18" charset="-120"/>
                            <a:cs typeface="+mn-cs"/>
                          </a:rPr>
                          <a:t>Task2</a:t>
                        </a:r>
                        <a:endParaRPr lang="zh-TW" altLang="en-US" dirty="0"/>
                      </a:p>
                    </p:txBody>
                  </p:sp>
                  <p:sp>
                    <p:nvSpPr>
                      <p:cNvPr id="49" name="矩形 48">
                        <a:extLst>
                          <a:ext uri="{FF2B5EF4-FFF2-40B4-BE49-F238E27FC236}">
                            <a16:creationId xmlns:a16="http://schemas.microsoft.com/office/drawing/2014/main" id="{E2A1044D-F864-1D57-8FA6-E5DEB090DE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61800" y="4491546"/>
                        <a:ext cx="593089" cy="448957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noFill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0" lang="en-US" altLang="zh-TW" sz="1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新細明體" panose="02020500000000000000" pitchFamily="18" charset="-120"/>
                            <a:cs typeface="+mn-cs"/>
                          </a:rPr>
                          <a:t>Task3</a:t>
                        </a:r>
                        <a:endParaRPr lang="zh-TW" altLang="en-US" sz="1400" b="1" dirty="0">
                          <a:solidFill>
                            <a:prstClr val="black"/>
                          </a:solidFill>
                          <a:latin typeface="Calibri" panose="020F0502020204030204"/>
                          <a:ea typeface="新細明體" panose="02020500000000000000" pitchFamily="18" charset="-120"/>
                        </a:endParaRPr>
                      </a:p>
                    </p:txBody>
                  </p:sp>
                  <p:sp>
                    <p:nvSpPr>
                      <p:cNvPr id="50" name="矩形 49">
                        <a:extLst>
                          <a:ext uri="{FF2B5EF4-FFF2-40B4-BE49-F238E27FC236}">
                            <a16:creationId xmlns:a16="http://schemas.microsoft.com/office/drawing/2014/main" id="{9B906813-9003-AC31-3A5D-225ACA83A5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45879" y="4488197"/>
                        <a:ext cx="593089" cy="448957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noFill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0" lang="en-US" altLang="zh-TW" sz="1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新細明體" panose="02020500000000000000" pitchFamily="18" charset="-120"/>
                            <a:cs typeface="+mn-cs"/>
                          </a:rPr>
                          <a:t>Task4</a:t>
                        </a:r>
                        <a:endParaRPr lang="zh-TW" altLang="en-US" dirty="0"/>
                      </a:p>
                    </p:txBody>
                  </p:sp>
                  <p:cxnSp>
                    <p:nvCxnSpPr>
                      <p:cNvPr id="52" name="直線單箭頭接點 51">
                        <a:extLst>
                          <a:ext uri="{FF2B5EF4-FFF2-40B4-BE49-F238E27FC236}">
                            <a16:creationId xmlns:a16="http://schemas.microsoft.com/office/drawing/2014/main" id="{06E576B1-2105-11E0-8FF0-FB9E4B0294D7}"/>
                          </a:ext>
                        </a:extLst>
                      </p:cNvPr>
                      <p:cNvCxnSpPr>
                        <a:cxnSpLocks/>
                        <a:stCxn id="47" idx="3"/>
                        <a:endCxn id="48" idx="1"/>
                      </p:cNvCxnSpPr>
                      <p:nvPr/>
                    </p:nvCxnSpPr>
                    <p:spPr>
                      <a:xfrm>
                        <a:off x="7423751" y="4726132"/>
                        <a:ext cx="125177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直線單箭頭接點 53">
                        <a:extLst>
                          <a:ext uri="{FF2B5EF4-FFF2-40B4-BE49-F238E27FC236}">
                            <a16:creationId xmlns:a16="http://schemas.microsoft.com/office/drawing/2014/main" id="{AA5BC4BC-C182-1EA3-754A-E0A90D32BF01}"/>
                          </a:ext>
                        </a:extLst>
                      </p:cNvPr>
                      <p:cNvCxnSpPr>
                        <a:cxnSpLocks/>
                        <a:stCxn id="48" idx="3"/>
                        <a:endCxn id="49" idx="1"/>
                      </p:cNvCxnSpPr>
                      <p:nvPr/>
                    </p:nvCxnSpPr>
                    <p:spPr>
                      <a:xfrm flipV="1">
                        <a:off x="8142017" y="4716025"/>
                        <a:ext cx="119783" cy="1010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直線單箭頭接點 58">
                        <a:extLst>
                          <a:ext uri="{FF2B5EF4-FFF2-40B4-BE49-F238E27FC236}">
                            <a16:creationId xmlns:a16="http://schemas.microsoft.com/office/drawing/2014/main" id="{FF7A9DBD-A541-D57B-C6EB-F8351BF432AC}"/>
                          </a:ext>
                        </a:extLst>
                      </p:cNvPr>
                      <p:cNvCxnSpPr>
                        <a:cxnSpLocks/>
                        <a:stCxn id="49" idx="3"/>
                        <a:endCxn id="50" idx="1"/>
                      </p:cNvCxnSpPr>
                      <p:nvPr/>
                    </p:nvCxnSpPr>
                    <p:spPr>
                      <a:xfrm flipV="1">
                        <a:off x="8854889" y="4712676"/>
                        <a:ext cx="90990" cy="3349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sp>
              <p:nvSpPr>
                <p:cNvPr id="65" name="箭號: 上-下雙向 64">
                  <a:extLst>
                    <a:ext uri="{FF2B5EF4-FFF2-40B4-BE49-F238E27FC236}">
                      <a16:creationId xmlns:a16="http://schemas.microsoft.com/office/drawing/2014/main" id="{EEE583F7-ECB8-4A21-09AA-309ECE98A97E}"/>
                    </a:ext>
                  </a:extLst>
                </p:cNvPr>
                <p:cNvSpPr/>
                <p:nvPr/>
              </p:nvSpPr>
              <p:spPr>
                <a:xfrm>
                  <a:off x="9495790" y="1665605"/>
                  <a:ext cx="328930" cy="391834"/>
                </a:xfrm>
                <a:prstGeom prst="up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grpSp>
            <p:nvGrpSpPr>
              <p:cNvPr id="76" name="群組 75">
                <a:extLst>
                  <a:ext uri="{FF2B5EF4-FFF2-40B4-BE49-F238E27FC236}">
                    <a16:creationId xmlns:a16="http://schemas.microsoft.com/office/drawing/2014/main" id="{2909A42B-6908-87FC-B2A9-F260353A3578}"/>
                  </a:ext>
                </a:extLst>
              </p:cNvPr>
              <p:cNvGrpSpPr/>
              <p:nvPr/>
            </p:nvGrpSpPr>
            <p:grpSpPr>
              <a:xfrm>
                <a:off x="7219949" y="4609933"/>
                <a:ext cx="1447165" cy="876993"/>
                <a:chOff x="8173086" y="4270359"/>
                <a:chExt cx="1447165" cy="87699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2" name="矩形: 圓角 71">
                  <a:extLst>
                    <a:ext uri="{FF2B5EF4-FFF2-40B4-BE49-F238E27FC236}">
                      <a16:creationId xmlns:a16="http://schemas.microsoft.com/office/drawing/2014/main" id="{3EA6243D-B589-9717-9CFA-B1024E285C23}"/>
                    </a:ext>
                  </a:extLst>
                </p:cNvPr>
                <p:cNvSpPr/>
                <p:nvPr/>
              </p:nvSpPr>
              <p:spPr>
                <a:xfrm>
                  <a:off x="8173086" y="4270359"/>
                  <a:ext cx="1106169" cy="62478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矩形: 圓角 69">
                  <a:extLst>
                    <a:ext uri="{FF2B5EF4-FFF2-40B4-BE49-F238E27FC236}">
                      <a16:creationId xmlns:a16="http://schemas.microsoft.com/office/drawing/2014/main" id="{E5F09D3F-7A2B-40D1-68B5-F31A52A83507}"/>
                    </a:ext>
                  </a:extLst>
                </p:cNvPr>
                <p:cNvSpPr/>
                <p:nvPr/>
              </p:nvSpPr>
              <p:spPr>
                <a:xfrm>
                  <a:off x="8343901" y="4369384"/>
                  <a:ext cx="1106169" cy="62478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矩形: 圓角 66">
                  <a:extLst>
                    <a:ext uri="{FF2B5EF4-FFF2-40B4-BE49-F238E27FC236}">
                      <a16:creationId xmlns:a16="http://schemas.microsoft.com/office/drawing/2014/main" id="{3BB91A77-5EC3-11A1-9EE4-8B479CB9CD5A}"/>
                    </a:ext>
                  </a:extLst>
                </p:cNvPr>
                <p:cNvSpPr/>
                <p:nvPr/>
              </p:nvSpPr>
              <p:spPr>
                <a:xfrm>
                  <a:off x="8514082" y="4522565"/>
                  <a:ext cx="1106169" cy="62478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err="1">
                      <a:solidFill>
                        <a:schemeClr val="tx1"/>
                      </a:solidFill>
                    </a:rPr>
                    <a:t>iSOP</a:t>
                  </a:r>
                  <a:endParaRPr lang="en-US" altLang="zh-TW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</a:rPr>
                    <a:t>Worker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FF3C9D22-7C9C-F49E-794A-88736BED8175}"/>
                  </a:ext>
                </a:extLst>
              </p:cNvPr>
              <p:cNvGrpSpPr/>
              <p:nvPr/>
            </p:nvGrpSpPr>
            <p:grpSpPr>
              <a:xfrm>
                <a:off x="8782366" y="4609933"/>
                <a:ext cx="1447165" cy="876993"/>
                <a:chOff x="8173086" y="4270359"/>
                <a:chExt cx="1447165" cy="87699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1" name="矩形: 圓角 80">
                  <a:extLst>
                    <a:ext uri="{FF2B5EF4-FFF2-40B4-BE49-F238E27FC236}">
                      <a16:creationId xmlns:a16="http://schemas.microsoft.com/office/drawing/2014/main" id="{B6A254A9-45C7-4A8E-42CD-D1EC039E3152}"/>
                    </a:ext>
                  </a:extLst>
                </p:cNvPr>
                <p:cNvSpPr/>
                <p:nvPr/>
              </p:nvSpPr>
              <p:spPr>
                <a:xfrm>
                  <a:off x="8173086" y="4270359"/>
                  <a:ext cx="1106169" cy="62478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矩形: 圓角 81">
                  <a:extLst>
                    <a:ext uri="{FF2B5EF4-FFF2-40B4-BE49-F238E27FC236}">
                      <a16:creationId xmlns:a16="http://schemas.microsoft.com/office/drawing/2014/main" id="{428421BD-48BF-BDA9-7A52-EA7800BFF835}"/>
                    </a:ext>
                  </a:extLst>
                </p:cNvPr>
                <p:cNvSpPr/>
                <p:nvPr/>
              </p:nvSpPr>
              <p:spPr>
                <a:xfrm>
                  <a:off x="8343901" y="4369384"/>
                  <a:ext cx="1106169" cy="62478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矩形: 圓角 82">
                  <a:extLst>
                    <a:ext uri="{FF2B5EF4-FFF2-40B4-BE49-F238E27FC236}">
                      <a16:creationId xmlns:a16="http://schemas.microsoft.com/office/drawing/2014/main" id="{680EDE9A-8B4D-5DCE-8A3D-FAA9288FB7D8}"/>
                    </a:ext>
                  </a:extLst>
                </p:cNvPr>
                <p:cNvSpPr/>
                <p:nvPr/>
              </p:nvSpPr>
              <p:spPr>
                <a:xfrm>
                  <a:off x="8514082" y="4522565"/>
                  <a:ext cx="1106169" cy="62478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err="1">
                      <a:solidFill>
                        <a:schemeClr val="tx1"/>
                      </a:solidFill>
                    </a:rPr>
                    <a:t>iSOP</a:t>
                  </a:r>
                  <a:endParaRPr lang="en-US" altLang="zh-TW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</a:rPr>
                    <a:t>Worker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群組 83">
                <a:extLst>
                  <a:ext uri="{FF2B5EF4-FFF2-40B4-BE49-F238E27FC236}">
                    <a16:creationId xmlns:a16="http://schemas.microsoft.com/office/drawing/2014/main" id="{726B3A4B-230B-6014-0875-24685E2A6175}"/>
                  </a:ext>
                </a:extLst>
              </p:cNvPr>
              <p:cNvGrpSpPr/>
              <p:nvPr/>
            </p:nvGrpSpPr>
            <p:grpSpPr>
              <a:xfrm>
                <a:off x="10366903" y="4607319"/>
                <a:ext cx="1447165" cy="876993"/>
                <a:chOff x="8173086" y="4270359"/>
                <a:chExt cx="1447165" cy="87699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5" name="矩形: 圓角 84">
                  <a:extLst>
                    <a:ext uri="{FF2B5EF4-FFF2-40B4-BE49-F238E27FC236}">
                      <a16:creationId xmlns:a16="http://schemas.microsoft.com/office/drawing/2014/main" id="{EE15FF40-3DF0-5FDB-E75F-08AB65AF424F}"/>
                    </a:ext>
                  </a:extLst>
                </p:cNvPr>
                <p:cNvSpPr/>
                <p:nvPr/>
              </p:nvSpPr>
              <p:spPr>
                <a:xfrm>
                  <a:off x="8173086" y="4270359"/>
                  <a:ext cx="1106169" cy="62478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矩形: 圓角 85">
                  <a:extLst>
                    <a:ext uri="{FF2B5EF4-FFF2-40B4-BE49-F238E27FC236}">
                      <a16:creationId xmlns:a16="http://schemas.microsoft.com/office/drawing/2014/main" id="{EB19327B-4D84-341D-B1C7-CAA2181322D8}"/>
                    </a:ext>
                  </a:extLst>
                </p:cNvPr>
                <p:cNvSpPr/>
                <p:nvPr/>
              </p:nvSpPr>
              <p:spPr>
                <a:xfrm>
                  <a:off x="8343901" y="4369384"/>
                  <a:ext cx="1106169" cy="62478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矩形: 圓角 86">
                  <a:extLst>
                    <a:ext uri="{FF2B5EF4-FFF2-40B4-BE49-F238E27FC236}">
                      <a16:creationId xmlns:a16="http://schemas.microsoft.com/office/drawing/2014/main" id="{55B8B09B-D4E1-64ED-EC6F-BC7540BA1AA4}"/>
                    </a:ext>
                  </a:extLst>
                </p:cNvPr>
                <p:cNvSpPr/>
                <p:nvPr/>
              </p:nvSpPr>
              <p:spPr>
                <a:xfrm>
                  <a:off x="8514082" y="4522565"/>
                  <a:ext cx="1106169" cy="62478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 err="1">
                      <a:solidFill>
                        <a:schemeClr val="tx1"/>
                      </a:solidFill>
                    </a:rPr>
                    <a:t>iSOP</a:t>
                  </a:r>
                  <a:endParaRPr lang="en-US" altLang="zh-TW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</a:rPr>
                    <a:t>Worker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箭號: 向下 89">
                <a:extLst>
                  <a:ext uri="{FF2B5EF4-FFF2-40B4-BE49-F238E27FC236}">
                    <a16:creationId xmlns:a16="http://schemas.microsoft.com/office/drawing/2014/main" id="{A0193423-5BF0-8364-12A2-0783DAC98E55}"/>
                  </a:ext>
                </a:extLst>
              </p:cNvPr>
              <p:cNvSpPr/>
              <p:nvPr/>
            </p:nvSpPr>
            <p:spPr>
              <a:xfrm rot="10800000">
                <a:off x="9519841" y="3724977"/>
                <a:ext cx="326802" cy="31763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5" name="圓柱形 4">
            <a:extLst>
              <a:ext uri="{FF2B5EF4-FFF2-40B4-BE49-F238E27FC236}">
                <a16:creationId xmlns:a16="http://schemas.microsoft.com/office/drawing/2014/main" id="{16293A38-EE19-9EE7-4AF7-973429029118}"/>
              </a:ext>
            </a:extLst>
          </p:cNvPr>
          <p:cNvSpPr/>
          <p:nvPr/>
        </p:nvSpPr>
        <p:spPr>
          <a:xfrm>
            <a:off x="5735320" y="2548571"/>
            <a:ext cx="1310640" cy="705338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MES DB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98" name="箭號: 上-下雙向 97">
            <a:extLst>
              <a:ext uri="{FF2B5EF4-FFF2-40B4-BE49-F238E27FC236}">
                <a16:creationId xmlns:a16="http://schemas.microsoft.com/office/drawing/2014/main" id="{C50754AD-1D13-2B77-012F-07E864735421}"/>
              </a:ext>
            </a:extLst>
          </p:cNvPr>
          <p:cNvSpPr/>
          <p:nvPr/>
        </p:nvSpPr>
        <p:spPr>
          <a:xfrm rot="5400000">
            <a:off x="5173606" y="2613882"/>
            <a:ext cx="351267" cy="7721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9" name="箭號: 上-下雙向 98">
            <a:extLst>
              <a:ext uri="{FF2B5EF4-FFF2-40B4-BE49-F238E27FC236}">
                <a16:creationId xmlns:a16="http://schemas.microsoft.com/office/drawing/2014/main" id="{2276B0E4-F2D8-1E00-0C84-3951AB4ECFF2}"/>
              </a:ext>
            </a:extLst>
          </p:cNvPr>
          <p:cNvSpPr/>
          <p:nvPr/>
        </p:nvSpPr>
        <p:spPr>
          <a:xfrm rot="5400000">
            <a:off x="7228157" y="2609937"/>
            <a:ext cx="325425" cy="6585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86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137</TotalTime>
  <Words>36</Words>
  <Application>Microsoft Office PowerPoint</Application>
  <PresentationFormat>寬螢幕</PresentationFormat>
  <Paragraphs>28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妤靜 邱</dc:creator>
  <cp:lastModifiedBy>妤靜 邱</cp:lastModifiedBy>
  <cp:revision>7</cp:revision>
  <dcterms:created xsi:type="dcterms:W3CDTF">2023-02-26T04:51:57Z</dcterms:created>
  <dcterms:modified xsi:type="dcterms:W3CDTF">2023-02-26T07:09:31Z</dcterms:modified>
</cp:coreProperties>
</file>