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>
        <p:scale>
          <a:sx n="75" d="100"/>
          <a:sy n="75" d="100"/>
        </p:scale>
        <p:origin x="612" y="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5844FD29-6E00-4B2F-BBE5-B486A040E09F}" type="datetimeFigureOut">
              <a:rPr lang="en-NZ" smtClean="0"/>
              <a:t>30/08/2017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3F00C29C-9B23-449B-BF62-67EA865C4BC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06659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4FD29-6E00-4B2F-BBE5-B486A040E09F}" type="datetimeFigureOut">
              <a:rPr lang="en-NZ" smtClean="0"/>
              <a:t>30/08/2017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0C29C-9B23-449B-BF62-67EA865C4BC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23513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844FD29-6E00-4B2F-BBE5-B486A040E09F}" type="datetimeFigureOut">
              <a:rPr lang="en-NZ" smtClean="0"/>
              <a:t>30/08/2017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F00C29C-9B23-449B-BF62-67EA865C4BC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622873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844FD29-6E00-4B2F-BBE5-B486A040E09F}" type="datetimeFigureOut">
              <a:rPr lang="en-NZ" smtClean="0"/>
              <a:t>30/08/2017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F00C29C-9B23-449B-BF62-67EA865C4BC6}" type="slidenum">
              <a:rPr lang="en-NZ" smtClean="0"/>
              <a:t>‹#›</a:t>
            </a:fld>
            <a:endParaRPr lang="en-NZ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017044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844FD29-6E00-4B2F-BBE5-B486A040E09F}" type="datetimeFigureOut">
              <a:rPr lang="en-NZ" smtClean="0"/>
              <a:t>30/08/2017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F00C29C-9B23-449B-BF62-67EA865C4BC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779715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4FD29-6E00-4B2F-BBE5-B486A040E09F}" type="datetimeFigureOut">
              <a:rPr lang="en-NZ" smtClean="0"/>
              <a:t>30/08/2017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0C29C-9B23-449B-BF62-67EA865C4BC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937178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4FD29-6E00-4B2F-BBE5-B486A040E09F}" type="datetimeFigureOut">
              <a:rPr lang="en-NZ" smtClean="0"/>
              <a:t>30/08/2017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0C29C-9B23-449B-BF62-67EA865C4BC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213801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4FD29-6E00-4B2F-BBE5-B486A040E09F}" type="datetimeFigureOut">
              <a:rPr lang="en-NZ" smtClean="0"/>
              <a:t>30/08/2017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0C29C-9B23-449B-BF62-67EA865C4BC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470411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844FD29-6E00-4B2F-BBE5-B486A040E09F}" type="datetimeFigureOut">
              <a:rPr lang="en-NZ" smtClean="0"/>
              <a:t>30/08/2017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F00C29C-9B23-449B-BF62-67EA865C4BC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04457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4FD29-6E00-4B2F-BBE5-B486A040E09F}" type="datetimeFigureOut">
              <a:rPr lang="en-NZ" smtClean="0"/>
              <a:t>30/08/2017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0C29C-9B23-449B-BF62-67EA865C4BC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06046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844FD29-6E00-4B2F-BBE5-B486A040E09F}" type="datetimeFigureOut">
              <a:rPr lang="en-NZ" smtClean="0"/>
              <a:t>30/08/2017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F00C29C-9B23-449B-BF62-67EA865C4BC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2464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4FD29-6E00-4B2F-BBE5-B486A040E09F}" type="datetimeFigureOut">
              <a:rPr lang="en-NZ" smtClean="0"/>
              <a:t>30/08/2017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0C29C-9B23-449B-BF62-67EA865C4BC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27879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4FD29-6E00-4B2F-BBE5-B486A040E09F}" type="datetimeFigureOut">
              <a:rPr lang="en-NZ" smtClean="0"/>
              <a:t>30/08/2017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0C29C-9B23-449B-BF62-67EA865C4BC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37050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4FD29-6E00-4B2F-BBE5-B486A040E09F}" type="datetimeFigureOut">
              <a:rPr lang="en-NZ" smtClean="0"/>
              <a:t>30/08/2017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0C29C-9B23-449B-BF62-67EA865C4BC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29559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4FD29-6E00-4B2F-BBE5-B486A040E09F}" type="datetimeFigureOut">
              <a:rPr lang="en-NZ" smtClean="0"/>
              <a:t>30/08/2017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0C29C-9B23-449B-BF62-67EA865C4BC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72190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4FD29-6E00-4B2F-BBE5-B486A040E09F}" type="datetimeFigureOut">
              <a:rPr lang="en-NZ" smtClean="0"/>
              <a:t>30/08/2017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0C29C-9B23-449B-BF62-67EA865C4BC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96351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4FD29-6E00-4B2F-BBE5-B486A040E09F}" type="datetimeFigureOut">
              <a:rPr lang="en-NZ" smtClean="0"/>
              <a:t>30/08/2017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0C29C-9B23-449B-BF62-67EA865C4BC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53148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4FD29-6E00-4B2F-BBE5-B486A040E09F}" type="datetimeFigureOut">
              <a:rPr lang="en-NZ" smtClean="0"/>
              <a:t>30/08/2017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0C29C-9B23-449B-BF62-67EA865C4BC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487398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04" t="12393" r="4912" b="19145"/>
            <a:stretch/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</p:spTree>
    <p:extLst>
      <p:ext uri="{BB962C8B-B14F-4D97-AF65-F5344CB8AC3E}">
        <p14:creationId xmlns:p14="http://schemas.microsoft.com/office/powerpoint/2010/main" val="56457237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54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Century Gothic</vt:lpstr>
      <vt:lpstr>Vapor Trail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McKay</dc:creator>
  <cp:lastModifiedBy>Sam McKay</cp:lastModifiedBy>
  <cp:revision>2</cp:revision>
  <dcterms:created xsi:type="dcterms:W3CDTF">2017-08-30T00:12:18Z</dcterms:created>
  <dcterms:modified xsi:type="dcterms:W3CDTF">2017-08-30T01:07:06Z</dcterms:modified>
</cp:coreProperties>
</file>