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9"/>
  </p:notesMasterIdLst>
  <p:handoutMasterIdLst>
    <p:handoutMasterId r:id="rId20"/>
  </p:handoutMasterIdLst>
  <p:sldIdLst>
    <p:sldId id="472" r:id="rId2"/>
    <p:sldId id="474" r:id="rId3"/>
    <p:sldId id="510" r:id="rId4"/>
    <p:sldId id="462" r:id="rId5"/>
    <p:sldId id="486" r:id="rId6"/>
    <p:sldId id="468" r:id="rId7"/>
    <p:sldId id="487" r:id="rId8"/>
    <p:sldId id="469" r:id="rId9"/>
    <p:sldId id="463" r:id="rId10"/>
    <p:sldId id="464" r:id="rId11"/>
    <p:sldId id="465" r:id="rId12"/>
    <p:sldId id="511" r:id="rId13"/>
    <p:sldId id="400" r:id="rId14"/>
    <p:sldId id="408" r:id="rId15"/>
    <p:sldId id="445" r:id="rId16"/>
    <p:sldId id="516" r:id="rId17"/>
    <p:sldId id="518" r:id="rId18"/>
  </p:sldIdLst>
  <p:sldSz cx="9144000" cy="6858000" type="overhead"/>
  <p:notesSz cx="6877050" cy="10001250"/>
  <p:defaultTextStyle>
    <a:defPPr>
      <a:defRPr lang="en-US"/>
    </a:defPPr>
    <a:lvl1pPr algn="l" rtl="0" fontAlgn="base">
      <a:lnSpc>
        <a:spcPct val="90000"/>
      </a:lnSpc>
      <a:spcBef>
        <a:spcPct val="0"/>
      </a:spcBef>
      <a:spcAft>
        <a:spcPct val="0"/>
      </a:spcAft>
      <a:defRPr sz="3600" b="1" kern="1200">
        <a:solidFill>
          <a:srgbClr val="000000"/>
        </a:solidFill>
        <a:latin typeface="Arial" charset="0"/>
        <a:ea typeface="+mn-ea"/>
        <a:cs typeface="+mn-cs"/>
      </a:defRPr>
    </a:lvl1pPr>
    <a:lvl2pPr marL="457200" algn="l" rtl="0" fontAlgn="base">
      <a:lnSpc>
        <a:spcPct val="90000"/>
      </a:lnSpc>
      <a:spcBef>
        <a:spcPct val="0"/>
      </a:spcBef>
      <a:spcAft>
        <a:spcPct val="0"/>
      </a:spcAft>
      <a:defRPr sz="3600" b="1" kern="1200">
        <a:solidFill>
          <a:srgbClr val="000000"/>
        </a:solidFill>
        <a:latin typeface="Arial" charset="0"/>
        <a:ea typeface="+mn-ea"/>
        <a:cs typeface="+mn-cs"/>
      </a:defRPr>
    </a:lvl2pPr>
    <a:lvl3pPr marL="914400" algn="l" rtl="0" fontAlgn="base">
      <a:lnSpc>
        <a:spcPct val="90000"/>
      </a:lnSpc>
      <a:spcBef>
        <a:spcPct val="0"/>
      </a:spcBef>
      <a:spcAft>
        <a:spcPct val="0"/>
      </a:spcAft>
      <a:defRPr sz="3600" b="1" kern="1200">
        <a:solidFill>
          <a:srgbClr val="000000"/>
        </a:solidFill>
        <a:latin typeface="Arial" charset="0"/>
        <a:ea typeface="+mn-ea"/>
        <a:cs typeface="+mn-cs"/>
      </a:defRPr>
    </a:lvl3pPr>
    <a:lvl4pPr marL="1371600" algn="l" rtl="0" fontAlgn="base">
      <a:lnSpc>
        <a:spcPct val="90000"/>
      </a:lnSpc>
      <a:spcBef>
        <a:spcPct val="0"/>
      </a:spcBef>
      <a:spcAft>
        <a:spcPct val="0"/>
      </a:spcAft>
      <a:defRPr sz="3600" b="1" kern="1200">
        <a:solidFill>
          <a:srgbClr val="000000"/>
        </a:solidFill>
        <a:latin typeface="Arial" charset="0"/>
        <a:ea typeface="+mn-ea"/>
        <a:cs typeface="+mn-cs"/>
      </a:defRPr>
    </a:lvl4pPr>
    <a:lvl5pPr marL="1828800" algn="l" rtl="0" fontAlgn="base">
      <a:lnSpc>
        <a:spcPct val="90000"/>
      </a:lnSpc>
      <a:spcBef>
        <a:spcPct val="0"/>
      </a:spcBef>
      <a:spcAft>
        <a:spcPct val="0"/>
      </a:spcAft>
      <a:defRPr sz="3600" b="1" kern="1200">
        <a:solidFill>
          <a:srgbClr val="000000"/>
        </a:solidFill>
        <a:latin typeface="Arial" charset="0"/>
        <a:ea typeface="+mn-ea"/>
        <a:cs typeface="+mn-cs"/>
      </a:defRPr>
    </a:lvl5pPr>
    <a:lvl6pPr marL="2286000" algn="l" defTabSz="914400" rtl="0" eaLnBrk="1" latinLnBrk="0" hangingPunct="1">
      <a:defRPr sz="3600" b="1" kern="1200">
        <a:solidFill>
          <a:srgbClr val="000000"/>
        </a:solidFill>
        <a:latin typeface="Arial" charset="0"/>
        <a:ea typeface="+mn-ea"/>
        <a:cs typeface="+mn-cs"/>
      </a:defRPr>
    </a:lvl6pPr>
    <a:lvl7pPr marL="2743200" algn="l" defTabSz="914400" rtl="0" eaLnBrk="1" latinLnBrk="0" hangingPunct="1">
      <a:defRPr sz="3600" b="1" kern="1200">
        <a:solidFill>
          <a:srgbClr val="000000"/>
        </a:solidFill>
        <a:latin typeface="Arial" charset="0"/>
        <a:ea typeface="+mn-ea"/>
        <a:cs typeface="+mn-cs"/>
      </a:defRPr>
    </a:lvl7pPr>
    <a:lvl8pPr marL="3200400" algn="l" defTabSz="914400" rtl="0" eaLnBrk="1" latinLnBrk="0" hangingPunct="1">
      <a:defRPr sz="3600" b="1" kern="1200">
        <a:solidFill>
          <a:srgbClr val="000000"/>
        </a:solidFill>
        <a:latin typeface="Arial" charset="0"/>
        <a:ea typeface="+mn-ea"/>
        <a:cs typeface="+mn-cs"/>
      </a:defRPr>
    </a:lvl8pPr>
    <a:lvl9pPr marL="3657600" algn="l" defTabSz="914400" rtl="0" eaLnBrk="1" latinLnBrk="0" hangingPunct="1">
      <a:defRPr sz="36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66"/>
    <a:srgbClr val="000099"/>
    <a:srgbClr val="CCCCFF"/>
    <a:srgbClr val="D6DC8A"/>
    <a:srgbClr val="000000"/>
    <a:srgbClr val="B2B2B2"/>
    <a:srgbClr val="FB946B"/>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0" autoAdjust="0"/>
    <p:restoredTop sz="94604" autoAdjust="0"/>
  </p:normalViewPr>
  <p:slideViewPr>
    <p:cSldViewPr>
      <p:cViewPr>
        <p:scale>
          <a:sx n="66" d="100"/>
          <a:sy n="66" d="100"/>
        </p:scale>
        <p:origin x="-1740" y="-45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4284"/>
    </p:cViewPr>
  </p:sorterViewPr>
  <p:notesViewPr>
    <p:cSldViewPr>
      <p:cViewPr varScale="1">
        <p:scale>
          <a:sx n="61" d="100"/>
          <a:sy n="61" d="100"/>
        </p:scale>
        <p:origin x="-1698" y="-54"/>
      </p:cViewPr>
      <p:guideLst>
        <p:guide orient="horz" pos="3150"/>
        <p:guide pos="216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 Id="rId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t" anchorCtr="0" compatLnSpc="1">
            <a:prstTxWarp prst="textNoShape">
              <a:avLst/>
            </a:prstTxWarp>
          </a:bodyPr>
          <a:lstStyle>
            <a:lvl1pPr eaLnBrk="0" hangingPunct="0">
              <a:lnSpc>
                <a:spcPct val="100000"/>
              </a:lnSpc>
              <a:defRPr sz="1300" b="0">
                <a:solidFill>
                  <a:schemeClr val="tx1"/>
                </a:solidFill>
                <a:latin typeface="Times New Roman" pitchFamily="18" charset="0"/>
              </a:defRPr>
            </a:lvl1pPr>
          </a:lstStyle>
          <a:p>
            <a:pPr>
              <a:defRPr/>
            </a:pPr>
            <a:endParaRPr lang="en-GB"/>
          </a:p>
        </p:txBody>
      </p:sp>
      <p:sp>
        <p:nvSpPr>
          <p:cNvPr id="17411" name="Rectangle 3"/>
          <p:cNvSpPr>
            <a:spLocks noGrp="1" noChangeArrowheads="1"/>
          </p:cNvSpPr>
          <p:nvPr>
            <p:ph type="dt" sz="quarter" idx="1"/>
          </p:nvPr>
        </p:nvSpPr>
        <p:spPr bwMode="auto">
          <a:xfrm>
            <a:off x="3896995" y="0"/>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t" anchorCtr="0" compatLnSpc="1">
            <a:prstTxWarp prst="textNoShape">
              <a:avLst/>
            </a:prstTxWarp>
          </a:bodyPr>
          <a:lstStyle>
            <a:lvl1pPr algn="r" eaLnBrk="0" hangingPunct="0">
              <a:lnSpc>
                <a:spcPct val="100000"/>
              </a:lnSpc>
              <a:defRPr sz="1300" b="0">
                <a:solidFill>
                  <a:schemeClr val="tx1"/>
                </a:solidFill>
                <a:latin typeface="Times New Roman" pitchFamily="18" charset="0"/>
              </a:defRPr>
            </a:lvl1pPr>
          </a:lstStyle>
          <a:p>
            <a:pPr>
              <a:defRPr/>
            </a:pPr>
            <a:fld id="{9BA90014-D078-4886-8699-90B95B7B969B}" type="datetime1">
              <a:rPr lang="en-GB"/>
              <a:pPr>
                <a:defRPr/>
              </a:pPr>
              <a:t>03/09/2012</a:t>
            </a:fld>
            <a:endParaRPr lang="en-GB"/>
          </a:p>
        </p:txBody>
      </p:sp>
      <p:sp>
        <p:nvSpPr>
          <p:cNvPr id="17412" name="Rectangle 4"/>
          <p:cNvSpPr>
            <a:spLocks noGrp="1" noChangeArrowheads="1"/>
          </p:cNvSpPr>
          <p:nvPr>
            <p:ph type="ftr" sz="quarter" idx="2"/>
          </p:nvPr>
        </p:nvSpPr>
        <p:spPr bwMode="auto">
          <a:xfrm>
            <a:off x="0" y="9501187"/>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b" anchorCtr="0" compatLnSpc="1">
            <a:prstTxWarp prst="textNoShape">
              <a:avLst/>
            </a:prstTxWarp>
          </a:bodyPr>
          <a:lstStyle>
            <a:lvl1pPr eaLnBrk="0" hangingPunct="0">
              <a:lnSpc>
                <a:spcPct val="100000"/>
              </a:lnSpc>
              <a:defRPr sz="1300" b="0">
                <a:solidFill>
                  <a:schemeClr val="tx1"/>
                </a:solidFill>
                <a:latin typeface="Times New Roman" pitchFamily="18" charset="0"/>
              </a:defRPr>
            </a:lvl1pPr>
          </a:lstStyle>
          <a:p>
            <a:pPr>
              <a:defRPr/>
            </a:pPr>
            <a:endParaRPr lang="en-GB"/>
          </a:p>
        </p:txBody>
      </p:sp>
      <p:sp>
        <p:nvSpPr>
          <p:cNvPr id="17413" name="Rectangle 5"/>
          <p:cNvSpPr>
            <a:spLocks noGrp="1" noChangeArrowheads="1"/>
          </p:cNvSpPr>
          <p:nvPr>
            <p:ph type="sldNum" sz="quarter" idx="3"/>
          </p:nvPr>
        </p:nvSpPr>
        <p:spPr bwMode="auto">
          <a:xfrm>
            <a:off x="3896995" y="9501187"/>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b" anchorCtr="0" compatLnSpc="1">
            <a:prstTxWarp prst="textNoShape">
              <a:avLst/>
            </a:prstTxWarp>
          </a:bodyPr>
          <a:lstStyle>
            <a:lvl1pPr algn="r" eaLnBrk="0" hangingPunct="0">
              <a:lnSpc>
                <a:spcPct val="100000"/>
              </a:lnSpc>
              <a:defRPr sz="1300" b="0">
                <a:solidFill>
                  <a:schemeClr val="tx1"/>
                </a:solidFill>
                <a:latin typeface="Times New Roman" pitchFamily="18" charset="0"/>
              </a:defRPr>
            </a:lvl1pPr>
          </a:lstStyle>
          <a:p>
            <a:pPr>
              <a:defRPr/>
            </a:pPr>
            <a:fld id="{5AB22042-1F4E-43B6-AB93-92681FA45474}" type="slidenum">
              <a:rPr lang="en-GB"/>
              <a:pPr>
                <a:defRPr/>
              </a:pPr>
              <a:t>‹nr.›</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t" anchorCtr="0" compatLnSpc="1">
            <a:prstTxWarp prst="textNoShape">
              <a:avLst/>
            </a:prstTxWarp>
          </a:bodyPr>
          <a:lstStyle>
            <a:lvl1pPr eaLnBrk="0" hangingPunct="0">
              <a:lnSpc>
                <a:spcPct val="100000"/>
              </a:lnSpc>
              <a:defRPr sz="1300" b="0">
                <a:solidFill>
                  <a:schemeClr val="tx1"/>
                </a:solidFill>
              </a:defRPr>
            </a:lvl1pPr>
          </a:lstStyle>
          <a:p>
            <a:pPr>
              <a:defRPr/>
            </a:pPr>
            <a:endParaRPr lang="en-GB"/>
          </a:p>
        </p:txBody>
      </p:sp>
      <p:sp>
        <p:nvSpPr>
          <p:cNvPr id="68611" name="Rectangle 3"/>
          <p:cNvSpPr>
            <a:spLocks noGrp="1" noChangeArrowheads="1"/>
          </p:cNvSpPr>
          <p:nvPr>
            <p:ph type="dt" idx="1"/>
          </p:nvPr>
        </p:nvSpPr>
        <p:spPr bwMode="auto">
          <a:xfrm>
            <a:off x="3896995" y="0"/>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t" anchorCtr="0" compatLnSpc="1">
            <a:prstTxWarp prst="textNoShape">
              <a:avLst/>
            </a:prstTxWarp>
          </a:bodyPr>
          <a:lstStyle>
            <a:lvl1pPr algn="r" eaLnBrk="0" hangingPunct="0">
              <a:lnSpc>
                <a:spcPct val="100000"/>
              </a:lnSpc>
              <a:defRPr sz="1300" b="0">
                <a:solidFill>
                  <a:schemeClr val="tx1"/>
                </a:solidFill>
              </a:defRPr>
            </a:lvl1pPr>
          </a:lstStyle>
          <a:p>
            <a:pPr>
              <a:defRPr/>
            </a:pPr>
            <a:fld id="{93AA5865-A8DA-4938-8730-CCAF2BDD64EB}" type="datetime1">
              <a:rPr lang="en-GB"/>
              <a:pPr>
                <a:defRPr/>
              </a:pPr>
              <a:t>03/09/2012</a:t>
            </a:fld>
            <a:endParaRPr lang="en-GB"/>
          </a:p>
        </p:txBody>
      </p:sp>
      <p:sp>
        <p:nvSpPr>
          <p:cNvPr id="51204" name="Rectangle 4"/>
          <p:cNvSpPr>
            <a:spLocks noGrp="1" noRot="1" noChangeAspect="1" noChangeArrowheads="1" noTextEdit="1"/>
          </p:cNvSpPr>
          <p:nvPr>
            <p:ph type="sldImg" idx="2"/>
          </p:nvPr>
        </p:nvSpPr>
        <p:spPr bwMode="auto">
          <a:xfrm>
            <a:off x="939800" y="750888"/>
            <a:ext cx="4997450" cy="3749675"/>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916940" y="4750594"/>
            <a:ext cx="5043170" cy="4500563"/>
          </a:xfrm>
          <a:prstGeom prst="rect">
            <a:avLst/>
          </a:prstGeom>
          <a:noFill/>
          <a:ln w="12700" cap="sq">
            <a:noFill/>
            <a:miter lim="800000"/>
            <a:headEnd type="none" w="sm" len="sm"/>
            <a:tailEnd type="none" w="sm" len="sm"/>
          </a:ln>
          <a:effectLst/>
        </p:spPr>
        <p:txBody>
          <a:bodyPr vert="horz" wrap="square" lIns="96442" tIns="48221" rIns="96442" bIns="48221" numCol="1" anchor="t" anchorCtr="0" compatLnSpc="1">
            <a:prstTxWarp prst="textNoShape">
              <a:avLst/>
            </a:prstTxWarp>
          </a:bodyPr>
          <a:lstStyle/>
          <a:p>
            <a:pPr lvl="0"/>
            <a:r>
              <a:rPr lang="nl-NL" noProof="0" smtClean="0"/>
              <a:t>Klik om het opmaakprofiel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68614" name="Rectangle 6"/>
          <p:cNvSpPr>
            <a:spLocks noGrp="1" noChangeArrowheads="1"/>
          </p:cNvSpPr>
          <p:nvPr>
            <p:ph type="ftr" sz="quarter" idx="4"/>
          </p:nvPr>
        </p:nvSpPr>
        <p:spPr bwMode="auto">
          <a:xfrm>
            <a:off x="0" y="9501187"/>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b" anchorCtr="0" compatLnSpc="1">
            <a:prstTxWarp prst="textNoShape">
              <a:avLst/>
            </a:prstTxWarp>
          </a:bodyPr>
          <a:lstStyle>
            <a:lvl1pPr eaLnBrk="0" hangingPunct="0">
              <a:lnSpc>
                <a:spcPct val="100000"/>
              </a:lnSpc>
              <a:defRPr sz="1300" b="0">
                <a:solidFill>
                  <a:schemeClr val="tx1"/>
                </a:solidFill>
              </a:defRPr>
            </a:lvl1pPr>
          </a:lstStyle>
          <a:p>
            <a:pPr>
              <a:defRPr/>
            </a:pPr>
            <a:endParaRPr lang="en-GB"/>
          </a:p>
        </p:txBody>
      </p:sp>
      <p:sp>
        <p:nvSpPr>
          <p:cNvPr id="68615" name="Rectangle 7"/>
          <p:cNvSpPr>
            <a:spLocks noGrp="1" noChangeArrowheads="1"/>
          </p:cNvSpPr>
          <p:nvPr>
            <p:ph type="sldNum" sz="quarter" idx="5"/>
          </p:nvPr>
        </p:nvSpPr>
        <p:spPr bwMode="auto">
          <a:xfrm>
            <a:off x="3896995" y="9501187"/>
            <a:ext cx="2980055" cy="500063"/>
          </a:xfrm>
          <a:prstGeom prst="rect">
            <a:avLst/>
          </a:prstGeom>
          <a:noFill/>
          <a:ln w="12700" cap="sq">
            <a:noFill/>
            <a:miter lim="800000"/>
            <a:headEnd type="none" w="sm" len="sm"/>
            <a:tailEnd type="none" w="sm" len="sm"/>
          </a:ln>
          <a:effectLst/>
        </p:spPr>
        <p:txBody>
          <a:bodyPr vert="horz" wrap="square" lIns="96442" tIns="48221" rIns="96442" bIns="48221" numCol="1" anchor="b" anchorCtr="0" compatLnSpc="1">
            <a:prstTxWarp prst="textNoShape">
              <a:avLst/>
            </a:prstTxWarp>
          </a:bodyPr>
          <a:lstStyle>
            <a:lvl1pPr algn="r" eaLnBrk="0" hangingPunct="0">
              <a:lnSpc>
                <a:spcPct val="100000"/>
              </a:lnSpc>
              <a:defRPr sz="1300" b="0">
                <a:solidFill>
                  <a:schemeClr val="tx1"/>
                </a:solidFill>
              </a:defRPr>
            </a:lvl1pPr>
          </a:lstStyle>
          <a:p>
            <a:pPr>
              <a:defRPr/>
            </a:pPr>
            <a:fld id="{ABEF85E9-716C-42B7-8974-0DE3D14218E3}" type="slidenum">
              <a:rPr lang="en-GB"/>
              <a:pPr>
                <a:defRPr/>
              </a:pPr>
              <a:t>‹nr.›</a:t>
            </a:fld>
            <a:endParaRPr lang="en-GB"/>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eaLnBrk="0" hangingPunct="0">
              <a:lnSpc>
                <a:spcPct val="100000"/>
              </a:lnSpc>
              <a:defRPr/>
            </a:pPr>
            <a:endParaRPr kumimoji="1" lang="en-GB" sz="2400" b="0">
              <a:solidFill>
                <a:schemeClr val="tx1"/>
              </a:solidFill>
              <a:latin typeface="Times New Roman" pitchFamily="18" charset="0"/>
            </a:endParaRPr>
          </a:p>
        </p:txBody>
      </p:sp>
      <p:sp>
        <p:nvSpPr>
          <p:cNvPr id="4" name="Text Box 13"/>
          <p:cNvSpPr txBox="1">
            <a:spLocks noChangeArrowheads="1"/>
          </p:cNvSpPr>
          <p:nvPr/>
        </p:nvSpPr>
        <p:spPr bwMode="auto">
          <a:xfrm>
            <a:off x="2286000" y="2667000"/>
            <a:ext cx="184150" cy="366713"/>
          </a:xfrm>
          <a:prstGeom prst="rect">
            <a:avLst/>
          </a:prstGeom>
          <a:noFill/>
          <a:ln w="9525">
            <a:noFill/>
            <a:miter lim="800000"/>
            <a:headEnd/>
            <a:tailEnd/>
          </a:ln>
          <a:effectLst/>
        </p:spPr>
        <p:txBody>
          <a:bodyPr wrap="none">
            <a:spAutoFit/>
          </a:bodyPr>
          <a:lstStyle/>
          <a:p>
            <a:pPr eaLnBrk="0" hangingPunct="0">
              <a:lnSpc>
                <a:spcPct val="100000"/>
              </a:lnSpc>
              <a:spcBef>
                <a:spcPct val="50000"/>
              </a:spcBef>
              <a:defRPr/>
            </a:pPr>
            <a:endParaRPr kumimoji="1" lang="en-GB" sz="1800" b="0">
              <a:solidFill>
                <a:schemeClr val="tx1"/>
              </a:solidFill>
            </a:endParaRPr>
          </a:p>
        </p:txBody>
      </p:sp>
      <p:sp>
        <p:nvSpPr>
          <p:cNvPr id="89096" name="Rectangle 8"/>
          <p:cNvSpPr>
            <a:spLocks noGrp="1" noChangeArrowheads="1"/>
          </p:cNvSpPr>
          <p:nvPr>
            <p:ph type="ctrTitle" sz="quarter"/>
          </p:nvPr>
        </p:nvSpPr>
        <p:spPr>
          <a:xfrm>
            <a:off x="914400" y="533400"/>
            <a:ext cx="7772400" cy="1143000"/>
          </a:xfrm>
        </p:spPr>
        <p:txBody>
          <a:bodyPr anchor="ctr"/>
          <a:lstStyle>
            <a:lvl1pPr algn="ctr">
              <a:defRPr sz="2400"/>
            </a:lvl1pPr>
          </a:lstStyle>
          <a:p>
            <a:endParaRPr lang="en-GB"/>
          </a:p>
        </p:txBody>
      </p:sp>
      <p:sp>
        <p:nvSpPr>
          <p:cNvPr id="5" name="Rectangle 5"/>
          <p:cNvSpPr>
            <a:spLocks noGrp="1" noChangeArrowheads="1"/>
          </p:cNvSpPr>
          <p:nvPr>
            <p:ph type="dt" sz="quarter" idx="10"/>
          </p:nvPr>
        </p:nvSpPr>
        <p:spPr bwMode="auto">
          <a:xfrm>
            <a:off x="2667000" y="6553200"/>
            <a:ext cx="1905000" cy="304800"/>
          </a:xfrm>
          <a:prstGeom prst="rect">
            <a:avLst/>
          </a:prstGeom>
          <a:ln>
            <a:miter lim="800000"/>
            <a:headEnd/>
            <a:tailEnd/>
          </a:ln>
        </p:spPr>
        <p:txBody>
          <a:bodyPr vert="horz" wrap="square" lIns="91440" tIns="45720" rIns="91440" bIns="45720" numCol="1" anchor="b" anchorCtr="0" compatLnSpc="1">
            <a:prstTxWarp prst="textNoShape">
              <a:avLst/>
            </a:prstTxWarp>
            <a:spAutoFit/>
          </a:bodyPr>
          <a:lstStyle>
            <a:lvl1pPr algn="r" eaLnBrk="0" hangingPunct="0">
              <a:lnSpc>
                <a:spcPct val="100000"/>
              </a:lnSpc>
              <a:defRPr kumimoji="1" sz="1400" b="0">
                <a:solidFill>
                  <a:schemeClr val="bg1"/>
                </a:solidFill>
                <a:latin typeface="Times New Roman" pitchFamily="18" charset="0"/>
              </a:defRPr>
            </a:lvl1pPr>
          </a:lstStyle>
          <a:p>
            <a:pPr>
              <a:defRPr/>
            </a:pPr>
            <a:endParaRPr lang="en-GB"/>
          </a:p>
        </p:txBody>
      </p:sp>
      <p:sp>
        <p:nvSpPr>
          <p:cNvPr id="6" name="Rectangle 6"/>
          <p:cNvSpPr>
            <a:spLocks noGrp="1" noChangeArrowheads="1"/>
          </p:cNvSpPr>
          <p:nvPr>
            <p:ph type="ftr" sz="quarter" idx="11"/>
          </p:nvPr>
        </p:nvSpPr>
        <p:spPr>
          <a:xfrm>
            <a:off x="5195888" y="6553200"/>
            <a:ext cx="3279775" cy="304800"/>
          </a:xfrm>
        </p:spPr>
        <p:txBody>
          <a:bodyPr/>
          <a:lstStyle>
            <a:lvl1pPr algn="r">
              <a:defRPr kumimoji="1" sz="1400" b="0">
                <a:solidFill>
                  <a:schemeClr val="tx1"/>
                </a:solidFill>
                <a:latin typeface="Times New Roman" pitchFamily="18" charset="0"/>
              </a:defRPr>
            </a:lvl1pPr>
          </a:lstStyle>
          <a:p>
            <a:pPr>
              <a:defRPr/>
            </a:pPr>
            <a:endParaRPr lang="en-GB"/>
          </a:p>
        </p:txBody>
      </p:sp>
      <p:sp>
        <p:nvSpPr>
          <p:cNvPr id="7" name="Rectangle 7"/>
          <p:cNvSpPr>
            <a:spLocks noGrp="1" noChangeArrowheads="1"/>
          </p:cNvSpPr>
          <p:nvPr>
            <p:ph type="sldNum" sz="quarter" idx="12"/>
          </p:nvPr>
        </p:nvSpPr>
        <p:spPr>
          <a:xfrm>
            <a:off x="9525" y="5962650"/>
            <a:ext cx="587375" cy="885825"/>
          </a:xfrm>
        </p:spPr>
        <p:txBody>
          <a:bodyPr anchorCtr="0"/>
          <a:lstStyle>
            <a:lvl1pPr>
              <a:defRPr sz="2600"/>
            </a:lvl1pPr>
          </a:lstStyle>
          <a:p>
            <a:pPr>
              <a:defRPr/>
            </a:pPr>
            <a:fld id="{D48D1A14-08DF-41E2-9A2E-59D989CE88E8}" type="slidenum">
              <a:rPr lang="en-GB"/>
              <a:pPr>
                <a:defRPr/>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4DE1FA49-C948-44E8-A7C0-5BA6F858ACE5}" type="slidenum">
              <a:rPr lang="en-GB"/>
              <a:pPr>
                <a:defRPr/>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743700" y="838200"/>
            <a:ext cx="1866900" cy="49530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1143000" y="838200"/>
            <a:ext cx="5448300" cy="49530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D1E7F6DE-492A-475F-80A3-D0A304A6E442}" type="slidenum">
              <a:rPr lang="en-GB"/>
              <a:pPr>
                <a:defRPr/>
              </a:pPr>
              <a:t>‹nr.›</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1143000" y="838200"/>
            <a:ext cx="7467600" cy="685800"/>
          </a:xfrm>
        </p:spPr>
        <p:txBody>
          <a:bodyPr/>
          <a:lstStyle/>
          <a:p>
            <a:r>
              <a:rPr lang="nl-NL" smtClean="0"/>
              <a:t>Klik om de stijl te bewerken</a:t>
            </a:r>
            <a:endParaRPr lang="nl-NL"/>
          </a:p>
        </p:txBody>
      </p:sp>
      <p:sp>
        <p:nvSpPr>
          <p:cNvPr id="3" name="Tijdelijke aanduiding voor tabel 2"/>
          <p:cNvSpPr>
            <a:spLocks noGrp="1"/>
          </p:cNvSpPr>
          <p:nvPr>
            <p:ph type="tbl" idx="1"/>
          </p:nvPr>
        </p:nvSpPr>
        <p:spPr>
          <a:xfrm>
            <a:off x="1143000" y="1676400"/>
            <a:ext cx="7467600" cy="4114800"/>
          </a:xfrm>
        </p:spPr>
        <p:txBody>
          <a:bodyPr/>
          <a:lstStyle/>
          <a:p>
            <a:pPr lvl="0"/>
            <a:endParaRPr lang="nl-NL" noProof="0" smtClean="0"/>
          </a:p>
        </p:txBody>
      </p:sp>
      <p:sp>
        <p:nvSpPr>
          <p:cNvPr id="4" name="Tijdelijke aanduiding voor voettekst 3"/>
          <p:cNvSpPr>
            <a:spLocks noGrp="1"/>
          </p:cNvSpPr>
          <p:nvPr>
            <p:ph type="ftr" sz="quarter" idx="10"/>
          </p:nvPr>
        </p:nvSpPr>
        <p:spPr/>
        <p:txBody>
          <a:bodyPr/>
          <a:lstStyle>
            <a:lvl1pPr>
              <a:defRPr/>
            </a:lvl1pPr>
          </a:lstStyle>
          <a:p>
            <a:pPr>
              <a:defRPr/>
            </a:pPr>
            <a:endParaRPr lang="nl-NL"/>
          </a:p>
        </p:txBody>
      </p:sp>
      <p:sp>
        <p:nvSpPr>
          <p:cNvPr id="5" name="Tijdelijke aanduiding voor dianummer 4"/>
          <p:cNvSpPr>
            <a:spLocks noGrp="1"/>
          </p:cNvSpPr>
          <p:nvPr>
            <p:ph type="sldNum" sz="quarter" idx="11"/>
          </p:nvPr>
        </p:nvSpPr>
        <p:spPr/>
        <p:txBody>
          <a:bodyPr/>
          <a:lstStyle>
            <a:lvl1pPr>
              <a:defRPr/>
            </a:lvl1pPr>
          </a:lstStyle>
          <a:p>
            <a:pPr>
              <a:defRPr/>
            </a:pP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8FCDF921-5327-49EB-9010-E115BE02577E}" type="slidenum">
              <a:rPr lang="en-GB"/>
              <a:pPr>
                <a:defRPr/>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22"/>
          <p:cNvSpPr>
            <a:spLocks noGrp="1" noChangeArrowheads="1"/>
          </p:cNvSpPr>
          <p:nvPr>
            <p:ph type="ftr" sz="quarter" idx="10"/>
          </p:nvPr>
        </p:nvSpPr>
        <p:spPr>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ln/>
        </p:spPr>
        <p:txBody>
          <a:bodyPr/>
          <a:lstStyle>
            <a:lvl1pPr>
              <a:defRPr/>
            </a:lvl1pPr>
          </a:lstStyle>
          <a:p>
            <a:pPr>
              <a:defRPr/>
            </a:pPr>
            <a:fld id="{4743607C-CA9C-4295-96B7-C43C99D269E9}" type="slidenum">
              <a:rPr lang="en-GB"/>
              <a:pPr>
                <a:defRPr/>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1143000" y="1676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953000" y="1676400"/>
            <a:ext cx="365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ECC90291-4DD2-4ECF-AF59-C0C816EB8600}" type="slidenum">
              <a:rPr lang="en-GB"/>
              <a:pPr>
                <a:defRPr/>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Rectangle 22"/>
          <p:cNvSpPr>
            <a:spLocks noGrp="1" noChangeArrowheads="1"/>
          </p:cNvSpPr>
          <p:nvPr>
            <p:ph type="ftr" sz="quarter" idx="10"/>
          </p:nvPr>
        </p:nvSpPr>
        <p:spPr>
          <a:ln/>
        </p:spPr>
        <p:txBody>
          <a:bodyPr/>
          <a:lstStyle>
            <a:lvl1pPr>
              <a:defRPr/>
            </a:lvl1pPr>
          </a:lstStyle>
          <a:p>
            <a:pPr>
              <a:defRPr/>
            </a:pPr>
            <a:endParaRPr lang="en-GB"/>
          </a:p>
        </p:txBody>
      </p:sp>
      <p:sp>
        <p:nvSpPr>
          <p:cNvPr id="8" name="Rectangle 23"/>
          <p:cNvSpPr>
            <a:spLocks noGrp="1" noChangeArrowheads="1"/>
          </p:cNvSpPr>
          <p:nvPr>
            <p:ph type="sldNum" sz="quarter" idx="11"/>
          </p:nvPr>
        </p:nvSpPr>
        <p:spPr>
          <a:ln/>
        </p:spPr>
        <p:txBody>
          <a:bodyPr/>
          <a:lstStyle>
            <a:lvl1pPr>
              <a:defRPr/>
            </a:lvl1pPr>
          </a:lstStyle>
          <a:p>
            <a:pPr>
              <a:defRPr/>
            </a:pPr>
            <a:fld id="{582E29C7-227B-4F93-98F7-976D0489D96E}" type="slidenum">
              <a:rPr lang="en-GB"/>
              <a:pPr>
                <a:defRPr/>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Rectangle 22"/>
          <p:cNvSpPr>
            <a:spLocks noGrp="1" noChangeArrowheads="1"/>
          </p:cNvSpPr>
          <p:nvPr>
            <p:ph type="ftr" sz="quarter" idx="10"/>
          </p:nvPr>
        </p:nvSpPr>
        <p:spPr>
          <a:ln/>
        </p:spPr>
        <p:txBody>
          <a:bodyPr/>
          <a:lstStyle>
            <a:lvl1pPr>
              <a:defRPr/>
            </a:lvl1pPr>
          </a:lstStyle>
          <a:p>
            <a:pPr>
              <a:defRPr/>
            </a:pPr>
            <a:endParaRPr lang="en-GB"/>
          </a:p>
        </p:txBody>
      </p:sp>
      <p:sp>
        <p:nvSpPr>
          <p:cNvPr id="4" name="Rectangle 23"/>
          <p:cNvSpPr>
            <a:spLocks noGrp="1" noChangeArrowheads="1"/>
          </p:cNvSpPr>
          <p:nvPr>
            <p:ph type="sldNum" sz="quarter" idx="11"/>
          </p:nvPr>
        </p:nvSpPr>
        <p:spPr>
          <a:ln/>
        </p:spPr>
        <p:txBody>
          <a:bodyPr/>
          <a:lstStyle>
            <a:lvl1pPr>
              <a:defRPr/>
            </a:lvl1pPr>
          </a:lstStyle>
          <a:p>
            <a:pPr>
              <a:defRPr/>
            </a:pPr>
            <a:fld id="{4D1E3A84-C486-4525-8875-3834B6EAB6E0}" type="slidenum">
              <a:rPr lang="en-GB"/>
              <a:pPr>
                <a:defRPr/>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22"/>
          <p:cNvSpPr>
            <a:spLocks noGrp="1" noChangeArrowheads="1"/>
          </p:cNvSpPr>
          <p:nvPr>
            <p:ph type="ftr" sz="quarter" idx="10"/>
          </p:nvPr>
        </p:nvSpPr>
        <p:spPr>
          <a:ln/>
        </p:spPr>
        <p:txBody>
          <a:bodyPr/>
          <a:lstStyle>
            <a:lvl1pPr>
              <a:defRPr/>
            </a:lvl1pPr>
          </a:lstStyle>
          <a:p>
            <a:pPr>
              <a:defRPr/>
            </a:pPr>
            <a:endParaRPr lang="en-GB"/>
          </a:p>
        </p:txBody>
      </p:sp>
      <p:sp>
        <p:nvSpPr>
          <p:cNvPr id="3" name="Rectangle 23"/>
          <p:cNvSpPr>
            <a:spLocks noGrp="1" noChangeArrowheads="1"/>
          </p:cNvSpPr>
          <p:nvPr>
            <p:ph type="sldNum" sz="quarter" idx="11"/>
          </p:nvPr>
        </p:nvSpPr>
        <p:spPr>
          <a:ln/>
        </p:spPr>
        <p:txBody>
          <a:bodyPr/>
          <a:lstStyle>
            <a:lvl1pPr>
              <a:defRPr/>
            </a:lvl1pPr>
          </a:lstStyle>
          <a:p>
            <a:pPr>
              <a:defRPr/>
            </a:pPr>
            <a:fld id="{D079CBF1-716A-440E-B724-6F0505862129}" type="slidenum">
              <a:rPr lang="en-GB"/>
              <a:pPr>
                <a:defRPr/>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5ADE43FD-CCBF-41BE-B873-31D2CD4A7606}" type="slidenum">
              <a:rPr lang="en-GB"/>
              <a:pPr>
                <a:defRPr/>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22"/>
          <p:cNvSpPr>
            <a:spLocks noGrp="1" noChangeArrowheads="1"/>
          </p:cNvSpPr>
          <p:nvPr>
            <p:ph type="ftr" sz="quarter" idx="10"/>
          </p:nvPr>
        </p:nvSpPr>
        <p:spPr>
          <a:ln/>
        </p:spPr>
        <p:txBody>
          <a:bodyPr/>
          <a:lstStyle>
            <a:lvl1pPr>
              <a:defRPr/>
            </a:lvl1pPr>
          </a:lstStyle>
          <a:p>
            <a:pPr>
              <a:defRPr/>
            </a:pPr>
            <a:endParaRPr lang="en-GB"/>
          </a:p>
        </p:txBody>
      </p:sp>
      <p:sp>
        <p:nvSpPr>
          <p:cNvPr id="6" name="Rectangle 23"/>
          <p:cNvSpPr>
            <a:spLocks noGrp="1" noChangeArrowheads="1"/>
          </p:cNvSpPr>
          <p:nvPr>
            <p:ph type="sldNum" sz="quarter" idx="11"/>
          </p:nvPr>
        </p:nvSpPr>
        <p:spPr>
          <a:ln/>
        </p:spPr>
        <p:txBody>
          <a:bodyPr/>
          <a:lstStyle>
            <a:lvl1pPr>
              <a:defRPr/>
            </a:lvl1pPr>
          </a:lstStyle>
          <a:p>
            <a:pPr>
              <a:defRPr/>
            </a:pPr>
            <a:fld id="{07830561-B2D4-4CDA-974D-BDB90B960EBA}" type="slidenum">
              <a:rPr lang="en-GB"/>
              <a:pPr>
                <a:defRPr/>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1" descr="BG_PPT~1"/>
          <p:cNvPicPr>
            <a:picLocks noChangeAspect="1" noChangeArrowheads="1"/>
          </p:cNvPicPr>
          <p:nvPr userDrawn="1"/>
        </p:nvPicPr>
        <p:blipFill>
          <a:blip r:embed="rId14" cstate="print"/>
          <a:srcRect/>
          <a:stretch>
            <a:fillRect/>
          </a:stretch>
        </p:blipFill>
        <p:spPr bwMode="auto">
          <a:xfrm>
            <a:off x="-152400" y="0"/>
            <a:ext cx="9296400" cy="6858000"/>
          </a:xfrm>
          <a:prstGeom prst="rect">
            <a:avLst/>
          </a:prstGeom>
          <a:noFill/>
          <a:ln w="9525">
            <a:noFill/>
            <a:miter lim="800000"/>
            <a:headEnd/>
            <a:tailEnd/>
          </a:ln>
        </p:spPr>
      </p:pic>
      <p:sp>
        <p:nvSpPr>
          <p:cNvPr id="1027" name="Rectangle 20"/>
          <p:cNvSpPr>
            <a:spLocks noGrp="1" noChangeArrowheads="1"/>
          </p:cNvSpPr>
          <p:nvPr>
            <p:ph type="title"/>
          </p:nvPr>
        </p:nvSpPr>
        <p:spPr bwMode="auto">
          <a:xfrm>
            <a:off x="1143000" y="838200"/>
            <a:ext cx="74676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1143000" y="1676400"/>
            <a:ext cx="7467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086" name="Rectangle 22"/>
          <p:cNvSpPr>
            <a:spLocks noGrp="1" noChangeArrowheads="1"/>
          </p:cNvSpPr>
          <p:nvPr>
            <p:ph type="ftr" sz="quarter" idx="3"/>
          </p:nvPr>
        </p:nvSpPr>
        <p:spPr bwMode="auto">
          <a:xfrm>
            <a:off x="3213100" y="6423025"/>
            <a:ext cx="2895600" cy="244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0" hangingPunct="0">
              <a:lnSpc>
                <a:spcPct val="100000"/>
              </a:lnSpc>
              <a:defRPr sz="1000">
                <a:solidFill>
                  <a:srgbClr val="000099"/>
                </a:solidFill>
              </a:defRPr>
            </a:lvl1pPr>
          </a:lstStyle>
          <a:p>
            <a:pPr>
              <a:defRPr/>
            </a:pPr>
            <a:endParaRPr lang="en-GB"/>
          </a:p>
        </p:txBody>
      </p:sp>
      <p:sp>
        <p:nvSpPr>
          <p:cNvPr id="88087" name="Rectangle 23"/>
          <p:cNvSpPr>
            <a:spLocks noGrp="1" noChangeArrowheads="1"/>
          </p:cNvSpPr>
          <p:nvPr>
            <p:ph type="sldNum" sz="quarter" idx="4"/>
          </p:nvPr>
        </p:nvSpPr>
        <p:spPr bwMode="auto">
          <a:xfrm>
            <a:off x="7315200" y="6400800"/>
            <a:ext cx="1828800" cy="274638"/>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eaLnBrk="0" hangingPunct="0">
              <a:lnSpc>
                <a:spcPct val="100000"/>
              </a:lnSpc>
              <a:defRPr kumimoji="1" sz="1200">
                <a:solidFill>
                  <a:schemeClr val="bg1"/>
                </a:solidFill>
                <a:latin typeface="Times New Roman" pitchFamily="18" charset="0"/>
              </a:defRPr>
            </a:lvl1pPr>
          </a:lstStyle>
          <a:p>
            <a:pPr>
              <a:defRPr/>
            </a:pPr>
            <a:fld id="{6482AE2C-F5D4-4B35-BBBC-043FAEEF1026}" type="slidenum">
              <a:rPr lang="en-GB"/>
              <a:pPr>
                <a:defRPr/>
              </a:pPr>
              <a:t>‹nr.›</a:t>
            </a:fld>
            <a:endParaRPr lang="en-GB"/>
          </a:p>
        </p:txBody>
      </p:sp>
      <p:sp>
        <p:nvSpPr>
          <p:cNvPr id="88089" name="Text Box 25"/>
          <p:cNvSpPr txBox="1">
            <a:spLocks noChangeArrowheads="1"/>
          </p:cNvSpPr>
          <p:nvPr userDrawn="1"/>
        </p:nvSpPr>
        <p:spPr bwMode="auto">
          <a:xfrm>
            <a:off x="990600" y="6019800"/>
            <a:ext cx="5486400" cy="366713"/>
          </a:xfrm>
          <a:prstGeom prst="rect">
            <a:avLst/>
          </a:prstGeom>
          <a:noFill/>
          <a:ln w="9525">
            <a:noFill/>
            <a:miter lim="800000"/>
            <a:headEnd/>
            <a:tailEnd/>
          </a:ln>
          <a:effectLst/>
        </p:spPr>
        <p:txBody>
          <a:bodyPr>
            <a:spAutoFit/>
          </a:bodyPr>
          <a:lstStyle/>
          <a:p>
            <a:pPr eaLnBrk="0" hangingPunct="0">
              <a:lnSpc>
                <a:spcPct val="100000"/>
              </a:lnSpc>
              <a:spcBef>
                <a:spcPct val="50000"/>
              </a:spcBef>
              <a:defRPr/>
            </a:pPr>
            <a:endParaRPr kumimoji="1" lang="en-GB" sz="1800" b="0">
              <a:solidFill>
                <a:schemeClr val="tx1"/>
              </a:solidFill>
            </a:endParaRPr>
          </a:p>
        </p:txBody>
      </p:sp>
      <p:sp>
        <p:nvSpPr>
          <p:cNvPr id="88091" name="Text Box 27"/>
          <p:cNvSpPr txBox="1">
            <a:spLocks noChangeArrowheads="1"/>
          </p:cNvSpPr>
          <p:nvPr userDrawn="1"/>
        </p:nvSpPr>
        <p:spPr bwMode="auto">
          <a:xfrm>
            <a:off x="381000" y="5129213"/>
            <a:ext cx="685800" cy="585787"/>
          </a:xfrm>
          <a:prstGeom prst="rect">
            <a:avLst/>
          </a:prstGeom>
          <a:noFill/>
          <a:ln w="9525">
            <a:noFill/>
            <a:miter lim="800000"/>
            <a:headEnd/>
            <a:tailEnd/>
          </a:ln>
          <a:effectLst/>
        </p:spPr>
        <p:txBody>
          <a:bodyPr anchor="b">
            <a:spAutoFit/>
          </a:bodyPr>
          <a:lstStyle/>
          <a:p>
            <a:pPr>
              <a:spcBef>
                <a:spcPct val="50000"/>
              </a:spcBef>
              <a:defRPr/>
            </a:pPr>
            <a:endParaRPr lang="en-GB"/>
          </a:p>
        </p:txBody>
      </p:sp>
      <p:sp>
        <p:nvSpPr>
          <p:cNvPr id="88096" name="Line 32"/>
          <p:cNvSpPr>
            <a:spLocks noChangeShapeType="1"/>
          </p:cNvSpPr>
          <p:nvPr userDrawn="1"/>
        </p:nvSpPr>
        <p:spPr bwMode="auto">
          <a:xfrm>
            <a:off x="1143000" y="1066800"/>
            <a:ext cx="7086600" cy="0"/>
          </a:xfrm>
          <a:prstGeom prst="line">
            <a:avLst/>
          </a:prstGeom>
          <a:noFill/>
          <a:ln w="9525">
            <a:solidFill>
              <a:schemeClr val="tx1"/>
            </a:solidFill>
            <a:round/>
            <a:headEnd/>
            <a:tailEnd/>
          </a:ln>
          <a:effectLst/>
        </p:spPr>
        <p:txBody>
          <a:bodyPr anchor="b"/>
          <a:lstStyle/>
          <a:p>
            <a:pPr>
              <a:defRPr/>
            </a:pPr>
            <a:endParaRPr lang="nl-NL"/>
          </a:p>
        </p:txBody>
      </p:sp>
      <p:sp>
        <p:nvSpPr>
          <p:cNvPr id="88097" name="Line 33"/>
          <p:cNvSpPr>
            <a:spLocks noChangeShapeType="1"/>
          </p:cNvSpPr>
          <p:nvPr userDrawn="1"/>
        </p:nvSpPr>
        <p:spPr bwMode="auto">
          <a:xfrm>
            <a:off x="1981200" y="6248400"/>
            <a:ext cx="6172200" cy="0"/>
          </a:xfrm>
          <a:prstGeom prst="line">
            <a:avLst/>
          </a:prstGeom>
          <a:noFill/>
          <a:ln w="9525">
            <a:solidFill>
              <a:schemeClr val="tx1"/>
            </a:solidFill>
            <a:round/>
            <a:headEnd/>
            <a:tailEnd/>
          </a:ln>
          <a:effectLst/>
        </p:spPr>
        <p:txBody>
          <a:bodyPr anchor="b"/>
          <a:lstStyle/>
          <a:p>
            <a:pPr>
              <a:defRPr/>
            </a:pPr>
            <a:endParaRPr lang="nl-NL"/>
          </a:p>
        </p:txBody>
      </p:sp>
    </p:spTree>
  </p:cSld>
  <p:clrMap bg1="lt1" tx1="dk1" bg2="lt2" tx2="dk2" accent1="accent1" accent2="accent2" accent3="accent3" accent4="accent4" accent5="accent5" accent6="accent6" hlink="hlink" folHlink="folHlink"/>
  <p:sldLayoutIdLst>
    <p:sldLayoutId id="2147483773"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hf hdr="0" ftr="0" dt="0"/>
  <p:txStyles>
    <p:titleStyle>
      <a:lvl1pPr algn="l" rtl="0" eaLnBrk="0" fontAlgn="base" hangingPunct="0">
        <a:lnSpc>
          <a:spcPct val="90000"/>
        </a:lnSpc>
        <a:spcBef>
          <a:spcPct val="0"/>
        </a:spcBef>
        <a:spcAft>
          <a:spcPct val="0"/>
        </a:spcAft>
        <a:defRPr sz="3200" b="1">
          <a:solidFill>
            <a:srgbClr val="000000"/>
          </a:solidFill>
          <a:latin typeface="+mj-lt"/>
          <a:ea typeface="+mj-ea"/>
          <a:cs typeface="+mj-cs"/>
        </a:defRPr>
      </a:lvl1pPr>
      <a:lvl2pPr algn="l" rtl="0" eaLnBrk="0" fontAlgn="base" hangingPunct="0">
        <a:lnSpc>
          <a:spcPct val="90000"/>
        </a:lnSpc>
        <a:spcBef>
          <a:spcPct val="0"/>
        </a:spcBef>
        <a:spcAft>
          <a:spcPct val="0"/>
        </a:spcAft>
        <a:defRPr sz="3200" b="1">
          <a:solidFill>
            <a:srgbClr val="000000"/>
          </a:solidFill>
          <a:latin typeface="Arial" charset="0"/>
        </a:defRPr>
      </a:lvl2pPr>
      <a:lvl3pPr algn="l" rtl="0" eaLnBrk="0" fontAlgn="base" hangingPunct="0">
        <a:lnSpc>
          <a:spcPct val="90000"/>
        </a:lnSpc>
        <a:spcBef>
          <a:spcPct val="0"/>
        </a:spcBef>
        <a:spcAft>
          <a:spcPct val="0"/>
        </a:spcAft>
        <a:defRPr sz="3200" b="1">
          <a:solidFill>
            <a:srgbClr val="000000"/>
          </a:solidFill>
          <a:latin typeface="Arial" charset="0"/>
        </a:defRPr>
      </a:lvl3pPr>
      <a:lvl4pPr algn="l" rtl="0" eaLnBrk="0" fontAlgn="base" hangingPunct="0">
        <a:lnSpc>
          <a:spcPct val="90000"/>
        </a:lnSpc>
        <a:spcBef>
          <a:spcPct val="0"/>
        </a:spcBef>
        <a:spcAft>
          <a:spcPct val="0"/>
        </a:spcAft>
        <a:defRPr sz="3200" b="1">
          <a:solidFill>
            <a:srgbClr val="000000"/>
          </a:solidFill>
          <a:latin typeface="Arial" charset="0"/>
        </a:defRPr>
      </a:lvl4pPr>
      <a:lvl5pPr algn="l" rtl="0" eaLnBrk="0" fontAlgn="base" hangingPunct="0">
        <a:lnSpc>
          <a:spcPct val="90000"/>
        </a:lnSpc>
        <a:spcBef>
          <a:spcPct val="0"/>
        </a:spcBef>
        <a:spcAft>
          <a:spcPct val="0"/>
        </a:spcAft>
        <a:defRPr sz="3200" b="1">
          <a:solidFill>
            <a:srgbClr val="000000"/>
          </a:solidFill>
          <a:latin typeface="Arial" charset="0"/>
        </a:defRPr>
      </a:lvl5pPr>
      <a:lvl6pPr marL="457200" algn="l" rtl="0" fontAlgn="base">
        <a:lnSpc>
          <a:spcPct val="90000"/>
        </a:lnSpc>
        <a:spcBef>
          <a:spcPct val="0"/>
        </a:spcBef>
        <a:spcAft>
          <a:spcPct val="0"/>
        </a:spcAft>
        <a:defRPr sz="3200" b="1">
          <a:solidFill>
            <a:srgbClr val="000000"/>
          </a:solidFill>
          <a:latin typeface="Arial" charset="0"/>
        </a:defRPr>
      </a:lvl6pPr>
      <a:lvl7pPr marL="914400" algn="l" rtl="0" fontAlgn="base">
        <a:lnSpc>
          <a:spcPct val="90000"/>
        </a:lnSpc>
        <a:spcBef>
          <a:spcPct val="0"/>
        </a:spcBef>
        <a:spcAft>
          <a:spcPct val="0"/>
        </a:spcAft>
        <a:defRPr sz="3200" b="1">
          <a:solidFill>
            <a:srgbClr val="000000"/>
          </a:solidFill>
          <a:latin typeface="Arial" charset="0"/>
        </a:defRPr>
      </a:lvl7pPr>
      <a:lvl8pPr marL="1371600" algn="l" rtl="0" fontAlgn="base">
        <a:lnSpc>
          <a:spcPct val="90000"/>
        </a:lnSpc>
        <a:spcBef>
          <a:spcPct val="0"/>
        </a:spcBef>
        <a:spcAft>
          <a:spcPct val="0"/>
        </a:spcAft>
        <a:defRPr sz="3200" b="1">
          <a:solidFill>
            <a:srgbClr val="000000"/>
          </a:solidFill>
          <a:latin typeface="Arial" charset="0"/>
        </a:defRPr>
      </a:lvl8pPr>
      <a:lvl9pPr marL="1828800" algn="l" rtl="0" fontAlgn="base">
        <a:lnSpc>
          <a:spcPct val="90000"/>
        </a:lnSpc>
        <a:spcBef>
          <a:spcPct val="0"/>
        </a:spcBef>
        <a:spcAft>
          <a:spcPct val="0"/>
        </a:spcAft>
        <a:defRPr sz="3200" b="1">
          <a:solidFill>
            <a:srgbClr val="000000"/>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000">
          <a:solidFill>
            <a:srgbClr val="000000"/>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a:solidFill>
            <a:srgbClr val="000000"/>
          </a:solidFill>
          <a:latin typeface="+mn-lt"/>
        </a:defRPr>
      </a:lvl3pPr>
      <a:lvl4pPr marL="1600200" indent="-228600" algn="l" rtl="0" eaLnBrk="0" fontAlgn="base" hangingPunct="0">
        <a:spcBef>
          <a:spcPct val="20000"/>
        </a:spcBef>
        <a:spcAft>
          <a:spcPct val="0"/>
        </a:spcAft>
        <a:buClr>
          <a:schemeClr val="tx1"/>
        </a:buClr>
        <a:buSzPct val="80000"/>
        <a:buChar char="–"/>
        <a:defRPr sz="1600">
          <a:solidFill>
            <a:srgbClr val="000000"/>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1400">
          <a:solidFill>
            <a:srgbClr val="000000"/>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ls.bijleveld@han.n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76400" y="1066800"/>
            <a:ext cx="9144000" cy="685800"/>
          </a:xfrm>
        </p:spPr>
        <p:txBody>
          <a:bodyPr/>
          <a:lstStyle/>
          <a:p>
            <a:pPr eaLnBrk="1" hangingPunct="1"/>
            <a:r>
              <a:rPr lang="pt-BR" sz="2800" smtClean="0"/>
              <a:t> </a:t>
            </a:r>
            <a:endParaRPr lang="en-GB" sz="2800" smtClean="0"/>
          </a:p>
        </p:txBody>
      </p:sp>
      <p:sp>
        <p:nvSpPr>
          <p:cNvPr id="4099" name="Rectangle 3"/>
          <p:cNvSpPr>
            <a:spLocks noGrp="1" noChangeArrowheads="1"/>
          </p:cNvSpPr>
          <p:nvPr>
            <p:ph type="body" idx="1"/>
          </p:nvPr>
        </p:nvSpPr>
        <p:spPr>
          <a:xfrm>
            <a:off x="1065213" y="4581525"/>
            <a:ext cx="7467600" cy="1133475"/>
          </a:xfrm>
          <a:noFill/>
        </p:spPr>
        <p:txBody>
          <a:bodyPr/>
          <a:lstStyle/>
          <a:p>
            <a:pPr algn="ctr" eaLnBrk="1" hangingPunct="1">
              <a:buFont typeface="Wingdings" pitchFamily="2" charset="2"/>
              <a:buNone/>
            </a:pPr>
            <a:r>
              <a:rPr lang="nl-NL" sz="1800" b="1" dirty="0" err="1" smtClean="0">
                <a:solidFill>
                  <a:schemeClr val="tx1"/>
                </a:solidFill>
                <a:latin typeface="Verdana" pitchFamily="34" charset="0"/>
              </a:rPr>
              <a:t>I-propedeuse</a:t>
            </a:r>
            <a:r>
              <a:rPr lang="nl-NL" sz="1800" b="1" dirty="0" smtClean="0">
                <a:solidFill>
                  <a:schemeClr val="tx1"/>
                </a:solidFill>
                <a:latin typeface="Verdana" pitchFamily="34" charset="0"/>
              </a:rPr>
              <a:t>, </a:t>
            </a:r>
            <a:r>
              <a:rPr lang="nl-NL" sz="1800" b="1" dirty="0" err="1" smtClean="0">
                <a:solidFill>
                  <a:schemeClr val="tx1"/>
                </a:solidFill>
                <a:latin typeface="Verdana" pitchFamily="34" charset="0"/>
              </a:rPr>
              <a:t>I-project</a:t>
            </a:r>
            <a:r>
              <a:rPr lang="nl-NL" sz="1800" b="1" dirty="0" smtClean="0">
                <a:solidFill>
                  <a:schemeClr val="tx1"/>
                </a:solidFill>
                <a:latin typeface="Verdana" pitchFamily="34" charset="0"/>
              </a:rPr>
              <a:t>, 2012-2013, blok 1</a:t>
            </a:r>
          </a:p>
          <a:p>
            <a:pPr algn="ctr" eaLnBrk="1" hangingPunct="1">
              <a:buFont typeface="Wingdings" pitchFamily="2" charset="2"/>
              <a:buNone/>
            </a:pPr>
            <a:endParaRPr lang="nl-NL" sz="1800" b="1" dirty="0" smtClean="0">
              <a:solidFill>
                <a:schemeClr val="tx1"/>
              </a:solidFill>
              <a:latin typeface="Verdana" pitchFamily="34" charset="0"/>
            </a:endParaRPr>
          </a:p>
          <a:p>
            <a:pPr algn="ctr" eaLnBrk="1" hangingPunct="1">
              <a:buFont typeface="Wingdings" pitchFamily="2" charset="2"/>
              <a:buNone/>
            </a:pPr>
            <a:r>
              <a:rPr lang="nl-NL" sz="1800" b="1" dirty="0" err="1" smtClean="0">
                <a:solidFill>
                  <a:schemeClr val="tx1"/>
                </a:solidFill>
                <a:latin typeface="Verdana" pitchFamily="34" charset="0"/>
                <a:hlinkClick r:id="rId2"/>
              </a:rPr>
              <a:t>nils.bijleveld</a:t>
            </a:r>
            <a:r>
              <a:rPr lang="nl-NL" sz="1800" b="1" dirty="0" smtClean="0">
                <a:solidFill>
                  <a:schemeClr val="tx1"/>
                </a:solidFill>
                <a:latin typeface="Verdana" pitchFamily="34" charset="0"/>
                <a:hlinkClick r:id="rId2"/>
              </a:rPr>
              <a:t>@</a:t>
            </a:r>
            <a:r>
              <a:rPr lang="nl-NL" sz="1800" b="1" dirty="0" err="1" smtClean="0">
                <a:solidFill>
                  <a:schemeClr val="tx1"/>
                </a:solidFill>
                <a:latin typeface="Verdana" pitchFamily="34" charset="0"/>
                <a:hlinkClick r:id="rId2"/>
              </a:rPr>
              <a:t>han.nl</a:t>
            </a:r>
            <a:endParaRPr lang="nl-NL" sz="1800" b="1" dirty="0" smtClean="0">
              <a:solidFill>
                <a:schemeClr val="tx1"/>
              </a:solidFill>
              <a:latin typeface="Verdana" pitchFamily="34" charset="0"/>
            </a:endParaRPr>
          </a:p>
        </p:txBody>
      </p:sp>
      <p:sp>
        <p:nvSpPr>
          <p:cNvPr id="4100" name="Rectangle 4"/>
          <p:cNvSpPr>
            <a:spLocks noChangeArrowheads="1"/>
          </p:cNvSpPr>
          <p:nvPr/>
        </p:nvSpPr>
        <p:spPr bwMode="auto">
          <a:xfrm>
            <a:off x="1143000" y="1428750"/>
            <a:ext cx="7467600" cy="2228850"/>
          </a:xfrm>
          <a:prstGeom prst="rect">
            <a:avLst/>
          </a:prstGeom>
          <a:noFill/>
          <a:ln w="9525">
            <a:noFill/>
            <a:miter lim="800000"/>
            <a:headEnd/>
            <a:tailEnd/>
          </a:ln>
        </p:spPr>
        <p:txBody>
          <a:bodyPr anchor="b"/>
          <a:lstStyle/>
          <a:p>
            <a:pPr algn="ctr"/>
            <a:r>
              <a:rPr lang="nl-NL" sz="3200">
                <a:solidFill>
                  <a:srgbClr val="CC0000"/>
                </a:solidFill>
              </a:rPr>
              <a:t>Les 2 Vaardigheden</a:t>
            </a:r>
          </a:p>
          <a:p>
            <a:pPr algn="ctr"/>
            <a:endParaRPr lang="nl-NL" sz="3200">
              <a:solidFill>
                <a:srgbClr val="CC0000"/>
              </a:solidFill>
            </a:endParaRPr>
          </a:p>
          <a:p>
            <a:pPr algn="ctr"/>
            <a:r>
              <a:rPr lang="nl-NL" sz="3200" smtClean="0">
                <a:solidFill>
                  <a:srgbClr val="CC0000"/>
                </a:solidFill>
              </a:rPr>
              <a:t>Rapporteren, communicatie</a:t>
            </a:r>
            <a:r>
              <a:rPr lang="nl-NL" sz="3200">
                <a:solidFill>
                  <a:srgbClr val="CC0000"/>
                </a:solidFill>
              </a:rPr>
              <a:t>, </a:t>
            </a:r>
            <a:r>
              <a:rPr lang="nl-NL" sz="3200" smtClean="0">
                <a:solidFill>
                  <a:srgbClr val="CC0000"/>
                </a:solidFill>
              </a:rPr>
              <a:t>feedback.</a:t>
            </a:r>
            <a:r>
              <a:rPr lang="nl-NL" sz="3200">
                <a:solidFill>
                  <a:srgbClr val="CC0000"/>
                </a:solidFill>
              </a:rPr>
              <a:t/>
            </a:r>
            <a:br>
              <a:rPr lang="nl-NL" sz="3200">
                <a:solidFill>
                  <a:srgbClr val="CC0000"/>
                </a:solidFill>
              </a:rPr>
            </a:br>
            <a:endParaRPr lang="nl-NL" sz="320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pt-BR" sz="2800" smtClean="0"/>
              <a:t> </a:t>
            </a:r>
            <a:endParaRPr lang="en-GB" sz="2800" smtClean="0"/>
          </a:p>
        </p:txBody>
      </p:sp>
      <p:sp>
        <p:nvSpPr>
          <p:cNvPr id="38915" name="Rectangle 3"/>
          <p:cNvSpPr>
            <a:spLocks noChangeArrowheads="1"/>
          </p:cNvSpPr>
          <p:nvPr/>
        </p:nvSpPr>
        <p:spPr bwMode="auto">
          <a:xfrm>
            <a:off x="2916238" y="549275"/>
            <a:ext cx="3860800" cy="576263"/>
          </a:xfrm>
          <a:prstGeom prst="rect">
            <a:avLst/>
          </a:prstGeom>
          <a:noFill/>
          <a:ln w="9525">
            <a:noFill/>
            <a:miter lim="800000"/>
            <a:headEnd/>
            <a:tailEnd/>
          </a:ln>
        </p:spPr>
        <p:txBody>
          <a:bodyPr anchor="b"/>
          <a:lstStyle/>
          <a:p>
            <a:r>
              <a:rPr lang="nl-NL" sz="3200">
                <a:solidFill>
                  <a:schemeClr val="tx1"/>
                </a:solidFill>
              </a:rPr>
              <a:t>Het </a:t>
            </a:r>
            <a:r>
              <a:rPr lang="nl-NL" sz="3200">
                <a:solidFill>
                  <a:srgbClr val="C00000"/>
                </a:solidFill>
              </a:rPr>
              <a:t>Johari</a:t>
            </a:r>
            <a:r>
              <a:rPr lang="nl-NL" sz="3200">
                <a:solidFill>
                  <a:srgbClr val="FF0000"/>
                </a:solidFill>
              </a:rPr>
              <a:t> </a:t>
            </a:r>
            <a:r>
              <a:rPr lang="nl-NL" sz="3200">
                <a:solidFill>
                  <a:schemeClr val="tx1"/>
                </a:solidFill>
              </a:rPr>
              <a:t>venster</a:t>
            </a:r>
          </a:p>
        </p:txBody>
      </p:sp>
      <p:graphicFrame>
        <p:nvGraphicFramePr>
          <p:cNvPr id="15456" name="Group 96"/>
          <p:cNvGraphicFramePr>
            <a:graphicFrameLocks noGrp="1"/>
          </p:cNvGraphicFramePr>
          <p:nvPr>
            <p:ph idx="1"/>
          </p:nvPr>
        </p:nvGraphicFramePr>
        <p:xfrm>
          <a:off x="2214563" y="1916113"/>
          <a:ext cx="4967287" cy="4084638"/>
        </p:xfrm>
        <a:graphic>
          <a:graphicData uri="http://schemas.openxmlformats.org/drawingml/2006/table">
            <a:tbl>
              <a:tblPr/>
              <a:tblGrid>
                <a:gridCol w="2519362"/>
                <a:gridCol w="865188"/>
                <a:gridCol w="1582737"/>
              </a:tblGrid>
              <a:tr h="20701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Vrije ruimte</a:t>
                      </a:r>
                      <a:endParaRPr kumimoji="0" lang="en-US" sz="2000" b="0" i="0" u="none" strike="noStrike" cap="none" normalizeH="0" baseline="0" dirty="0" smtClean="0">
                        <a:ln>
                          <a:noFill/>
                        </a:ln>
                        <a:solidFill>
                          <a:srgbClr val="003366"/>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1200" b="1" i="0" u="none" strike="noStrike" cap="none" normalizeH="0" baseline="0" dirty="0" smtClean="0">
                        <a:ln>
                          <a:noFill/>
                        </a:ln>
                        <a:solidFill>
                          <a:srgbClr val="C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dirty="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9525" cap="flat" cmpd="sng" algn="ctr">
                      <a:solidFill>
                        <a:schemeClr val="tx1"/>
                      </a:solidFill>
                      <a:prstDash val="dash"/>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smtClean="0">
                        <a:ln>
                          <a:noFill/>
                        </a:ln>
                        <a:solidFill>
                          <a:srgbClr val="000000"/>
                        </a:solidFill>
                        <a:effectLst/>
                        <a:latin typeface="Arial" charset="0"/>
                      </a:endParaRPr>
                    </a:p>
                  </a:txBody>
                  <a:tcPr horzOverflow="overflow">
                    <a:lnL w="9525"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Blinde vlek</a:t>
                      </a:r>
                      <a:endParaRPr kumimoji="0" lang="en-US" sz="2000" b="0"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9525"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Onbekende zelf</a:t>
                      </a:r>
                      <a:endParaRPr kumimoji="0" lang="en-US" sz="2000" b="0"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2525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Verborgen gebied</a:t>
                      </a:r>
                      <a:endParaRPr kumimoji="0" lang="en-US" sz="2000" b="0" i="0" u="none" strike="noStrike" cap="none" normalizeH="0" baseline="0" dirty="0" smtClean="0">
                        <a:ln>
                          <a:noFill/>
                        </a:ln>
                        <a:solidFill>
                          <a:srgbClr val="003366"/>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nl-NL"/>
                    </a:p>
                  </a:txBody>
                  <a:tcPr/>
                </a:tc>
              </a:tr>
            </a:tbl>
          </a:graphicData>
        </a:graphic>
      </p:graphicFrame>
      <p:sp>
        <p:nvSpPr>
          <p:cNvPr id="38937" name="Text Box 15"/>
          <p:cNvSpPr txBox="1">
            <a:spLocks noChangeArrowheads="1"/>
          </p:cNvSpPr>
          <p:nvPr/>
        </p:nvSpPr>
        <p:spPr bwMode="auto">
          <a:xfrm>
            <a:off x="611188" y="4365625"/>
            <a:ext cx="1439862" cy="83502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Onbekend aan anderen</a:t>
            </a:r>
            <a:endParaRPr lang="en-US" sz="1800">
              <a:solidFill>
                <a:srgbClr val="003366"/>
              </a:solidFill>
            </a:endParaRPr>
          </a:p>
        </p:txBody>
      </p:sp>
      <p:sp>
        <p:nvSpPr>
          <p:cNvPr id="38938" name="Text Box 16"/>
          <p:cNvSpPr txBox="1">
            <a:spLocks noChangeArrowheads="1"/>
          </p:cNvSpPr>
          <p:nvPr/>
        </p:nvSpPr>
        <p:spPr bwMode="auto">
          <a:xfrm>
            <a:off x="900113" y="2449513"/>
            <a:ext cx="1150937" cy="83502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Bekend aan anderen</a:t>
            </a:r>
            <a:endParaRPr lang="en-US" sz="1800">
              <a:solidFill>
                <a:srgbClr val="003366"/>
              </a:solidFill>
            </a:endParaRPr>
          </a:p>
        </p:txBody>
      </p:sp>
      <p:sp>
        <p:nvSpPr>
          <p:cNvPr id="38939" name="Text Box 17"/>
          <p:cNvSpPr txBox="1">
            <a:spLocks noChangeArrowheads="1"/>
          </p:cNvSpPr>
          <p:nvPr/>
        </p:nvSpPr>
        <p:spPr bwMode="auto">
          <a:xfrm>
            <a:off x="2843213" y="1268413"/>
            <a:ext cx="1296987" cy="58737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Bekend aan jezelf</a:t>
            </a:r>
            <a:endParaRPr lang="en-US" sz="1800">
              <a:solidFill>
                <a:srgbClr val="003366"/>
              </a:solidFill>
            </a:endParaRPr>
          </a:p>
        </p:txBody>
      </p:sp>
      <p:sp>
        <p:nvSpPr>
          <p:cNvPr id="38940" name="Text Box 18"/>
          <p:cNvSpPr txBox="1">
            <a:spLocks noChangeArrowheads="1"/>
          </p:cNvSpPr>
          <p:nvPr/>
        </p:nvSpPr>
        <p:spPr bwMode="auto">
          <a:xfrm>
            <a:off x="5292725" y="1268413"/>
            <a:ext cx="1368425" cy="587375"/>
          </a:xfrm>
          <a:prstGeom prst="rect">
            <a:avLst/>
          </a:prstGeom>
          <a:noFill/>
          <a:ln w="9525">
            <a:noFill/>
            <a:miter lim="800000"/>
            <a:headEnd/>
            <a:tailEnd/>
          </a:ln>
        </p:spPr>
        <p:txBody>
          <a:bodyPr anchor="b">
            <a:spAutoFit/>
          </a:bodyPr>
          <a:lstStyle/>
          <a:p>
            <a:pPr>
              <a:spcBef>
                <a:spcPct val="50000"/>
              </a:spcBef>
            </a:pPr>
            <a:r>
              <a:rPr lang="nl-NL" sz="1800">
                <a:solidFill>
                  <a:srgbClr val="003366"/>
                </a:solidFill>
              </a:rPr>
              <a:t>Onbekend aan jezelf</a:t>
            </a:r>
            <a:endParaRPr lang="en-US" sz="1800">
              <a:solidFill>
                <a:srgbClr val="003366"/>
              </a:solidFill>
            </a:endParaRPr>
          </a:p>
        </p:txBody>
      </p:sp>
      <p:sp>
        <p:nvSpPr>
          <p:cNvPr id="38941" name="Line 27"/>
          <p:cNvSpPr>
            <a:spLocks noChangeShapeType="1"/>
          </p:cNvSpPr>
          <p:nvPr/>
        </p:nvSpPr>
        <p:spPr bwMode="auto">
          <a:xfrm>
            <a:off x="5508625" y="3068638"/>
            <a:ext cx="431800" cy="0"/>
          </a:xfrm>
          <a:prstGeom prst="line">
            <a:avLst/>
          </a:prstGeom>
          <a:noFill/>
          <a:ln w="9525">
            <a:noFill/>
            <a:round/>
            <a:headEnd/>
            <a:tailEnd type="triangle" w="med" len="med"/>
          </a:ln>
        </p:spPr>
        <p:txBody>
          <a:bodyPr anchor="b"/>
          <a:lstStyle/>
          <a:p>
            <a:endParaRPr lang="nl-NL"/>
          </a:p>
        </p:txBody>
      </p:sp>
      <p:sp>
        <p:nvSpPr>
          <p:cNvPr id="38942" name="Line 29"/>
          <p:cNvSpPr>
            <a:spLocks noChangeShapeType="1"/>
          </p:cNvSpPr>
          <p:nvPr/>
        </p:nvSpPr>
        <p:spPr bwMode="auto">
          <a:xfrm flipV="1">
            <a:off x="5508625" y="3429000"/>
            <a:ext cx="287338" cy="0"/>
          </a:xfrm>
          <a:prstGeom prst="line">
            <a:avLst/>
          </a:prstGeom>
          <a:noFill/>
          <a:ln w="9525">
            <a:noFill/>
            <a:round/>
            <a:headEnd/>
            <a:tailEnd type="triangle" w="med" len="med"/>
          </a:ln>
        </p:spPr>
        <p:txBody>
          <a:bodyPr anchor="b"/>
          <a:lstStyle/>
          <a:p>
            <a:endParaRPr lang="nl-NL"/>
          </a:p>
        </p:txBody>
      </p:sp>
      <p:sp>
        <p:nvSpPr>
          <p:cNvPr id="38943" name="AutoShape 41"/>
          <p:cNvSpPr>
            <a:spLocks noChangeArrowheads="1"/>
          </p:cNvSpPr>
          <p:nvPr/>
        </p:nvSpPr>
        <p:spPr bwMode="auto">
          <a:xfrm>
            <a:off x="5508625" y="2924175"/>
            <a:ext cx="215900" cy="73025"/>
          </a:xfrm>
          <a:prstGeom prst="rightArrow">
            <a:avLst>
              <a:gd name="adj1" fmla="val 50000"/>
              <a:gd name="adj2" fmla="val 73913"/>
            </a:avLst>
          </a:prstGeom>
          <a:noFill/>
          <a:ln w="9525">
            <a:noFill/>
            <a:miter lim="800000"/>
            <a:headEnd/>
            <a:tailEnd/>
          </a:ln>
        </p:spPr>
        <p:txBody>
          <a:bodyPr wrap="none" anchor="ctr"/>
          <a:lstStyle/>
          <a:p>
            <a:endParaRPr lang="nl-NL"/>
          </a:p>
        </p:txBody>
      </p:sp>
      <p:sp>
        <p:nvSpPr>
          <p:cNvPr id="38944" name="Line 97"/>
          <p:cNvSpPr>
            <a:spLocks noChangeShapeType="1"/>
          </p:cNvSpPr>
          <p:nvPr/>
        </p:nvSpPr>
        <p:spPr bwMode="auto">
          <a:xfrm>
            <a:off x="4859338" y="2924175"/>
            <a:ext cx="576262" cy="0"/>
          </a:xfrm>
          <a:prstGeom prst="line">
            <a:avLst/>
          </a:prstGeom>
          <a:noFill/>
          <a:ln w="38100">
            <a:solidFill>
              <a:schemeClr val="tx1"/>
            </a:solidFill>
            <a:round/>
            <a:headEnd/>
            <a:tailEnd type="triangle" w="med" len="lg"/>
          </a:ln>
        </p:spPr>
        <p:txBody>
          <a:bodyPr anchor="b"/>
          <a:lstStyle/>
          <a:p>
            <a:endParaRPr lang="nl-NL"/>
          </a:p>
        </p:txBody>
      </p:sp>
      <p:sp>
        <p:nvSpPr>
          <p:cNvPr id="38945" name="Line 98"/>
          <p:cNvSpPr>
            <a:spLocks noChangeShapeType="1"/>
          </p:cNvSpPr>
          <p:nvPr/>
        </p:nvSpPr>
        <p:spPr bwMode="auto">
          <a:xfrm>
            <a:off x="4859338" y="4292600"/>
            <a:ext cx="504825" cy="360363"/>
          </a:xfrm>
          <a:prstGeom prst="line">
            <a:avLst/>
          </a:prstGeom>
          <a:noFill/>
          <a:ln w="38100">
            <a:solidFill>
              <a:schemeClr val="tx1"/>
            </a:solidFill>
            <a:round/>
            <a:headEnd/>
            <a:tailEnd type="triangle" w="med" len="lg"/>
          </a:ln>
        </p:spPr>
        <p:txBody>
          <a:bodyPr anchor="b"/>
          <a:lstStyle/>
          <a:p>
            <a:endParaRPr lang="nl-NL"/>
          </a:p>
        </p:txBody>
      </p:sp>
      <p:sp>
        <p:nvSpPr>
          <p:cNvPr id="38946" name="Line 99"/>
          <p:cNvSpPr>
            <a:spLocks noChangeShapeType="1"/>
          </p:cNvSpPr>
          <p:nvPr/>
        </p:nvSpPr>
        <p:spPr bwMode="auto">
          <a:xfrm>
            <a:off x="3276600" y="4221163"/>
            <a:ext cx="0" cy="503237"/>
          </a:xfrm>
          <a:prstGeom prst="line">
            <a:avLst/>
          </a:prstGeom>
          <a:noFill/>
          <a:ln w="38100">
            <a:solidFill>
              <a:schemeClr val="tx1"/>
            </a:solidFill>
            <a:round/>
            <a:headEnd/>
            <a:tailEnd type="triangle" w="med" len="lg"/>
          </a:ln>
        </p:spPr>
        <p:txBody>
          <a:bodyPr anchor="b"/>
          <a:lstStyle/>
          <a:p>
            <a:endParaRPr lang="nl-NL"/>
          </a:p>
        </p:txBody>
      </p:sp>
      <p:sp>
        <p:nvSpPr>
          <p:cNvPr id="38947" name="Text Box 100"/>
          <p:cNvSpPr txBox="1">
            <a:spLocks noChangeArrowheads="1"/>
          </p:cNvSpPr>
          <p:nvPr/>
        </p:nvSpPr>
        <p:spPr bwMode="auto">
          <a:xfrm>
            <a:off x="4716463" y="2636838"/>
            <a:ext cx="885825" cy="257175"/>
          </a:xfrm>
          <a:prstGeom prst="rect">
            <a:avLst/>
          </a:prstGeom>
          <a:noFill/>
          <a:ln w="9525">
            <a:noFill/>
            <a:miter lim="800000"/>
            <a:headEnd/>
            <a:tailEnd/>
          </a:ln>
        </p:spPr>
        <p:txBody>
          <a:bodyPr wrap="none" anchor="b">
            <a:spAutoFit/>
          </a:bodyPr>
          <a:lstStyle/>
          <a:p>
            <a:r>
              <a:rPr lang="nl-NL" sz="1200">
                <a:solidFill>
                  <a:srgbClr val="C00000"/>
                </a:solidFill>
              </a:rPr>
              <a:t>Feedback</a:t>
            </a:r>
          </a:p>
        </p:txBody>
      </p:sp>
      <p:sp>
        <p:nvSpPr>
          <p:cNvPr id="38948" name="Text Box 101"/>
          <p:cNvSpPr txBox="1">
            <a:spLocks noChangeArrowheads="1"/>
          </p:cNvSpPr>
          <p:nvPr/>
        </p:nvSpPr>
        <p:spPr bwMode="auto">
          <a:xfrm>
            <a:off x="3276600" y="4221163"/>
            <a:ext cx="1208088" cy="422275"/>
          </a:xfrm>
          <a:prstGeom prst="rect">
            <a:avLst/>
          </a:prstGeom>
          <a:noFill/>
          <a:ln w="9525">
            <a:noFill/>
            <a:miter lim="800000"/>
            <a:headEnd/>
            <a:tailEnd/>
          </a:ln>
        </p:spPr>
        <p:txBody>
          <a:bodyPr wrap="none" anchor="b">
            <a:spAutoFit/>
          </a:bodyPr>
          <a:lstStyle/>
          <a:p>
            <a:r>
              <a:rPr lang="nl-NL" sz="1200">
                <a:solidFill>
                  <a:srgbClr val="C00000"/>
                </a:solidFill>
              </a:rPr>
              <a:t>Open</a:t>
            </a:r>
            <a:br>
              <a:rPr lang="nl-NL" sz="1200">
                <a:solidFill>
                  <a:srgbClr val="C00000"/>
                </a:solidFill>
              </a:rPr>
            </a:br>
            <a:r>
              <a:rPr lang="nl-NL" sz="1200">
                <a:solidFill>
                  <a:srgbClr val="C00000"/>
                </a:solidFill>
              </a:rPr>
              <a:t>communicatie</a:t>
            </a:r>
          </a:p>
        </p:txBody>
      </p:sp>
      <p:sp>
        <p:nvSpPr>
          <p:cNvPr id="38949" name="Tekstvak 17"/>
          <p:cNvSpPr txBox="1">
            <a:spLocks noChangeArrowheads="1"/>
          </p:cNvSpPr>
          <p:nvPr/>
        </p:nvSpPr>
        <p:spPr bwMode="auto">
          <a:xfrm>
            <a:off x="2643188" y="3143250"/>
            <a:ext cx="1785937" cy="276225"/>
          </a:xfrm>
          <a:prstGeom prst="rect">
            <a:avLst/>
          </a:prstGeom>
          <a:noFill/>
          <a:ln w="9525">
            <a:noFill/>
            <a:miter lim="800000"/>
            <a:headEnd/>
            <a:tailEnd/>
          </a:ln>
        </p:spPr>
        <p:txBody>
          <a:bodyPr>
            <a:spAutoFit/>
          </a:bodyPr>
          <a:lstStyle/>
          <a:p>
            <a:pPr algn="ctr">
              <a:lnSpc>
                <a:spcPct val="100000"/>
              </a:lnSpc>
              <a:spcBef>
                <a:spcPct val="20000"/>
              </a:spcBef>
              <a:buClr>
                <a:schemeClr val="tx1"/>
              </a:buClr>
              <a:buSzPct val="75000"/>
            </a:pPr>
            <a:r>
              <a:rPr lang="nl-NL" sz="1200">
                <a:solidFill>
                  <a:srgbClr val="C00000"/>
                </a:solidFill>
              </a:rPr>
              <a:t>Goede samenwerking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pt-BR" sz="2800" smtClean="0"/>
              <a:t> </a:t>
            </a:r>
            <a:endParaRPr lang="en-GB" sz="2800" smtClean="0"/>
          </a:p>
        </p:txBody>
      </p:sp>
      <p:sp>
        <p:nvSpPr>
          <p:cNvPr id="39939" name="Rectangle 3"/>
          <p:cNvSpPr>
            <a:spLocks noChangeArrowheads="1"/>
          </p:cNvSpPr>
          <p:nvPr/>
        </p:nvSpPr>
        <p:spPr bwMode="auto">
          <a:xfrm>
            <a:off x="2627313" y="1484313"/>
            <a:ext cx="4249737" cy="576262"/>
          </a:xfrm>
          <a:prstGeom prst="rect">
            <a:avLst/>
          </a:prstGeom>
          <a:noFill/>
          <a:ln w="9525">
            <a:noFill/>
            <a:miter lim="800000"/>
            <a:headEnd/>
            <a:tailEnd/>
          </a:ln>
        </p:spPr>
        <p:txBody>
          <a:bodyPr anchor="b"/>
          <a:lstStyle/>
          <a:p>
            <a:r>
              <a:rPr lang="nl-NL">
                <a:solidFill>
                  <a:schemeClr val="tx1"/>
                </a:solidFill>
              </a:rPr>
              <a:t>Het </a:t>
            </a:r>
            <a:r>
              <a:rPr lang="nl-NL">
                <a:solidFill>
                  <a:srgbClr val="C00000"/>
                </a:solidFill>
              </a:rPr>
              <a:t>Johari</a:t>
            </a:r>
            <a:r>
              <a:rPr lang="nl-NL">
                <a:solidFill>
                  <a:srgbClr val="FF0000"/>
                </a:solidFill>
              </a:rPr>
              <a:t> </a:t>
            </a:r>
            <a:r>
              <a:rPr lang="nl-NL">
                <a:solidFill>
                  <a:schemeClr val="tx1"/>
                </a:solidFill>
              </a:rPr>
              <a:t>venster</a:t>
            </a:r>
          </a:p>
        </p:txBody>
      </p:sp>
      <p:sp>
        <p:nvSpPr>
          <p:cNvPr id="39940" name="Line 25"/>
          <p:cNvSpPr>
            <a:spLocks noChangeShapeType="1"/>
          </p:cNvSpPr>
          <p:nvPr/>
        </p:nvSpPr>
        <p:spPr bwMode="auto">
          <a:xfrm>
            <a:off x="5508625" y="3068638"/>
            <a:ext cx="431800" cy="0"/>
          </a:xfrm>
          <a:prstGeom prst="line">
            <a:avLst/>
          </a:prstGeom>
          <a:noFill/>
          <a:ln w="9525">
            <a:noFill/>
            <a:round/>
            <a:headEnd/>
            <a:tailEnd type="triangle" w="med" len="med"/>
          </a:ln>
        </p:spPr>
        <p:txBody>
          <a:bodyPr anchor="b"/>
          <a:lstStyle/>
          <a:p>
            <a:endParaRPr lang="nl-NL"/>
          </a:p>
        </p:txBody>
      </p:sp>
      <p:sp>
        <p:nvSpPr>
          <p:cNvPr id="39941" name="Line 26"/>
          <p:cNvSpPr>
            <a:spLocks noChangeShapeType="1"/>
          </p:cNvSpPr>
          <p:nvPr/>
        </p:nvSpPr>
        <p:spPr bwMode="auto">
          <a:xfrm flipV="1">
            <a:off x="5508625" y="3429000"/>
            <a:ext cx="287338" cy="0"/>
          </a:xfrm>
          <a:prstGeom prst="line">
            <a:avLst/>
          </a:prstGeom>
          <a:noFill/>
          <a:ln w="9525">
            <a:noFill/>
            <a:round/>
            <a:headEnd/>
            <a:tailEnd type="triangle" w="med" len="med"/>
          </a:ln>
        </p:spPr>
        <p:txBody>
          <a:bodyPr anchor="b"/>
          <a:lstStyle/>
          <a:p>
            <a:endParaRPr lang="nl-NL"/>
          </a:p>
        </p:txBody>
      </p:sp>
      <p:sp>
        <p:nvSpPr>
          <p:cNvPr id="39942" name="AutoShape 27"/>
          <p:cNvSpPr>
            <a:spLocks noChangeArrowheads="1"/>
          </p:cNvSpPr>
          <p:nvPr/>
        </p:nvSpPr>
        <p:spPr bwMode="auto">
          <a:xfrm>
            <a:off x="5508625" y="2924175"/>
            <a:ext cx="215900" cy="73025"/>
          </a:xfrm>
          <a:prstGeom prst="rightArrow">
            <a:avLst>
              <a:gd name="adj1" fmla="val 50000"/>
              <a:gd name="adj2" fmla="val 73913"/>
            </a:avLst>
          </a:prstGeom>
          <a:noFill/>
          <a:ln w="9525">
            <a:noFill/>
            <a:miter lim="800000"/>
            <a:headEnd/>
            <a:tailEnd/>
          </a:ln>
        </p:spPr>
        <p:txBody>
          <a:bodyPr wrap="none" anchor="ctr"/>
          <a:lstStyle/>
          <a:p>
            <a:endParaRPr lang="nl-NL"/>
          </a:p>
        </p:txBody>
      </p:sp>
      <p:sp>
        <p:nvSpPr>
          <p:cNvPr id="39943" name="Text Box 29"/>
          <p:cNvSpPr txBox="1">
            <a:spLocks noChangeArrowheads="1"/>
          </p:cNvSpPr>
          <p:nvPr/>
        </p:nvSpPr>
        <p:spPr bwMode="auto">
          <a:xfrm>
            <a:off x="611188" y="2241550"/>
            <a:ext cx="8027987" cy="3514725"/>
          </a:xfrm>
          <a:prstGeom prst="rect">
            <a:avLst/>
          </a:prstGeom>
          <a:noFill/>
          <a:ln w="9525">
            <a:noFill/>
            <a:miter lim="800000"/>
            <a:headEnd/>
            <a:tailEnd/>
          </a:ln>
        </p:spPr>
        <p:txBody>
          <a:bodyPr anchor="b">
            <a:spAutoFit/>
          </a:bodyPr>
          <a:lstStyle/>
          <a:p>
            <a:pPr>
              <a:lnSpc>
                <a:spcPct val="150000"/>
              </a:lnSpc>
            </a:pPr>
            <a:r>
              <a:rPr lang="nl-NL" sz="3200">
                <a:solidFill>
                  <a:schemeClr val="tx1"/>
                </a:solidFill>
              </a:rPr>
              <a:t>Doel: het vergroten van vrije ruimte; d.m.v. </a:t>
            </a:r>
            <a:r>
              <a:rPr lang="nl-NL" sz="3200">
                <a:solidFill>
                  <a:srgbClr val="C00000"/>
                </a:solidFill>
              </a:rPr>
              <a:t>feedback</a:t>
            </a:r>
            <a:r>
              <a:rPr lang="nl-NL" sz="3200">
                <a:solidFill>
                  <a:schemeClr val="tx1"/>
                </a:solidFill>
              </a:rPr>
              <a:t> en </a:t>
            </a:r>
            <a:r>
              <a:rPr lang="nl-NL" sz="3200">
                <a:solidFill>
                  <a:srgbClr val="C00000"/>
                </a:solidFill>
              </a:rPr>
              <a:t>open communicatie</a:t>
            </a:r>
            <a:r>
              <a:rPr lang="nl-NL" sz="3200">
                <a:solidFill>
                  <a:srgbClr val="FF0000"/>
                </a:solidFill>
              </a:rPr>
              <a:t> </a:t>
            </a:r>
            <a:r>
              <a:rPr lang="nl-NL" sz="3200">
                <a:solidFill>
                  <a:schemeClr val="tx1"/>
                </a:solidFill>
              </a:rPr>
              <a:t>elkaar inzicht geven in wat nodig is voor goede </a:t>
            </a:r>
            <a:r>
              <a:rPr lang="nl-NL" sz="3200">
                <a:solidFill>
                  <a:srgbClr val="C00000"/>
                </a:solidFill>
              </a:rPr>
              <a:t>samenwerking</a:t>
            </a:r>
            <a:r>
              <a:rPr lang="nl-NL" sz="3200">
                <a:solidFill>
                  <a:schemeClr val="tx1"/>
                </a:solidFill>
              </a:rPr>
              <a:t>.</a:t>
            </a:r>
          </a:p>
          <a:p>
            <a:endParaRPr lang="en-US" sz="1200">
              <a:solidFill>
                <a:schemeClr val="tx1"/>
              </a:solidFill>
            </a:endParaRPr>
          </a:p>
          <a:p>
            <a:endParaRPr lang="en-US" sz="1200">
              <a:solidFill>
                <a:schemeClr val="tx1"/>
              </a:solidFill>
            </a:endParaRPr>
          </a:p>
          <a:p>
            <a:pPr algn="r"/>
            <a:r>
              <a:rPr lang="en-US" sz="1200">
                <a:solidFill>
                  <a:schemeClr val="tx1"/>
                </a:solidFill>
              </a:rPr>
              <a:t>Bron: </a:t>
            </a:r>
            <a:r>
              <a:rPr lang="en-US" sz="1200" b="0">
                <a:solidFill>
                  <a:schemeClr val="tx1"/>
                </a:solidFill>
              </a:rPr>
              <a:t>Johari Window, </a:t>
            </a:r>
            <a:r>
              <a:rPr lang="nl-NL" sz="1200" b="0">
                <a:solidFill>
                  <a:schemeClr val="tx1"/>
                </a:solidFill>
              </a:rPr>
              <a:t>Joseph Luft en Harry Ingham, 1955, Los Angeles.</a:t>
            </a:r>
            <a:r>
              <a:rPr lang="nl-NL" sz="1200">
                <a:solidFill>
                  <a:schemeClr val="tx1"/>
                </a:solidFill>
              </a:rPr>
              <a:t> </a:t>
            </a:r>
            <a:endParaRPr lang="en-US" sz="12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jdelijke aanduiding voor dianummer 2"/>
          <p:cNvSpPr>
            <a:spLocks noGrp="1"/>
          </p:cNvSpPr>
          <p:nvPr>
            <p:ph type="sldNum" sz="quarter" idx="11"/>
          </p:nvPr>
        </p:nvSpPr>
        <p:spPr>
          <a:noFill/>
        </p:spPr>
        <p:txBody>
          <a:bodyPr/>
          <a:lstStyle/>
          <a:p>
            <a:fld id="{52491CBB-272A-4F70-B7D4-D107D0734855}" type="slidenum">
              <a:rPr lang="en-GB" smtClean="0"/>
              <a:pPr/>
              <a:t>12</a:t>
            </a:fld>
            <a:endParaRPr lang="en-GB" smtClean="0"/>
          </a:p>
        </p:txBody>
      </p:sp>
      <p:sp>
        <p:nvSpPr>
          <p:cNvPr id="43011" name="Tijdelijke aanduiding voor dianummer 4"/>
          <p:cNvSpPr txBox="1">
            <a:spLocks noGrp="1"/>
          </p:cNvSpPr>
          <p:nvPr/>
        </p:nvSpPr>
        <p:spPr bwMode="auto">
          <a:xfrm>
            <a:off x="7315200" y="6400800"/>
            <a:ext cx="1828800" cy="274638"/>
          </a:xfrm>
          <a:prstGeom prst="rect">
            <a:avLst/>
          </a:prstGeom>
          <a:noFill/>
          <a:ln w="9525">
            <a:noFill/>
            <a:miter lim="800000"/>
            <a:headEnd/>
            <a:tailEnd/>
          </a:ln>
        </p:spPr>
        <p:txBody>
          <a:bodyPr anchor="b" anchorCtr="1">
            <a:spAutoFit/>
          </a:bodyPr>
          <a:lstStyle/>
          <a:p>
            <a:pPr eaLnBrk="0" hangingPunct="0">
              <a:lnSpc>
                <a:spcPct val="100000"/>
              </a:lnSpc>
            </a:pPr>
            <a:fld id="{FF6D00D9-85F8-49D6-9EE0-566F574A15D8}" type="slidenum">
              <a:rPr kumimoji="1" lang="en-GB" sz="1200">
                <a:solidFill>
                  <a:schemeClr val="bg1"/>
                </a:solidFill>
                <a:latin typeface="Times New Roman" pitchFamily="18" charset="0"/>
              </a:rPr>
              <a:pPr eaLnBrk="0" hangingPunct="0">
                <a:lnSpc>
                  <a:spcPct val="100000"/>
                </a:lnSpc>
              </a:pPr>
              <a:t>12</a:t>
            </a:fld>
            <a:endParaRPr kumimoji="1" lang="en-GB" sz="1200">
              <a:solidFill>
                <a:schemeClr val="bg1"/>
              </a:solidFill>
              <a:latin typeface="Times New Roman" pitchFamily="18" charset="0"/>
            </a:endParaRPr>
          </a:p>
        </p:txBody>
      </p:sp>
      <p:sp>
        <p:nvSpPr>
          <p:cNvPr id="43012" name="Rectangle 2"/>
          <p:cNvSpPr>
            <a:spLocks noGrp="1" noChangeArrowheads="1"/>
          </p:cNvSpPr>
          <p:nvPr>
            <p:ph type="title" idx="4294967295"/>
          </p:nvPr>
        </p:nvSpPr>
        <p:spPr>
          <a:xfrm>
            <a:off x="1676400" y="1066800"/>
            <a:ext cx="9144000" cy="685800"/>
          </a:xfrm>
        </p:spPr>
        <p:txBody>
          <a:bodyPr/>
          <a:lstStyle/>
          <a:p>
            <a:r>
              <a:rPr lang="pt-BR" sz="2800" smtClean="0"/>
              <a:t> </a:t>
            </a:r>
            <a:endParaRPr lang="en-GB" sz="2800" smtClean="0"/>
          </a:p>
        </p:txBody>
      </p:sp>
      <p:sp>
        <p:nvSpPr>
          <p:cNvPr id="43013" name="Rectangle 3"/>
          <p:cNvSpPr>
            <a:spLocks noGrp="1" noChangeArrowheads="1"/>
          </p:cNvSpPr>
          <p:nvPr>
            <p:ph type="body" idx="4294967295"/>
          </p:nvPr>
        </p:nvSpPr>
        <p:spPr>
          <a:xfrm>
            <a:off x="1065213" y="4941888"/>
            <a:ext cx="7467600" cy="863600"/>
          </a:xfrm>
          <a:noFill/>
        </p:spPr>
        <p:txBody>
          <a:bodyPr/>
          <a:lstStyle/>
          <a:p>
            <a:pPr algn="ctr">
              <a:buFont typeface="Wingdings" pitchFamily="2" charset="2"/>
              <a:buNone/>
            </a:pPr>
            <a:endParaRPr lang="nl-NL" sz="2000" b="1" smtClean="0">
              <a:solidFill>
                <a:schemeClr val="tx1"/>
              </a:solidFill>
              <a:latin typeface="Trebuchet MS" pitchFamily="34" charset="0"/>
            </a:endParaRPr>
          </a:p>
          <a:p>
            <a:pPr algn="ctr">
              <a:buFont typeface="Wingdings" pitchFamily="2" charset="2"/>
              <a:buNone/>
            </a:pPr>
            <a:endParaRPr lang="nl-NL" sz="2000" b="1" smtClean="0">
              <a:solidFill>
                <a:schemeClr val="tx1"/>
              </a:solidFill>
              <a:latin typeface="Trebuchet MS" pitchFamily="34" charset="0"/>
            </a:endParaRPr>
          </a:p>
        </p:txBody>
      </p:sp>
      <p:sp>
        <p:nvSpPr>
          <p:cNvPr id="43014" name="Rectangle 4"/>
          <p:cNvSpPr>
            <a:spLocks noChangeArrowheads="1"/>
          </p:cNvSpPr>
          <p:nvPr/>
        </p:nvSpPr>
        <p:spPr bwMode="auto">
          <a:xfrm>
            <a:off x="1143000" y="1557338"/>
            <a:ext cx="7467600" cy="1727200"/>
          </a:xfrm>
          <a:prstGeom prst="rect">
            <a:avLst/>
          </a:prstGeom>
          <a:noFill/>
          <a:ln w="9525">
            <a:noFill/>
            <a:miter lim="800000"/>
            <a:headEnd/>
            <a:tailEnd/>
          </a:ln>
        </p:spPr>
        <p:txBody>
          <a:bodyPr anchor="b"/>
          <a:lstStyle/>
          <a:p>
            <a:pPr algn="ctr"/>
            <a:endParaRPr lang="nl-NL" sz="3200">
              <a:solidFill>
                <a:srgbClr val="CC0000"/>
              </a:solidFill>
              <a:latin typeface="Trebuchet MS" pitchFamily="34" charset="0"/>
            </a:endParaRPr>
          </a:p>
          <a:p>
            <a:pPr algn="ctr"/>
            <a:r>
              <a:rPr lang="nl-NL" sz="3200">
                <a:solidFill>
                  <a:srgbClr val="CC0000"/>
                </a:solidFill>
                <a:latin typeface="Trebuchet MS" pitchFamily="34" charset="0"/>
              </a:rPr>
              <a:t>IPV</a:t>
            </a:r>
          </a:p>
        </p:txBody>
      </p:sp>
      <p:sp>
        <p:nvSpPr>
          <p:cNvPr id="43015" name="Rectangle 5"/>
          <p:cNvSpPr>
            <a:spLocks noChangeArrowheads="1"/>
          </p:cNvSpPr>
          <p:nvPr/>
        </p:nvSpPr>
        <p:spPr bwMode="auto">
          <a:xfrm>
            <a:off x="1065213" y="3500438"/>
            <a:ext cx="7467600" cy="1008062"/>
          </a:xfrm>
          <a:prstGeom prst="rect">
            <a:avLst/>
          </a:prstGeom>
          <a:noFill/>
          <a:ln w="9525">
            <a:noFill/>
            <a:miter lim="800000"/>
            <a:headEnd/>
            <a:tailEnd/>
          </a:ln>
        </p:spPr>
        <p:txBody>
          <a:bodyPr/>
          <a:lstStyle/>
          <a:p>
            <a:pPr marL="342900" indent="-342900">
              <a:lnSpc>
                <a:spcPct val="100000"/>
              </a:lnSpc>
              <a:buSzPct val="75000"/>
              <a:buFont typeface="Wingdings" pitchFamily="2" charset="2"/>
              <a:buNone/>
            </a:pPr>
            <a:endParaRPr lang="nl-NL" sz="2400" b="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dianummer 4"/>
          <p:cNvSpPr>
            <a:spLocks noGrp="1"/>
          </p:cNvSpPr>
          <p:nvPr>
            <p:ph type="sldNum" sz="quarter" idx="11"/>
          </p:nvPr>
        </p:nvSpPr>
        <p:spPr>
          <a:noFill/>
        </p:spPr>
        <p:txBody>
          <a:bodyPr/>
          <a:lstStyle/>
          <a:p>
            <a:fld id="{290984A6-7955-4182-A7CF-1DC2A4EDDED7}" type="slidenum">
              <a:rPr lang="en-GB" smtClean="0"/>
              <a:pPr/>
              <a:t>13</a:t>
            </a:fld>
            <a:endParaRPr lang="en-GB" smtClean="0"/>
          </a:p>
        </p:txBody>
      </p:sp>
      <p:sp>
        <p:nvSpPr>
          <p:cNvPr id="44035" name="Rectangle 2"/>
          <p:cNvSpPr>
            <a:spLocks noGrp="1" noChangeArrowheads="1"/>
          </p:cNvSpPr>
          <p:nvPr>
            <p:ph type="title"/>
          </p:nvPr>
        </p:nvSpPr>
        <p:spPr>
          <a:xfrm>
            <a:off x="1676400" y="1066800"/>
            <a:ext cx="9144000" cy="685800"/>
          </a:xfrm>
        </p:spPr>
        <p:txBody>
          <a:bodyPr/>
          <a:lstStyle/>
          <a:p>
            <a:pPr eaLnBrk="1" hangingPunct="1"/>
            <a:r>
              <a:rPr lang="pt-BR" sz="2800" smtClean="0"/>
              <a:t> </a:t>
            </a:r>
            <a:endParaRPr lang="en-GB" sz="2800" smtClean="0"/>
          </a:p>
        </p:txBody>
      </p:sp>
      <p:sp>
        <p:nvSpPr>
          <p:cNvPr id="44036" name="Rectangle 3"/>
          <p:cNvSpPr>
            <a:spLocks noGrp="1" noChangeArrowheads="1"/>
          </p:cNvSpPr>
          <p:nvPr>
            <p:ph type="body" idx="1"/>
          </p:nvPr>
        </p:nvSpPr>
        <p:spPr>
          <a:xfrm>
            <a:off x="1143000" y="1978025"/>
            <a:ext cx="7467600" cy="4114800"/>
          </a:xfrm>
          <a:noFill/>
        </p:spPr>
        <p:txBody>
          <a:bodyPr/>
          <a:lstStyle/>
          <a:p>
            <a:pPr eaLnBrk="1" hangingPunct="1"/>
            <a:r>
              <a:rPr lang="nl-NL" dirty="0" smtClean="0">
                <a:solidFill>
                  <a:schemeClr val="tx1"/>
                </a:solidFill>
              </a:rPr>
              <a:t>IPV = “pakjesavond”</a:t>
            </a:r>
          </a:p>
          <a:p>
            <a:pPr eaLnBrk="1" hangingPunct="1"/>
            <a:endParaRPr lang="nl-NL" dirty="0" smtClean="0">
              <a:solidFill>
                <a:schemeClr val="tx1"/>
              </a:solidFill>
            </a:endParaRPr>
          </a:p>
          <a:p>
            <a:pPr eaLnBrk="1" hangingPunct="1"/>
            <a:r>
              <a:rPr lang="nl-NL" dirty="0" smtClean="0">
                <a:solidFill>
                  <a:schemeClr val="tx1"/>
                </a:solidFill>
              </a:rPr>
              <a:t>Meer info in Hoofdstuk 6 van 1+1=3</a:t>
            </a:r>
          </a:p>
          <a:p>
            <a:pPr eaLnBrk="1" hangingPunct="1"/>
            <a:endParaRPr lang="nl-NL" dirty="0" smtClean="0">
              <a:solidFill>
                <a:schemeClr val="tx1"/>
              </a:solidFill>
            </a:endParaRPr>
          </a:p>
          <a:p>
            <a:pPr eaLnBrk="1" hangingPunct="1"/>
            <a:r>
              <a:rPr lang="nl-NL" dirty="0" smtClean="0">
                <a:solidFill>
                  <a:schemeClr val="tx1"/>
                </a:solidFill>
              </a:rPr>
              <a:t>2 </a:t>
            </a:r>
            <a:r>
              <a:rPr lang="nl-NL" dirty="0" err="1" smtClean="0">
                <a:solidFill>
                  <a:schemeClr val="tx1"/>
                </a:solidFill>
              </a:rPr>
              <a:t>IPV-rondes</a:t>
            </a:r>
            <a:endParaRPr lang="nl-NL" dirty="0" smtClean="0">
              <a:solidFill>
                <a:schemeClr val="tx1"/>
              </a:solidFill>
            </a:endParaRPr>
          </a:p>
          <a:p>
            <a:pPr eaLnBrk="1" hangingPunct="1"/>
            <a:endParaRPr lang="nl-NL" dirty="0" smtClean="0">
              <a:solidFill>
                <a:schemeClr val="tx1"/>
              </a:solidFill>
            </a:endParaRPr>
          </a:p>
          <a:p>
            <a:pPr eaLnBrk="1" hangingPunct="1"/>
            <a:r>
              <a:rPr lang="nl-NL" dirty="0" smtClean="0">
                <a:solidFill>
                  <a:schemeClr val="tx1"/>
                </a:solidFill>
              </a:rPr>
              <a:t>Procesbegeleider</a:t>
            </a:r>
          </a:p>
          <a:p>
            <a:pPr eaLnBrk="1" hangingPunct="1">
              <a:buFont typeface="Wingdings" pitchFamily="2" charset="2"/>
              <a:buNone/>
            </a:pPr>
            <a:endParaRPr lang="nl-NL" sz="2000" dirty="0" smtClean="0">
              <a:solidFill>
                <a:schemeClr val="tx1"/>
              </a:solidFill>
            </a:endParaRPr>
          </a:p>
          <a:p>
            <a:pPr eaLnBrk="1" hangingPunct="1">
              <a:buFont typeface="Wingdings" pitchFamily="2" charset="2"/>
              <a:buNone/>
            </a:pPr>
            <a:endParaRPr lang="nl-NL" sz="2000" dirty="0" smtClean="0">
              <a:solidFill>
                <a:schemeClr val="tx1"/>
              </a:solidFill>
            </a:endParaRPr>
          </a:p>
        </p:txBody>
      </p:sp>
      <p:sp>
        <p:nvSpPr>
          <p:cNvPr id="44037" name="Rectangle 4"/>
          <p:cNvSpPr>
            <a:spLocks noChangeArrowheads="1"/>
          </p:cNvSpPr>
          <p:nvPr/>
        </p:nvSpPr>
        <p:spPr bwMode="auto">
          <a:xfrm>
            <a:off x="1143000" y="928688"/>
            <a:ext cx="7467600" cy="685800"/>
          </a:xfrm>
          <a:prstGeom prst="rect">
            <a:avLst/>
          </a:prstGeom>
          <a:noFill/>
          <a:ln w="9525">
            <a:noFill/>
            <a:miter lim="800000"/>
            <a:headEnd/>
            <a:tailEnd/>
          </a:ln>
        </p:spPr>
        <p:txBody>
          <a:bodyPr anchor="b"/>
          <a:lstStyle/>
          <a:p>
            <a:r>
              <a:rPr lang="nl-NL" sz="3200">
                <a:solidFill>
                  <a:srgbClr val="C00000"/>
                </a:solidFill>
              </a:rPr>
              <a:t>IPV Individuele Project Vaardigheden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jdelijke aanduiding voor dianummer 4"/>
          <p:cNvSpPr>
            <a:spLocks noGrp="1"/>
          </p:cNvSpPr>
          <p:nvPr>
            <p:ph type="sldNum" sz="quarter" idx="11"/>
          </p:nvPr>
        </p:nvSpPr>
        <p:spPr>
          <a:noFill/>
        </p:spPr>
        <p:txBody>
          <a:bodyPr/>
          <a:lstStyle/>
          <a:p>
            <a:fld id="{252717E8-7C7D-415B-8F56-BD4383830131}" type="slidenum">
              <a:rPr lang="en-GB" smtClean="0"/>
              <a:pPr/>
              <a:t>14</a:t>
            </a:fld>
            <a:endParaRPr lang="en-GB" smtClean="0"/>
          </a:p>
        </p:txBody>
      </p:sp>
      <p:sp>
        <p:nvSpPr>
          <p:cNvPr id="46083" name="Rectangle 2"/>
          <p:cNvSpPr>
            <a:spLocks noGrp="1" noChangeArrowheads="1"/>
          </p:cNvSpPr>
          <p:nvPr>
            <p:ph type="title"/>
          </p:nvPr>
        </p:nvSpPr>
        <p:spPr>
          <a:xfrm>
            <a:off x="1676400" y="1066800"/>
            <a:ext cx="9144000" cy="685800"/>
          </a:xfrm>
        </p:spPr>
        <p:txBody>
          <a:bodyPr/>
          <a:lstStyle/>
          <a:p>
            <a:pPr eaLnBrk="1" hangingPunct="1"/>
            <a:r>
              <a:rPr lang="pt-BR" sz="2800" smtClean="0"/>
              <a:t> </a:t>
            </a:r>
            <a:endParaRPr lang="en-GB" sz="2800" smtClean="0"/>
          </a:p>
        </p:txBody>
      </p:sp>
      <p:sp>
        <p:nvSpPr>
          <p:cNvPr id="46084" name="Rectangle 3"/>
          <p:cNvSpPr>
            <a:spLocks noGrp="1" noChangeArrowheads="1"/>
          </p:cNvSpPr>
          <p:nvPr>
            <p:ph type="body" idx="1"/>
          </p:nvPr>
        </p:nvSpPr>
        <p:spPr>
          <a:xfrm>
            <a:off x="1143000" y="1785938"/>
            <a:ext cx="7467600" cy="4114800"/>
          </a:xfrm>
          <a:noFill/>
        </p:spPr>
        <p:txBody>
          <a:bodyPr/>
          <a:lstStyle/>
          <a:p>
            <a:pPr marL="457200" indent="-457200" eaLnBrk="1" hangingPunct="1">
              <a:buFont typeface="Wingdings" pitchFamily="2" charset="2"/>
              <a:buNone/>
            </a:pPr>
            <a:r>
              <a:rPr lang="nl-NL" smtClean="0">
                <a:solidFill>
                  <a:schemeClr val="tx1"/>
                </a:solidFill>
              </a:rPr>
              <a:t>Per item geef je een oordeel:</a:t>
            </a:r>
          </a:p>
          <a:p>
            <a:pPr marL="457200" indent="-457200" eaLnBrk="1" hangingPunct="1">
              <a:buFont typeface="Wingdings" pitchFamily="2" charset="2"/>
              <a:buNone/>
            </a:pPr>
            <a:endParaRPr lang="nl-NL" smtClean="0">
              <a:solidFill>
                <a:schemeClr val="tx1"/>
              </a:solidFill>
            </a:endParaRPr>
          </a:p>
          <a:p>
            <a:pPr marL="457200" indent="-457200" eaLnBrk="1" hangingPunct="1">
              <a:buFont typeface="Wingdings" pitchFamily="2" charset="2"/>
              <a:buNone/>
            </a:pPr>
            <a:r>
              <a:rPr lang="nl-NL" smtClean="0">
                <a:solidFill>
                  <a:schemeClr val="tx1"/>
                </a:solidFill>
              </a:rPr>
              <a:t>++ 		duidelijk een heel sterk punt</a:t>
            </a:r>
          </a:p>
          <a:p>
            <a:pPr marL="457200" indent="-457200" eaLnBrk="1" hangingPunct="1">
              <a:buFont typeface="Wingdings" pitchFamily="2" charset="2"/>
              <a:buNone/>
            </a:pPr>
            <a:r>
              <a:rPr lang="nl-NL" smtClean="0">
                <a:solidFill>
                  <a:schemeClr val="tx1"/>
                </a:solidFill>
              </a:rPr>
              <a:t>+  		duidelijk beter dan gemiddeld</a:t>
            </a:r>
          </a:p>
          <a:p>
            <a:pPr marL="457200" indent="-457200" eaLnBrk="1" hangingPunct="1">
              <a:buFont typeface="Wingdings" pitchFamily="2" charset="2"/>
              <a:buNone/>
            </a:pPr>
            <a:r>
              <a:rPr lang="nl-NL" smtClean="0">
                <a:solidFill>
                  <a:schemeClr val="tx1"/>
                </a:solidFill>
              </a:rPr>
              <a:t>0		gemiddeld, voldoende</a:t>
            </a:r>
          </a:p>
          <a:p>
            <a:pPr marL="457200" indent="-457200" eaLnBrk="1" hangingPunct="1">
              <a:buFont typeface="Wingdings" pitchFamily="2" charset="2"/>
              <a:buNone/>
            </a:pPr>
            <a:r>
              <a:rPr lang="nl-NL" smtClean="0">
                <a:solidFill>
                  <a:schemeClr val="tx1"/>
                </a:solidFill>
              </a:rPr>
              <a:t>-  		duidelijk minder dan gemiddeld</a:t>
            </a:r>
          </a:p>
          <a:p>
            <a:pPr marL="457200" indent="-457200" eaLnBrk="1" hangingPunct="1">
              <a:buFont typeface="Wingdings" pitchFamily="2" charset="2"/>
              <a:buNone/>
            </a:pPr>
            <a:r>
              <a:rPr lang="nl-NL" smtClean="0">
                <a:solidFill>
                  <a:schemeClr val="tx1"/>
                </a:solidFill>
              </a:rPr>
              <a:t>-- 		duidelijk een heel zwak punt</a:t>
            </a:r>
          </a:p>
          <a:p>
            <a:pPr marL="457200" indent="-457200" eaLnBrk="1" hangingPunct="1">
              <a:buFont typeface="Wingdings" pitchFamily="2" charset="2"/>
              <a:buNone/>
            </a:pPr>
            <a:endParaRPr lang="nl-NL" smtClean="0"/>
          </a:p>
          <a:p>
            <a:pPr marL="457200" indent="-457200" eaLnBrk="1" hangingPunct="1">
              <a:buFont typeface="Wingdings" pitchFamily="2" charset="2"/>
              <a:buNone/>
            </a:pPr>
            <a:r>
              <a:rPr lang="nl-NL" smtClean="0">
                <a:solidFill>
                  <a:srgbClr val="002060"/>
                </a:solidFill>
              </a:rPr>
              <a:t>Je kunt natuurlijk complimenten en suggesties voor verbetering geven!</a:t>
            </a:r>
          </a:p>
        </p:txBody>
      </p:sp>
      <p:sp>
        <p:nvSpPr>
          <p:cNvPr id="46085" name="Rectangle 4"/>
          <p:cNvSpPr>
            <a:spLocks noChangeArrowheads="1"/>
          </p:cNvSpPr>
          <p:nvPr/>
        </p:nvSpPr>
        <p:spPr bwMode="auto">
          <a:xfrm>
            <a:off x="1143000" y="928688"/>
            <a:ext cx="7467600" cy="685800"/>
          </a:xfrm>
          <a:prstGeom prst="rect">
            <a:avLst/>
          </a:prstGeom>
          <a:noFill/>
          <a:ln w="9525">
            <a:noFill/>
            <a:miter lim="800000"/>
            <a:headEnd/>
            <a:tailEnd/>
          </a:ln>
        </p:spPr>
        <p:txBody>
          <a:bodyPr anchor="b"/>
          <a:lstStyle/>
          <a:p>
            <a:r>
              <a:rPr lang="nl-NL" sz="3200">
                <a:solidFill>
                  <a:srgbClr val="C00000"/>
                </a:solidFill>
              </a:rPr>
              <a:t>Scores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785813"/>
            <a:ext cx="7467600" cy="863600"/>
          </a:xfrm>
        </p:spPr>
        <p:txBody>
          <a:bodyPr/>
          <a:lstStyle/>
          <a:p>
            <a:pPr eaLnBrk="1" hangingPunct="1"/>
            <a:r>
              <a:rPr lang="nl-NL" sz="2800" smtClean="0">
                <a:solidFill>
                  <a:srgbClr val="C00000"/>
                </a:solidFill>
              </a:rPr>
              <a:t>Wat doe jij met de scores die je “krijgt”?</a:t>
            </a:r>
          </a:p>
        </p:txBody>
      </p:sp>
      <p:sp>
        <p:nvSpPr>
          <p:cNvPr id="47107" name="Rectangle 3"/>
          <p:cNvSpPr>
            <a:spLocks noGrp="1" noChangeArrowheads="1"/>
          </p:cNvSpPr>
          <p:nvPr>
            <p:ph type="body" idx="1"/>
          </p:nvPr>
        </p:nvSpPr>
        <p:spPr>
          <a:xfrm>
            <a:off x="1143000" y="1989138"/>
            <a:ext cx="7467600" cy="3802062"/>
          </a:xfrm>
        </p:spPr>
        <p:txBody>
          <a:bodyPr/>
          <a:lstStyle/>
          <a:p>
            <a:pPr eaLnBrk="1" hangingPunct="1">
              <a:buFontTx/>
              <a:buNone/>
            </a:pPr>
            <a:r>
              <a:rPr lang="nl-NL" sz="2000" smtClean="0">
                <a:solidFill>
                  <a:srgbClr val="002060"/>
                </a:solidFill>
              </a:rPr>
              <a:t>Je scoort 0, + of ++</a:t>
            </a:r>
          </a:p>
          <a:p>
            <a:pPr eaLnBrk="1" hangingPunct="1">
              <a:buFontTx/>
              <a:buNone/>
            </a:pPr>
            <a:r>
              <a:rPr lang="nl-NL" sz="2000" smtClean="0">
                <a:solidFill>
                  <a:srgbClr val="002060"/>
                </a:solidFill>
              </a:rPr>
              <a:t>Je gebruikt de feedback om aan te tonen dat je een indicator beheerst. Daar voeg je je reflectie aan toe: wat kun je goed, hoe goed, wat wil je nog beter leren doen?</a:t>
            </a:r>
          </a:p>
          <a:p>
            <a:pPr eaLnBrk="1" hangingPunct="1">
              <a:buFontTx/>
              <a:buNone/>
            </a:pPr>
            <a:endParaRPr lang="nl-NL" sz="2000" smtClean="0">
              <a:solidFill>
                <a:srgbClr val="002060"/>
              </a:solidFill>
            </a:endParaRPr>
          </a:p>
          <a:p>
            <a:pPr eaLnBrk="1" hangingPunct="1">
              <a:buFontTx/>
              <a:buNone/>
            </a:pPr>
            <a:r>
              <a:rPr lang="nl-NL" sz="2000" smtClean="0">
                <a:solidFill>
                  <a:srgbClr val="002060"/>
                </a:solidFill>
              </a:rPr>
              <a:t>Je scoort - of - -</a:t>
            </a:r>
          </a:p>
          <a:p>
            <a:pPr eaLnBrk="1" hangingPunct="1">
              <a:buFontTx/>
              <a:buNone/>
            </a:pPr>
            <a:r>
              <a:rPr lang="nl-NL" sz="2000" smtClean="0">
                <a:solidFill>
                  <a:srgbClr val="002060"/>
                </a:solidFill>
              </a:rPr>
              <a:t>Reflecteer gedegen in het portfolio over het oordeel dat anderen over je uitspreken en laat zien wat jij er concreet aan gaat doen om dit punt in de hoofdfase te verbeteren. Een goede reflectie kan een - “neutraliseren”. </a:t>
            </a:r>
          </a:p>
          <a:p>
            <a:pPr eaLnBrk="1" hangingPunct="1"/>
            <a:endParaRPr lang="nl-NL"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1066800"/>
            <a:ext cx="9144000" cy="685800"/>
          </a:xfrm>
        </p:spPr>
        <p:txBody>
          <a:bodyPr/>
          <a:lstStyle/>
          <a:p>
            <a:pPr eaLnBrk="1" hangingPunct="1"/>
            <a:r>
              <a:rPr lang="pt-BR" sz="2800" smtClean="0"/>
              <a:t> </a:t>
            </a:r>
            <a:endParaRPr lang="en-GB" sz="2800" smtClean="0"/>
          </a:p>
        </p:txBody>
      </p:sp>
      <p:sp>
        <p:nvSpPr>
          <p:cNvPr id="24579" name="Rectangle 3"/>
          <p:cNvSpPr>
            <a:spLocks noGrp="1" noChangeArrowheads="1"/>
          </p:cNvSpPr>
          <p:nvPr>
            <p:ph type="body" idx="1"/>
          </p:nvPr>
        </p:nvSpPr>
        <p:spPr>
          <a:xfrm>
            <a:off x="1143000" y="1989138"/>
            <a:ext cx="7467600" cy="4535487"/>
          </a:xfrm>
          <a:noFill/>
        </p:spPr>
        <p:txBody>
          <a:bodyPr/>
          <a:lstStyle/>
          <a:p>
            <a:pPr eaLnBrk="1" hangingPunct="1"/>
            <a:r>
              <a:rPr lang="nl-NL" dirty="0" smtClean="0">
                <a:solidFill>
                  <a:schemeClr val="tx1"/>
                </a:solidFill>
              </a:rPr>
              <a:t>Week 1: Kennismaking, Planmatig werken, TVR </a:t>
            </a:r>
          </a:p>
          <a:p>
            <a:pPr eaLnBrk="1" hangingPunct="1"/>
            <a:r>
              <a:rPr lang="nl-NL" dirty="0" smtClean="0">
                <a:solidFill>
                  <a:schemeClr val="tx1"/>
                </a:solidFill>
              </a:rPr>
              <a:t>Week 2: Communiceren, Feedback, IPV, Rapporteren</a:t>
            </a:r>
          </a:p>
          <a:p>
            <a:pPr eaLnBrk="1" hangingPunct="1"/>
            <a:r>
              <a:rPr lang="nl-NL" b="1" dirty="0" smtClean="0">
                <a:solidFill>
                  <a:srgbClr val="FF0000"/>
                </a:solidFill>
              </a:rPr>
              <a:t>Week 3: Samenwerken, Vergaderen, Besluiten (opzet portfolio)</a:t>
            </a:r>
          </a:p>
          <a:p>
            <a:pPr eaLnBrk="1" hangingPunct="1"/>
            <a:r>
              <a:rPr lang="nl-NL" dirty="0" smtClean="0">
                <a:solidFill>
                  <a:schemeClr val="tx1"/>
                </a:solidFill>
              </a:rPr>
              <a:t>Week 4: Presenteren, Timemanagement</a:t>
            </a:r>
          </a:p>
          <a:p>
            <a:pPr eaLnBrk="1" hangingPunct="1"/>
            <a:r>
              <a:rPr lang="nl-NL" dirty="0" smtClean="0">
                <a:solidFill>
                  <a:schemeClr val="tx1"/>
                </a:solidFill>
              </a:rPr>
              <a:t>Week 5: (tussenpresentaties)</a:t>
            </a:r>
          </a:p>
          <a:p>
            <a:pPr eaLnBrk="1" hangingPunct="1"/>
            <a:r>
              <a:rPr lang="nl-NL" dirty="0" smtClean="0">
                <a:solidFill>
                  <a:schemeClr val="tx1"/>
                </a:solidFill>
              </a:rPr>
              <a:t>Week 6: Conceptportfolio</a:t>
            </a:r>
          </a:p>
          <a:p>
            <a:pPr eaLnBrk="1" hangingPunct="1"/>
            <a:r>
              <a:rPr lang="nl-NL" dirty="0" smtClean="0">
                <a:solidFill>
                  <a:schemeClr val="tx1"/>
                </a:solidFill>
              </a:rPr>
              <a:t>Week 7: Laatste vragen?</a:t>
            </a:r>
          </a:p>
          <a:p>
            <a:pPr eaLnBrk="1" hangingPunct="1"/>
            <a:r>
              <a:rPr lang="nl-NL" dirty="0" smtClean="0">
                <a:solidFill>
                  <a:schemeClr val="tx1"/>
                </a:solidFill>
              </a:rPr>
              <a:t>Week 8: = inleverweek</a:t>
            </a:r>
          </a:p>
        </p:txBody>
      </p:sp>
      <p:sp>
        <p:nvSpPr>
          <p:cNvPr id="24580" name="Rectangle 4"/>
          <p:cNvSpPr>
            <a:spLocks noChangeArrowheads="1"/>
          </p:cNvSpPr>
          <p:nvPr/>
        </p:nvSpPr>
        <p:spPr bwMode="auto">
          <a:xfrm>
            <a:off x="1143000" y="1125538"/>
            <a:ext cx="7467600" cy="685800"/>
          </a:xfrm>
          <a:prstGeom prst="rect">
            <a:avLst/>
          </a:prstGeom>
          <a:noFill/>
          <a:ln w="9525">
            <a:noFill/>
            <a:miter lim="800000"/>
            <a:headEnd/>
            <a:tailEnd/>
          </a:ln>
        </p:spPr>
        <p:txBody>
          <a:bodyPr anchor="b"/>
          <a:lstStyle/>
          <a:p>
            <a:r>
              <a:rPr lang="nl-NL" sz="3200">
                <a:solidFill>
                  <a:srgbClr val="CC0000"/>
                </a:solidFill>
              </a:rPr>
              <a:t>Het vervolg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3962400" y="915988"/>
            <a:ext cx="2286000" cy="411162"/>
          </a:xfrm>
        </p:spPr>
        <p:txBody>
          <a:bodyPr/>
          <a:lstStyle/>
          <a:p>
            <a:pPr eaLnBrk="1" hangingPunct="1"/>
            <a:r>
              <a:rPr lang="pt-BR" smtClean="0">
                <a:solidFill>
                  <a:srgbClr val="CC0000"/>
                </a:solidFill>
              </a:rPr>
              <a:t> </a:t>
            </a:r>
            <a:endParaRPr lang="en-GB" smtClean="0">
              <a:solidFill>
                <a:srgbClr val="CC0000"/>
              </a:solidFill>
            </a:endParaRPr>
          </a:p>
        </p:txBody>
      </p:sp>
      <p:sp>
        <p:nvSpPr>
          <p:cNvPr id="49155" name="Rectangle 3"/>
          <p:cNvSpPr>
            <a:spLocks noChangeArrowheads="1"/>
          </p:cNvSpPr>
          <p:nvPr/>
        </p:nvSpPr>
        <p:spPr bwMode="auto">
          <a:xfrm>
            <a:off x="3779838" y="620713"/>
            <a:ext cx="2303462" cy="398462"/>
          </a:xfrm>
          <a:prstGeom prst="rect">
            <a:avLst/>
          </a:prstGeom>
          <a:noFill/>
          <a:ln w="9525">
            <a:noFill/>
            <a:miter lim="800000"/>
            <a:headEnd/>
            <a:tailEnd/>
          </a:ln>
        </p:spPr>
        <p:txBody>
          <a:bodyPr anchor="b"/>
          <a:lstStyle/>
          <a:p>
            <a:endParaRPr lang="nl-NL" sz="3200"/>
          </a:p>
        </p:txBody>
      </p:sp>
      <p:sp>
        <p:nvSpPr>
          <p:cNvPr id="49156" name="Rectangle 4"/>
          <p:cNvSpPr>
            <a:spLocks noGrp="1" noChangeArrowheads="1"/>
          </p:cNvSpPr>
          <p:nvPr>
            <p:ph type="body" idx="4294967295"/>
          </p:nvPr>
        </p:nvSpPr>
        <p:spPr>
          <a:xfrm>
            <a:off x="1187624" y="1700808"/>
            <a:ext cx="7467600" cy="4752528"/>
          </a:xfrm>
        </p:spPr>
        <p:txBody>
          <a:bodyPr/>
          <a:lstStyle/>
          <a:p>
            <a:pPr marL="457200" indent="-457200" eaLnBrk="1" hangingPunct="1">
              <a:buNone/>
            </a:pPr>
            <a:r>
              <a:rPr lang="en-US" b="1" dirty="0" err="1" smtClean="0">
                <a:solidFill>
                  <a:schemeClr val="bg2"/>
                </a:solidFill>
              </a:rPr>
              <a:t>Bestuderen</a:t>
            </a:r>
            <a:r>
              <a:rPr lang="en-US" b="1" dirty="0" smtClean="0">
                <a:solidFill>
                  <a:schemeClr val="bg2"/>
                </a:solidFill>
              </a:rPr>
              <a:t>:</a:t>
            </a:r>
            <a:r>
              <a:rPr lang="en-US" dirty="0" smtClean="0">
                <a:solidFill>
                  <a:schemeClr val="bg2"/>
                </a:solidFill>
              </a:rPr>
              <a:t/>
            </a:r>
            <a:br>
              <a:rPr lang="en-US" dirty="0" smtClean="0">
                <a:solidFill>
                  <a:schemeClr val="bg2"/>
                </a:solidFill>
              </a:rPr>
            </a:br>
            <a:r>
              <a:rPr lang="en-US" i="1" dirty="0" smtClean="0">
                <a:solidFill>
                  <a:schemeClr val="bg2"/>
                </a:solidFill>
              </a:rPr>
              <a:t>P</a:t>
            </a:r>
            <a:r>
              <a:rPr lang="nl-NL" i="1" dirty="0" err="1" smtClean="0">
                <a:solidFill>
                  <a:schemeClr val="tx1"/>
                </a:solidFill>
              </a:rPr>
              <a:t>rojectwijzer</a:t>
            </a:r>
            <a:r>
              <a:rPr lang="nl-NL" i="1" dirty="0" smtClean="0">
                <a:solidFill>
                  <a:schemeClr val="tx1"/>
                </a:solidFill>
              </a:rPr>
              <a:t> (Hummel)</a:t>
            </a:r>
            <a:br>
              <a:rPr lang="nl-NL" i="1" dirty="0" smtClean="0">
                <a:solidFill>
                  <a:schemeClr val="tx1"/>
                </a:solidFill>
              </a:rPr>
            </a:br>
            <a:r>
              <a:rPr lang="nl-NL" i="1" dirty="0" smtClean="0">
                <a:solidFill>
                  <a:schemeClr val="tx1"/>
                </a:solidFill>
              </a:rPr>
              <a:t>- </a:t>
            </a:r>
            <a:r>
              <a:rPr lang="nl-NL" dirty="0" smtClean="0">
                <a:solidFill>
                  <a:schemeClr val="tx1"/>
                </a:solidFill>
              </a:rPr>
              <a:t>§ 4.2.2</a:t>
            </a:r>
          </a:p>
          <a:p>
            <a:pPr marL="457200" indent="-457200" eaLnBrk="1" hangingPunct="1">
              <a:buNone/>
            </a:pPr>
            <a:r>
              <a:rPr lang="nl-NL" i="1" dirty="0" smtClean="0">
                <a:solidFill>
                  <a:schemeClr val="tx1"/>
                </a:solidFill>
              </a:rPr>
              <a:t>	Project management (Grit)</a:t>
            </a:r>
            <a:br>
              <a:rPr lang="nl-NL" i="1" dirty="0" smtClean="0">
                <a:solidFill>
                  <a:schemeClr val="tx1"/>
                </a:solidFill>
              </a:rPr>
            </a:br>
            <a:r>
              <a:rPr lang="nl-NL" dirty="0" smtClean="0">
                <a:solidFill>
                  <a:schemeClr val="tx1"/>
                </a:solidFill>
              </a:rPr>
              <a:t>- Hoofdstuk 7</a:t>
            </a:r>
          </a:p>
          <a:p>
            <a:pPr marL="457200" indent="-457200" eaLnBrk="1" hangingPunct="1">
              <a:buNone/>
            </a:pPr>
            <a:r>
              <a:rPr lang="nl-NL" b="1" dirty="0" smtClean="0">
                <a:solidFill>
                  <a:schemeClr val="tx1"/>
                </a:solidFill>
              </a:rPr>
              <a:t>Maken:</a:t>
            </a:r>
          </a:p>
          <a:p>
            <a:pPr marL="457200" indent="-457200" eaLnBrk="1" hangingPunct="1"/>
            <a:r>
              <a:rPr lang="en-US" dirty="0" err="1" smtClean="0">
                <a:solidFill>
                  <a:schemeClr val="bg2"/>
                </a:solidFill>
                <a:sym typeface="Wingdings" pitchFamily="2" charset="2"/>
              </a:rPr>
              <a:t>Taakverdeling</a:t>
            </a:r>
            <a:r>
              <a:rPr lang="en-US" dirty="0" smtClean="0">
                <a:solidFill>
                  <a:schemeClr val="bg2"/>
                </a:solidFill>
                <a:sym typeface="Wingdings" pitchFamily="2" charset="2"/>
              </a:rPr>
              <a:t> </a:t>
            </a:r>
            <a:r>
              <a:rPr lang="en-US" dirty="0" err="1" smtClean="0">
                <a:solidFill>
                  <a:schemeClr val="bg2"/>
                </a:solidFill>
                <a:sym typeface="Wingdings" pitchFamily="2" charset="2"/>
              </a:rPr>
              <a:t>vergadering</a:t>
            </a:r>
            <a:r>
              <a:rPr lang="en-US" dirty="0" smtClean="0">
                <a:solidFill>
                  <a:schemeClr val="bg2"/>
                </a:solidFill>
                <a:sym typeface="Wingdings" pitchFamily="2" charset="2"/>
              </a:rPr>
              <a:t> en agenda</a:t>
            </a:r>
          </a:p>
          <a:p>
            <a:pPr marL="457200" indent="-457200" eaLnBrk="1" hangingPunct="1"/>
            <a:r>
              <a:rPr lang="en-US" dirty="0" err="1" smtClean="0">
                <a:solidFill>
                  <a:schemeClr val="bg2"/>
                </a:solidFill>
                <a:sym typeface="Wingdings" pitchFamily="2" charset="2"/>
              </a:rPr>
              <a:t>Opzet</a:t>
            </a:r>
            <a:r>
              <a:rPr lang="en-US" dirty="0" smtClean="0">
                <a:solidFill>
                  <a:schemeClr val="bg2"/>
                </a:solidFill>
                <a:sym typeface="Wingdings" pitchFamily="2" charset="2"/>
              </a:rPr>
              <a:t> portfolio:</a:t>
            </a:r>
            <a:br>
              <a:rPr lang="en-US" dirty="0" smtClean="0">
                <a:solidFill>
                  <a:schemeClr val="bg2"/>
                </a:solidFill>
                <a:sym typeface="Wingdings" pitchFamily="2" charset="2"/>
              </a:rPr>
            </a:br>
            <a:r>
              <a:rPr lang="en-US" dirty="0" smtClean="0">
                <a:solidFill>
                  <a:schemeClr val="bg2"/>
                </a:solidFill>
                <a:sym typeface="Wingdings" pitchFamily="2" charset="2"/>
              </a:rPr>
              <a:t>- </a:t>
            </a:r>
            <a:r>
              <a:rPr lang="en-US" dirty="0" err="1" smtClean="0">
                <a:solidFill>
                  <a:schemeClr val="bg2"/>
                </a:solidFill>
                <a:sym typeface="Wingdings" pitchFamily="2" charset="2"/>
              </a:rPr>
              <a:t>volledige</a:t>
            </a:r>
            <a:r>
              <a:rPr lang="en-US" dirty="0" smtClean="0">
                <a:solidFill>
                  <a:schemeClr val="bg2"/>
                </a:solidFill>
                <a:sym typeface="Wingdings" pitchFamily="2" charset="2"/>
              </a:rPr>
              <a:t> </a:t>
            </a:r>
            <a:r>
              <a:rPr lang="en-US" dirty="0" err="1" smtClean="0">
                <a:solidFill>
                  <a:schemeClr val="bg2"/>
                </a:solidFill>
                <a:sym typeface="Wingdings" pitchFamily="2" charset="2"/>
              </a:rPr>
              <a:t>structuur</a:t>
            </a:r>
            <a:r>
              <a:rPr lang="en-US" dirty="0" smtClean="0">
                <a:solidFill>
                  <a:schemeClr val="bg2"/>
                </a:solidFill>
                <a:sym typeface="Wingdings" pitchFamily="2" charset="2"/>
              </a:rPr>
              <a:t/>
            </a:r>
            <a:br>
              <a:rPr lang="en-US" dirty="0" smtClean="0">
                <a:solidFill>
                  <a:schemeClr val="bg2"/>
                </a:solidFill>
                <a:sym typeface="Wingdings" pitchFamily="2" charset="2"/>
              </a:rPr>
            </a:br>
            <a:r>
              <a:rPr lang="en-US" dirty="0" smtClean="0">
                <a:solidFill>
                  <a:schemeClr val="bg2"/>
                </a:solidFill>
                <a:sym typeface="Wingdings" pitchFamily="2" charset="2"/>
              </a:rPr>
              <a:t>- </a:t>
            </a:r>
            <a:r>
              <a:rPr lang="en-US" dirty="0" err="1" smtClean="0">
                <a:solidFill>
                  <a:schemeClr val="bg2"/>
                </a:solidFill>
                <a:sym typeface="Wingdings" pitchFamily="2" charset="2"/>
              </a:rPr>
              <a:t>inhoud</a:t>
            </a:r>
            <a:r>
              <a:rPr lang="en-US" dirty="0" smtClean="0">
                <a:solidFill>
                  <a:schemeClr val="bg2"/>
                </a:solidFill>
                <a:sym typeface="Wingdings" pitchFamily="2" charset="2"/>
              </a:rPr>
              <a:t> </a:t>
            </a:r>
            <a:r>
              <a:rPr lang="en-US" dirty="0" err="1" smtClean="0">
                <a:solidFill>
                  <a:schemeClr val="bg2"/>
                </a:solidFill>
                <a:sym typeface="Wingdings" pitchFamily="2" charset="2"/>
              </a:rPr>
              <a:t>waar</a:t>
            </a:r>
            <a:r>
              <a:rPr lang="en-US" dirty="0" smtClean="0">
                <a:solidFill>
                  <a:schemeClr val="bg2"/>
                </a:solidFill>
                <a:sym typeface="Wingdings" pitchFamily="2" charset="2"/>
              </a:rPr>
              <a:t> </a:t>
            </a:r>
            <a:r>
              <a:rPr lang="en-US" dirty="0" err="1" smtClean="0">
                <a:solidFill>
                  <a:schemeClr val="bg2"/>
                </a:solidFill>
                <a:sym typeface="Wingdings" pitchFamily="2" charset="2"/>
              </a:rPr>
              <a:t>mogelijk</a:t>
            </a:r>
            <a:r>
              <a:rPr lang="en-US" dirty="0" smtClean="0">
                <a:solidFill>
                  <a:schemeClr val="bg2"/>
                </a:solidFill>
                <a:sym typeface="Wingdings" pitchFamily="2" charset="2"/>
              </a:rPr>
              <a:t> (</a:t>
            </a:r>
            <a:r>
              <a:rPr lang="en-US" dirty="0" err="1" smtClean="0">
                <a:solidFill>
                  <a:schemeClr val="bg2"/>
                </a:solidFill>
                <a:sym typeface="Wingdings" pitchFamily="2" charset="2"/>
              </a:rPr>
              <a:t>o.a</a:t>
            </a:r>
            <a:r>
              <a:rPr lang="en-US" dirty="0" smtClean="0">
                <a:solidFill>
                  <a:schemeClr val="bg2"/>
                </a:solidFill>
                <a:sym typeface="Wingdings" pitchFamily="2" charset="2"/>
              </a:rPr>
              <a:t>. </a:t>
            </a:r>
            <a:r>
              <a:rPr lang="en-US" dirty="0" err="1" smtClean="0">
                <a:solidFill>
                  <a:schemeClr val="bg2"/>
                </a:solidFill>
                <a:sym typeface="Wingdings" pitchFamily="2" charset="2"/>
              </a:rPr>
              <a:t>nulmeting</a:t>
            </a:r>
            <a:r>
              <a:rPr lang="en-US" dirty="0" smtClean="0">
                <a:solidFill>
                  <a:schemeClr val="bg2"/>
                </a:solidFill>
                <a:sym typeface="Wingdings" pitchFamily="2" charset="2"/>
              </a:rPr>
              <a:t>, </a:t>
            </a:r>
            <a:r>
              <a:rPr lang="en-US" dirty="0" err="1" smtClean="0">
                <a:solidFill>
                  <a:schemeClr val="bg2"/>
                </a:solidFill>
                <a:sym typeface="Wingdings" pitchFamily="2" charset="2"/>
              </a:rPr>
              <a:t>verbeter-punten</a:t>
            </a:r>
            <a:r>
              <a:rPr lang="en-US" dirty="0" smtClean="0">
                <a:solidFill>
                  <a:schemeClr val="bg2"/>
                </a:solidFill>
                <a:sym typeface="Wingdings" pitchFamily="2" charset="2"/>
              </a:rPr>
              <a:t>, </a:t>
            </a:r>
            <a:r>
              <a:rPr lang="en-US" dirty="0" err="1" smtClean="0">
                <a:solidFill>
                  <a:schemeClr val="bg2"/>
                </a:solidFill>
                <a:sym typeface="Wingdings" pitchFamily="2" charset="2"/>
              </a:rPr>
              <a:t>reflectienotities</a:t>
            </a:r>
            <a:r>
              <a:rPr lang="en-US" dirty="0" smtClean="0">
                <a:solidFill>
                  <a:schemeClr val="bg2"/>
                </a:solidFill>
                <a:sym typeface="Wingdings" pitchFamily="2" charset="2"/>
              </a:rPr>
              <a:t>)</a:t>
            </a:r>
            <a:br>
              <a:rPr lang="en-US" dirty="0" smtClean="0">
                <a:solidFill>
                  <a:schemeClr val="bg2"/>
                </a:solidFill>
                <a:sym typeface="Wingdings" pitchFamily="2" charset="2"/>
              </a:rPr>
            </a:br>
            <a:r>
              <a:rPr lang="en-US" dirty="0" smtClean="0">
                <a:solidFill>
                  <a:schemeClr val="bg2"/>
                </a:solidFill>
                <a:sym typeface="Wingdings" pitchFamily="2" charset="2"/>
              </a:rPr>
              <a:t>- MINIMAAL 2 </a:t>
            </a:r>
            <a:r>
              <a:rPr lang="en-US" dirty="0" err="1" smtClean="0">
                <a:solidFill>
                  <a:schemeClr val="bg2"/>
                </a:solidFill>
                <a:sym typeface="Wingdings" pitchFamily="2" charset="2"/>
              </a:rPr>
              <a:t>volledig</a:t>
            </a:r>
            <a:r>
              <a:rPr lang="en-US" dirty="0" smtClean="0">
                <a:solidFill>
                  <a:schemeClr val="bg2"/>
                </a:solidFill>
                <a:sym typeface="Wingdings" pitchFamily="2" charset="2"/>
              </a:rPr>
              <a:t> </a:t>
            </a:r>
            <a:r>
              <a:rPr lang="en-US" dirty="0" err="1" smtClean="0">
                <a:solidFill>
                  <a:schemeClr val="bg2"/>
                </a:solidFill>
                <a:sym typeface="Wingdings" pitchFamily="2" charset="2"/>
              </a:rPr>
              <a:t>uitgewerkte</a:t>
            </a:r>
            <a:r>
              <a:rPr lang="en-US" dirty="0" smtClean="0">
                <a:solidFill>
                  <a:schemeClr val="bg2"/>
                </a:solidFill>
                <a:sym typeface="Wingdings" pitchFamily="2" charset="2"/>
              </a:rPr>
              <a:t> </a:t>
            </a:r>
            <a:r>
              <a:rPr lang="en-US" dirty="0" err="1" smtClean="0">
                <a:solidFill>
                  <a:schemeClr val="bg2"/>
                </a:solidFill>
                <a:sym typeface="Wingdings" pitchFamily="2" charset="2"/>
              </a:rPr>
              <a:t>indicatoren</a:t>
            </a:r>
            <a:endParaRPr lang="en-US" dirty="0" smtClean="0">
              <a:solidFill>
                <a:schemeClr val="bg2"/>
              </a:solidFill>
              <a:sym typeface="Wingdings" pitchFamily="2" charset="2"/>
            </a:endParaRPr>
          </a:p>
          <a:p>
            <a:pPr marL="457200" indent="-457200" eaLnBrk="1" hangingPunct="1">
              <a:buNone/>
            </a:pPr>
            <a:endParaRPr lang="nl-NL" dirty="0" smtClean="0">
              <a:solidFill>
                <a:schemeClr val="tx1"/>
              </a:solidFill>
            </a:endParaRPr>
          </a:p>
        </p:txBody>
      </p:sp>
      <p:sp>
        <p:nvSpPr>
          <p:cNvPr id="49157" name="Text Box 5"/>
          <p:cNvSpPr txBox="1">
            <a:spLocks noChangeArrowheads="1"/>
          </p:cNvSpPr>
          <p:nvPr/>
        </p:nvSpPr>
        <p:spPr bwMode="auto">
          <a:xfrm>
            <a:off x="1143000" y="1071563"/>
            <a:ext cx="7561263" cy="534987"/>
          </a:xfrm>
          <a:prstGeom prst="rect">
            <a:avLst/>
          </a:prstGeom>
          <a:noFill/>
          <a:ln w="9525">
            <a:noFill/>
            <a:miter lim="800000"/>
            <a:headEnd/>
            <a:tailEnd/>
          </a:ln>
        </p:spPr>
        <p:txBody>
          <a:bodyPr anchor="b">
            <a:spAutoFit/>
          </a:bodyPr>
          <a:lstStyle/>
          <a:p>
            <a:pPr>
              <a:spcBef>
                <a:spcPct val="50000"/>
              </a:spcBef>
            </a:pPr>
            <a:r>
              <a:rPr lang="nl-NL" sz="3200" dirty="0" smtClean="0">
                <a:solidFill>
                  <a:srgbClr val="CC0000"/>
                </a:solidFill>
              </a:rPr>
              <a:t>Huiswerk voor maandag week 3</a:t>
            </a:r>
            <a:endParaRPr lang="en-US" sz="3200" dirty="0">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143000" y="1989138"/>
            <a:ext cx="7467600" cy="4011612"/>
          </a:xfrm>
          <a:noFill/>
        </p:spPr>
        <p:txBody>
          <a:bodyPr/>
          <a:lstStyle/>
          <a:p>
            <a:pPr eaLnBrk="1" hangingPunct="1"/>
            <a:r>
              <a:rPr lang="nl-NL" dirty="0" smtClean="0">
                <a:solidFill>
                  <a:schemeClr val="tx1"/>
                </a:solidFill>
              </a:rPr>
              <a:t>Feedback </a:t>
            </a:r>
            <a:r>
              <a:rPr lang="nl-NL" dirty="0" smtClean="0">
                <a:solidFill>
                  <a:schemeClr val="tx1"/>
                </a:solidFill>
              </a:rPr>
              <a:t>geven en ontvangen</a:t>
            </a:r>
          </a:p>
          <a:p>
            <a:pPr eaLnBrk="1" hangingPunct="1"/>
            <a:r>
              <a:rPr lang="nl-NL" dirty="0" err="1" smtClean="0">
                <a:solidFill>
                  <a:schemeClr val="tx1"/>
                </a:solidFill>
              </a:rPr>
              <a:t>Interpersoonlijke</a:t>
            </a:r>
            <a:r>
              <a:rPr lang="nl-NL" dirty="0" smtClean="0">
                <a:solidFill>
                  <a:schemeClr val="tx1"/>
                </a:solidFill>
              </a:rPr>
              <a:t> Projectvaardigheden (IPV)</a:t>
            </a:r>
          </a:p>
          <a:p>
            <a:pPr eaLnBrk="1" hangingPunct="1"/>
            <a:endParaRPr lang="nl-NL" dirty="0" smtClean="0">
              <a:solidFill>
                <a:schemeClr val="tx1"/>
              </a:solidFill>
            </a:endParaRPr>
          </a:p>
        </p:txBody>
      </p:sp>
      <p:sp>
        <p:nvSpPr>
          <p:cNvPr id="7171" name="Rectangle 4"/>
          <p:cNvSpPr>
            <a:spLocks noChangeArrowheads="1"/>
          </p:cNvSpPr>
          <p:nvPr/>
        </p:nvSpPr>
        <p:spPr bwMode="auto">
          <a:xfrm>
            <a:off x="1143000" y="928688"/>
            <a:ext cx="7467600" cy="685800"/>
          </a:xfrm>
          <a:prstGeom prst="rect">
            <a:avLst/>
          </a:prstGeom>
          <a:noFill/>
          <a:ln w="9525">
            <a:noFill/>
            <a:miter lim="800000"/>
            <a:headEnd/>
            <a:tailEnd/>
          </a:ln>
        </p:spPr>
        <p:txBody>
          <a:bodyPr anchor="b"/>
          <a:lstStyle/>
          <a:p>
            <a:r>
              <a:rPr lang="nl-NL" sz="3200" dirty="0">
                <a:solidFill>
                  <a:srgbClr val="CC0000"/>
                </a:solidFill>
              </a:rPr>
              <a:t>Lesopzet week </a:t>
            </a:r>
            <a:r>
              <a:rPr lang="nl-NL" sz="3200" dirty="0" smtClean="0">
                <a:solidFill>
                  <a:srgbClr val="CC0000"/>
                </a:solidFill>
              </a:rPr>
              <a:t>2b</a:t>
            </a:r>
            <a:endParaRPr lang="nl-NL" sz="3200" dirty="0">
              <a:solidFill>
                <a:srgbClr val="CC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jdelijke aanduiding voor dianummer 2"/>
          <p:cNvSpPr>
            <a:spLocks noGrp="1"/>
          </p:cNvSpPr>
          <p:nvPr>
            <p:ph type="sldNum" sz="quarter" idx="11"/>
          </p:nvPr>
        </p:nvSpPr>
        <p:spPr>
          <a:noFill/>
        </p:spPr>
        <p:txBody>
          <a:bodyPr/>
          <a:lstStyle/>
          <a:p>
            <a:fld id="{3ABB9AD1-37BB-4C59-9AA2-F62B57275347}" type="slidenum">
              <a:rPr lang="en-GB" smtClean="0"/>
              <a:pPr/>
              <a:t>3</a:t>
            </a:fld>
            <a:endParaRPr lang="en-GB" smtClean="0"/>
          </a:p>
        </p:txBody>
      </p:sp>
      <p:sp>
        <p:nvSpPr>
          <p:cNvPr id="30723" name="Tijdelijke aanduiding voor dianummer 4"/>
          <p:cNvSpPr txBox="1">
            <a:spLocks noGrp="1"/>
          </p:cNvSpPr>
          <p:nvPr/>
        </p:nvSpPr>
        <p:spPr bwMode="auto">
          <a:xfrm>
            <a:off x="7315200" y="6400800"/>
            <a:ext cx="1828800" cy="274638"/>
          </a:xfrm>
          <a:prstGeom prst="rect">
            <a:avLst/>
          </a:prstGeom>
          <a:noFill/>
          <a:ln w="9525">
            <a:noFill/>
            <a:miter lim="800000"/>
            <a:headEnd/>
            <a:tailEnd/>
          </a:ln>
        </p:spPr>
        <p:txBody>
          <a:bodyPr anchor="b" anchorCtr="1">
            <a:spAutoFit/>
          </a:bodyPr>
          <a:lstStyle/>
          <a:p>
            <a:pPr eaLnBrk="0" hangingPunct="0">
              <a:lnSpc>
                <a:spcPct val="100000"/>
              </a:lnSpc>
            </a:pPr>
            <a:fld id="{D87013F8-7632-4A34-B69B-7647A73A1A8A}" type="slidenum">
              <a:rPr kumimoji="1" lang="en-GB" sz="1200">
                <a:solidFill>
                  <a:schemeClr val="bg1"/>
                </a:solidFill>
                <a:latin typeface="Times New Roman" pitchFamily="18" charset="0"/>
              </a:rPr>
              <a:pPr eaLnBrk="0" hangingPunct="0">
                <a:lnSpc>
                  <a:spcPct val="100000"/>
                </a:lnSpc>
              </a:pPr>
              <a:t>3</a:t>
            </a:fld>
            <a:endParaRPr kumimoji="1" lang="en-GB" sz="1200">
              <a:solidFill>
                <a:schemeClr val="bg1"/>
              </a:solidFill>
              <a:latin typeface="Times New Roman" pitchFamily="18" charset="0"/>
            </a:endParaRPr>
          </a:p>
        </p:txBody>
      </p:sp>
      <p:sp>
        <p:nvSpPr>
          <p:cNvPr id="30724" name="Rectangle 2"/>
          <p:cNvSpPr>
            <a:spLocks noGrp="1" noChangeArrowheads="1"/>
          </p:cNvSpPr>
          <p:nvPr>
            <p:ph type="title" idx="4294967295"/>
          </p:nvPr>
        </p:nvSpPr>
        <p:spPr>
          <a:xfrm>
            <a:off x="1676400" y="1066800"/>
            <a:ext cx="9144000" cy="685800"/>
          </a:xfrm>
        </p:spPr>
        <p:txBody>
          <a:bodyPr/>
          <a:lstStyle/>
          <a:p>
            <a:r>
              <a:rPr lang="pt-BR" sz="2800" smtClean="0"/>
              <a:t> </a:t>
            </a:r>
            <a:endParaRPr lang="en-GB" sz="2800" smtClean="0"/>
          </a:p>
        </p:txBody>
      </p:sp>
      <p:sp>
        <p:nvSpPr>
          <p:cNvPr id="30725" name="Rectangle 3"/>
          <p:cNvSpPr>
            <a:spLocks noGrp="1" noChangeArrowheads="1"/>
          </p:cNvSpPr>
          <p:nvPr>
            <p:ph type="body" idx="4294967295"/>
          </p:nvPr>
        </p:nvSpPr>
        <p:spPr>
          <a:xfrm>
            <a:off x="1065213" y="4941888"/>
            <a:ext cx="7467600" cy="863600"/>
          </a:xfrm>
          <a:noFill/>
        </p:spPr>
        <p:txBody>
          <a:bodyPr/>
          <a:lstStyle/>
          <a:p>
            <a:pPr algn="ctr">
              <a:buFont typeface="Wingdings" pitchFamily="2" charset="2"/>
              <a:buNone/>
            </a:pPr>
            <a:endParaRPr lang="nl-NL" sz="2000" b="1" smtClean="0">
              <a:solidFill>
                <a:schemeClr val="tx1"/>
              </a:solidFill>
              <a:latin typeface="Trebuchet MS" pitchFamily="34" charset="0"/>
            </a:endParaRPr>
          </a:p>
          <a:p>
            <a:pPr algn="ctr">
              <a:buFont typeface="Wingdings" pitchFamily="2" charset="2"/>
              <a:buNone/>
            </a:pPr>
            <a:endParaRPr lang="nl-NL" sz="2000" b="1" smtClean="0">
              <a:solidFill>
                <a:schemeClr val="tx1"/>
              </a:solidFill>
              <a:latin typeface="Trebuchet MS" pitchFamily="34" charset="0"/>
            </a:endParaRPr>
          </a:p>
        </p:txBody>
      </p:sp>
      <p:sp>
        <p:nvSpPr>
          <p:cNvPr id="30726" name="Rectangle 4"/>
          <p:cNvSpPr>
            <a:spLocks noChangeArrowheads="1"/>
          </p:cNvSpPr>
          <p:nvPr/>
        </p:nvSpPr>
        <p:spPr bwMode="auto">
          <a:xfrm>
            <a:off x="1143000" y="1557338"/>
            <a:ext cx="7467600" cy="1727200"/>
          </a:xfrm>
          <a:prstGeom prst="rect">
            <a:avLst/>
          </a:prstGeom>
          <a:noFill/>
          <a:ln w="9525">
            <a:noFill/>
            <a:miter lim="800000"/>
            <a:headEnd/>
            <a:tailEnd/>
          </a:ln>
        </p:spPr>
        <p:txBody>
          <a:bodyPr anchor="b"/>
          <a:lstStyle/>
          <a:p>
            <a:pPr algn="ctr"/>
            <a:endParaRPr lang="nl-NL" sz="3200">
              <a:solidFill>
                <a:srgbClr val="CC0000"/>
              </a:solidFill>
              <a:latin typeface="Trebuchet MS" pitchFamily="34" charset="0"/>
            </a:endParaRPr>
          </a:p>
          <a:p>
            <a:pPr algn="ctr"/>
            <a:r>
              <a:rPr lang="nl-NL" sz="3200">
                <a:solidFill>
                  <a:srgbClr val="CC0000"/>
                </a:solidFill>
                <a:latin typeface="Trebuchet MS" pitchFamily="34" charset="0"/>
              </a:rPr>
              <a:t>Feedback</a:t>
            </a:r>
          </a:p>
        </p:txBody>
      </p:sp>
      <p:sp>
        <p:nvSpPr>
          <p:cNvPr id="30727" name="Rectangle 5"/>
          <p:cNvSpPr>
            <a:spLocks noChangeArrowheads="1"/>
          </p:cNvSpPr>
          <p:nvPr/>
        </p:nvSpPr>
        <p:spPr bwMode="auto">
          <a:xfrm>
            <a:off x="1065213" y="3500438"/>
            <a:ext cx="7467600" cy="1008062"/>
          </a:xfrm>
          <a:prstGeom prst="rect">
            <a:avLst/>
          </a:prstGeom>
          <a:noFill/>
          <a:ln w="9525">
            <a:noFill/>
            <a:miter lim="800000"/>
            <a:headEnd/>
            <a:tailEnd/>
          </a:ln>
        </p:spPr>
        <p:txBody>
          <a:bodyPr/>
          <a:lstStyle/>
          <a:p>
            <a:pPr marL="342900" indent="-342900">
              <a:lnSpc>
                <a:spcPct val="100000"/>
              </a:lnSpc>
              <a:buSzPct val="75000"/>
              <a:buFont typeface="Wingdings" pitchFamily="2" charset="2"/>
              <a:buNone/>
            </a:pPr>
            <a:endParaRPr lang="nl-NL" sz="2400" b="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p:txBody>
          <a:bodyPr/>
          <a:lstStyle/>
          <a:p>
            <a:r>
              <a:rPr lang="nl-NL" smtClean="0">
                <a:solidFill>
                  <a:srgbClr val="C00000"/>
                </a:solidFill>
              </a:rPr>
              <a:t>Stellingen: mee eens?</a:t>
            </a:r>
          </a:p>
        </p:txBody>
      </p:sp>
      <p:sp>
        <p:nvSpPr>
          <p:cNvPr id="4099" name="Tijdelijke aanduiding voor inhoud 2"/>
          <p:cNvSpPr>
            <a:spLocks noGrp="1"/>
          </p:cNvSpPr>
          <p:nvPr>
            <p:ph idx="1"/>
          </p:nvPr>
        </p:nvSpPr>
        <p:spPr/>
        <p:txBody>
          <a:bodyPr/>
          <a:lstStyle/>
          <a:p>
            <a:pPr marL="457200" indent="-457200"/>
            <a:r>
              <a:rPr lang="nl-NL" smtClean="0">
                <a:solidFill>
                  <a:srgbClr val="003366"/>
                </a:solidFill>
              </a:rPr>
              <a:t>Feedback is hetzelfde als kritiek.</a:t>
            </a:r>
          </a:p>
          <a:p>
            <a:pPr marL="457200" indent="-457200"/>
            <a:r>
              <a:rPr lang="nl-NL" smtClean="0">
                <a:solidFill>
                  <a:srgbClr val="003366"/>
                </a:solidFill>
              </a:rPr>
              <a:t>Door feedback te geven neem je een ander serieus.</a:t>
            </a:r>
          </a:p>
          <a:p>
            <a:pPr marL="457200" indent="-457200"/>
            <a:r>
              <a:rPr lang="nl-NL" smtClean="0">
                <a:solidFill>
                  <a:srgbClr val="003366"/>
                </a:solidFill>
              </a:rPr>
              <a:t>Met feedback geven maak je meer kapot</a:t>
            </a:r>
            <a:br>
              <a:rPr lang="nl-NL" smtClean="0">
                <a:solidFill>
                  <a:srgbClr val="003366"/>
                </a:solidFill>
              </a:rPr>
            </a:br>
            <a:r>
              <a:rPr lang="nl-NL" smtClean="0">
                <a:solidFill>
                  <a:srgbClr val="003366"/>
                </a:solidFill>
              </a:rPr>
              <a:t>dan je lief is.</a:t>
            </a:r>
          </a:p>
          <a:p>
            <a:pPr marL="457200" indent="-457200"/>
            <a:r>
              <a:rPr lang="nl-NL" smtClean="0">
                <a:solidFill>
                  <a:srgbClr val="003366"/>
                </a:solidFill>
              </a:rPr>
              <a:t>Feedback geven is niet nodig als het lekker loopt in je team.</a:t>
            </a:r>
          </a:p>
          <a:p>
            <a:pPr marL="457200" indent="-457200"/>
            <a:r>
              <a:rPr lang="nl-NL" smtClean="0">
                <a:solidFill>
                  <a:srgbClr val="003366"/>
                </a:solidFill>
              </a:rPr>
              <a:t>Feedback geven kan conflicten voorkomen.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20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jdelijke aanduiding voor dianummer 4"/>
          <p:cNvSpPr>
            <a:spLocks noGrp="1"/>
          </p:cNvSpPr>
          <p:nvPr>
            <p:ph type="sldNum" sz="quarter" idx="11"/>
          </p:nvPr>
        </p:nvSpPr>
        <p:spPr>
          <a:noFill/>
        </p:spPr>
        <p:txBody>
          <a:bodyPr/>
          <a:lstStyle/>
          <a:p>
            <a:fld id="{B9468833-60A3-495D-81B1-2731A5F0A102}" type="slidenum">
              <a:rPr lang="en-GB" smtClean="0"/>
              <a:pPr/>
              <a:t>5</a:t>
            </a:fld>
            <a:endParaRPr lang="en-GB" smtClean="0"/>
          </a:p>
        </p:txBody>
      </p:sp>
      <p:sp>
        <p:nvSpPr>
          <p:cNvPr id="33795" name="Rectangle 2"/>
          <p:cNvSpPr>
            <a:spLocks noGrp="1" noChangeArrowheads="1"/>
          </p:cNvSpPr>
          <p:nvPr>
            <p:ph type="title"/>
          </p:nvPr>
        </p:nvSpPr>
        <p:spPr>
          <a:xfrm>
            <a:off x="1143000" y="1071563"/>
            <a:ext cx="7072313" cy="558800"/>
          </a:xfrm>
        </p:spPr>
        <p:txBody>
          <a:bodyPr/>
          <a:lstStyle/>
          <a:p>
            <a:pPr eaLnBrk="1" hangingPunct="1"/>
            <a:r>
              <a:rPr lang="en-US" smtClean="0">
                <a:solidFill>
                  <a:srgbClr val="C00000"/>
                </a:solidFill>
              </a:rPr>
              <a:t>Feedback</a:t>
            </a:r>
            <a:endParaRPr lang="nl-NL" smtClean="0">
              <a:solidFill>
                <a:srgbClr val="C00000"/>
              </a:solidFill>
            </a:endParaRPr>
          </a:p>
        </p:txBody>
      </p:sp>
      <p:sp>
        <p:nvSpPr>
          <p:cNvPr id="33796" name="Rectangle 3"/>
          <p:cNvSpPr>
            <a:spLocks noGrp="1" noChangeArrowheads="1"/>
          </p:cNvSpPr>
          <p:nvPr>
            <p:ph type="body" idx="1"/>
          </p:nvPr>
        </p:nvSpPr>
        <p:spPr>
          <a:xfrm>
            <a:off x="1143000" y="1989138"/>
            <a:ext cx="7467600" cy="4114800"/>
          </a:xfrm>
        </p:spPr>
        <p:txBody>
          <a:bodyPr/>
          <a:lstStyle/>
          <a:p>
            <a:pPr eaLnBrk="1" hangingPunct="1"/>
            <a:r>
              <a:rPr lang="en-US" smtClean="0">
                <a:solidFill>
                  <a:srgbClr val="003366"/>
                </a:solidFill>
              </a:rPr>
              <a:t>Doel: creëren van leermomenten</a:t>
            </a:r>
          </a:p>
          <a:p>
            <a:pPr eaLnBrk="1" hangingPunct="1"/>
            <a:r>
              <a:rPr lang="en-US" smtClean="0">
                <a:solidFill>
                  <a:srgbClr val="003366"/>
                </a:solidFill>
              </a:rPr>
              <a:t>Positief of negatief</a:t>
            </a:r>
          </a:p>
          <a:p>
            <a:pPr eaLnBrk="1" hangingPunct="1"/>
            <a:r>
              <a:rPr lang="en-US" smtClean="0">
                <a:solidFill>
                  <a:srgbClr val="003366"/>
                </a:solidFill>
              </a:rPr>
              <a:t>Opbouwend bedoeld</a:t>
            </a:r>
          </a:p>
          <a:p>
            <a:pPr eaLnBrk="1" hangingPunct="1"/>
            <a:r>
              <a:rPr lang="en-US" smtClean="0">
                <a:solidFill>
                  <a:srgbClr val="003366"/>
                </a:solidFill>
              </a:rPr>
              <a:t>Ontvanger moet er iets mee kunnen</a:t>
            </a:r>
          </a:p>
          <a:p>
            <a:pPr eaLnBrk="1" hangingPunct="1"/>
            <a:r>
              <a:rPr lang="en-US" smtClean="0">
                <a:solidFill>
                  <a:srgbClr val="003366"/>
                </a:solidFill>
              </a:rPr>
              <a:t>Gevraagd - ongevraagd</a:t>
            </a:r>
          </a:p>
          <a:p>
            <a:pPr eaLnBrk="1" hangingPunct="1"/>
            <a:r>
              <a:rPr lang="en-US" smtClean="0">
                <a:solidFill>
                  <a:srgbClr val="003366"/>
                </a:solidFill>
              </a:rPr>
              <a:t>Op basis van respect</a:t>
            </a:r>
          </a:p>
          <a:p>
            <a:pPr eaLnBrk="1" hangingPunct="1"/>
            <a:r>
              <a:rPr lang="en-US" smtClean="0">
                <a:solidFill>
                  <a:srgbClr val="003366"/>
                </a:solidFill>
              </a:rPr>
              <a:t>In een veilige omgeving</a:t>
            </a:r>
          </a:p>
          <a:p>
            <a:pPr eaLnBrk="1" hangingPunct="1"/>
            <a:r>
              <a:rPr lang="en-US" smtClean="0">
                <a:solidFill>
                  <a:srgbClr val="003366"/>
                </a:solidFill>
              </a:rPr>
              <a:t>Juiste timing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dianummer 4"/>
          <p:cNvSpPr>
            <a:spLocks noGrp="1"/>
          </p:cNvSpPr>
          <p:nvPr>
            <p:ph type="sldNum" sz="quarter" idx="11"/>
          </p:nvPr>
        </p:nvSpPr>
        <p:spPr>
          <a:noFill/>
        </p:spPr>
        <p:txBody>
          <a:bodyPr/>
          <a:lstStyle/>
          <a:p>
            <a:fld id="{39A8ADE7-DB64-45A1-A451-EC5B374269A6}" type="slidenum">
              <a:rPr lang="en-GB" smtClean="0"/>
              <a:pPr/>
              <a:t>6</a:t>
            </a:fld>
            <a:endParaRPr lang="en-GB" smtClean="0"/>
          </a:p>
        </p:txBody>
      </p:sp>
      <p:sp>
        <p:nvSpPr>
          <p:cNvPr id="34819" name="Rectangle 2"/>
          <p:cNvSpPr>
            <a:spLocks noGrp="1" noChangeArrowheads="1"/>
          </p:cNvSpPr>
          <p:nvPr>
            <p:ph type="title"/>
          </p:nvPr>
        </p:nvSpPr>
        <p:spPr>
          <a:xfrm>
            <a:off x="1143000" y="1143000"/>
            <a:ext cx="7467600" cy="471488"/>
          </a:xfrm>
        </p:spPr>
        <p:txBody>
          <a:bodyPr/>
          <a:lstStyle/>
          <a:p>
            <a:pPr eaLnBrk="1" hangingPunct="1"/>
            <a:r>
              <a:rPr lang="en-US" smtClean="0">
                <a:solidFill>
                  <a:srgbClr val="C00000"/>
                </a:solidFill>
              </a:rPr>
              <a:t>Feedback geven - GEIN</a:t>
            </a:r>
            <a:endParaRPr lang="nl-NL" smtClean="0">
              <a:solidFill>
                <a:srgbClr val="C00000"/>
              </a:solidFill>
            </a:endParaRPr>
          </a:p>
        </p:txBody>
      </p:sp>
      <p:sp>
        <p:nvSpPr>
          <p:cNvPr id="34820" name="Rectangle 3"/>
          <p:cNvSpPr>
            <a:spLocks noGrp="1" noChangeArrowheads="1"/>
          </p:cNvSpPr>
          <p:nvPr>
            <p:ph type="body" idx="1"/>
          </p:nvPr>
        </p:nvSpPr>
        <p:spPr>
          <a:xfrm>
            <a:off x="1071563" y="1714500"/>
            <a:ext cx="7467600" cy="4572000"/>
          </a:xfrm>
        </p:spPr>
        <p:txBody>
          <a:bodyPr/>
          <a:lstStyle/>
          <a:p>
            <a:pPr marL="457200" indent="-457200">
              <a:buFont typeface="Wingdings" pitchFamily="2" charset="2"/>
              <a:buNone/>
            </a:pPr>
            <a:endParaRPr lang="nl-NL" smtClean="0">
              <a:solidFill>
                <a:srgbClr val="FF0000"/>
              </a:solidFill>
            </a:endParaRPr>
          </a:p>
          <a:p>
            <a:pPr marL="457200" indent="-457200">
              <a:buFont typeface="Wingdings" pitchFamily="2" charset="2"/>
              <a:buNone/>
            </a:pPr>
            <a:r>
              <a:rPr lang="nl-NL" b="1" smtClean="0">
                <a:solidFill>
                  <a:srgbClr val="C00000"/>
                </a:solidFill>
              </a:rPr>
              <a:t>G</a:t>
            </a:r>
            <a:r>
              <a:rPr lang="nl-NL" smtClean="0">
                <a:solidFill>
                  <a:srgbClr val="003366"/>
                </a:solidFill>
              </a:rPr>
              <a:t>   Benoem zintuiglijk waarneembaar </a:t>
            </a:r>
            <a:r>
              <a:rPr lang="nl-NL" b="1" smtClean="0">
                <a:solidFill>
                  <a:srgbClr val="C00000"/>
                </a:solidFill>
              </a:rPr>
              <a:t>gedrag</a:t>
            </a:r>
            <a:br>
              <a:rPr lang="nl-NL" b="1" smtClean="0">
                <a:solidFill>
                  <a:srgbClr val="C00000"/>
                </a:solidFill>
              </a:rPr>
            </a:br>
            <a:r>
              <a:rPr lang="nl-NL" smtClean="0">
                <a:solidFill>
                  <a:srgbClr val="002060"/>
                </a:solidFill>
              </a:rPr>
              <a:t>(concrete voorbeelden)</a:t>
            </a:r>
          </a:p>
          <a:p>
            <a:pPr marL="457200" indent="-457200">
              <a:buFont typeface="Wingdings" pitchFamily="2" charset="2"/>
              <a:buNone/>
            </a:pPr>
            <a:endParaRPr lang="nl-NL" smtClean="0">
              <a:solidFill>
                <a:srgbClr val="003366"/>
              </a:solidFill>
            </a:endParaRPr>
          </a:p>
          <a:p>
            <a:pPr marL="457200" indent="-457200">
              <a:buFont typeface="Wingdings" pitchFamily="2" charset="2"/>
              <a:buNone/>
            </a:pPr>
            <a:r>
              <a:rPr lang="nl-NL" b="1" smtClean="0">
                <a:solidFill>
                  <a:srgbClr val="C00000"/>
                </a:solidFill>
              </a:rPr>
              <a:t>E</a:t>
            </a:r>
            <a:r>
              <a:rPr lang="nl-NL" smtClean="0">
                <a:solidFill>
                  <a:srgbClr val="003366"/>
                </a:solidFill>
              </a:rPr>
              <a:t>	Geef aan wat het </a:t>
            </a:r>
            <a:r>
              <a:rPr lang="nl-NL" b="1" smtClean="0">
                <a:solidFill>
                  <a:srgbClr val="C00000"/>
                </a:solidFill>
              </a:rPr>
              <a:t>effect</a:t>
            </a:r>
            <a:r>
              <a:rPr lang="nl-NL" smtClean="0">
                <a:solidFill>
                  <a:srgbClr val="003366"/>
                </a:solidFill>
              </a:rPr>
              <a:t> van dat gedrag op jou of de situatie is</a:t>
            </a:r>
          </a:p>
          <a:p>
            <a:pPr marL="457200" indent="-457200">
              <a:buFont typeface="Wingdings" pitchFamily="2" charset="2"/>
              <a:buNone/>
            </a:pPr>
            <a:endParaRPr lang="nl-NL" smtClean="0">
              <a:solidFill>
                <a:srgbClr val="003366"/>
              </a:solidFill>
            </a:endParaRPr>
          </a:p>
          <a:p>
            <a:pPr marL="457200" indent="-457200">
              <a:buFont typeface="Wingdings" pitchFamily="2" charset="2"/>
              <a:buNone/>
            </a:pPr>
            <a:r>
              <a:rPr lang="nl-NL" b="1" smtClean="0">
                <a:solidFill>
                  <a:srgbClr val="C00000"/>
                </a:solidFill>
              </a:rPr>
              <a:t>I</a:t>
            </a:r>
            <a:r>
              <a:rPr lang="nl-NL" smtClean="0">
                <a:solidFill>
                  <a:srgbClr val="003366"/>
                </a:solidFill>
              </a:rPr>
              <a:t>	Praat vanuit jezelf, “</a:t>
            </a:r>
            <a:r>
              <a:rPr lang="nl-NL" b="1" smtClean="0">
                <a:solidFill>
                  <a:srgbClr val="C00000"/>
                </a:solidFill>
              </a:rPr>
              <a:t>Ik</a:t>
            </a:r>
            <a:r>
              <a:rPr lang="nl-NL" smtClean="0">
                <a:solidFill>
                  <a:srgbClr val="003366"/>
                </a:solidFill>
              </a:rPr>
              <a:t> merk, vind ...”</a:t>
            </a:r>
          </a:p>
          <a:p>
            <a:pPr marL="457200" indent="-457200">
              <a:buFont typeface="Wingdings" pitchFamily="2" charset="2"/>
              <a:buNone/>
            </a:pPr>
            <a:endParaRPr lang="nl-NL" smtClean="0">
              <a:solidFill>
                <a:srgbClr val="003366"/>
              </a:solidFill>
            </a:endParaRPr>
          </a:p>
          <a:p>
            <a:pPr marL="457200" indent="-457200">
              <a:buFont typeface="Wingdings" pitchFamily="2" charset="2"/>
              <a:buNone/>
            </a:pPr>
            <a:r>
              <a:rPr lang="nl-NL" b="1" smtClean="0">
                <a:solidFill>
                  <a:srgbClr val="C00000"/>
                </a:solidFill>
              </a:rPr>
              <a:t>N</a:t>
            </a:r>
            <a:r>
              <a:rPr lang="nl-NL" smtClean="0">
                <a:solidFill>
                  <a:srgbClr val="003366"/>
                </a:solidFill>
              </a:rPr>
              <a:t>	Geef de feedback </a:t>
            </a:r>
            <a:r>
              <a:rPr lang="nl-NL" b="1" smtClean="0">
                <a:solidFill>
                  <a:srgbClr val="C00000"/>
                </a:solidFill>
              </a:rPr>
              <a:t>nu</a:t>
            </a:r>
            <a:r>
              <a:rPr lang="nl-NL" smtClean="0">
                <a:solidFill>
                  <a:srgbClr val="003366"/>
                </a:solidFill>
              </a:rPr>
              <a:t>, dus geen ‘oude koeien’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nummer 4"/>
          <p:cNvSpPr>
            <a:spLocks noGrp="1"/>
          </p:cNvSpPr>
          <p:nvPr>
            <p:ph type="sldNum" sz="quarter" idx="11"/>
          </p:nvPr>
        </p:nvSpPr>
        <p:spPr>
          <a:noFill/>
        </p:spPr>
        <p:txBody>
          <a:bodyPr/>
          <a:lstStyle/>
          <a:p>
            <a:fld id="{847D87C5-C505-40D7-970F-CF695200A2F5}" type="slidenum">
              <a:rPr lang="en-GB" smtClean="0"/>
              <a:pPr/>
              <a:t>7</a:t>
            </a:fld>
            <a:endParaRPr lang="en-GB" smtClean="0"/>
          </a:p>
        </p:txBody>
      </p:sp>
      <p:sp>
        <p:nvSpPr>
          <p:cNvPr id="35843" name="Rectangle 2"/>
          <p:cNvSpPr>
            <a:spLocks noGrp="1" noChangeArrowheads="1"/>
          </p:cNvSpPr>
          <p:nvPr>
            <p:ph type="title"/>
          </p:nvPr>
        </p:nvSpPr>
        <p:spPr>
          <a:xfrm>
            <a:off x="1143000" y="1143000"/>
            <a:ext cx="7467600" cy="471488"/>
          </a:xfrm>
        </p:spPr>
        <p:txBody>
          <a:bodyPr/>
          <a:lstStyle/>
          <a:p>
            <a:pPr eaLnBrk="1" hangingPunct="1"/>
            <a:r>
              <a:rPr lang="en-US" smtClean="0">
                <a:solidFill>
                  <a:srgbClr val="C00000"/>
                </a:solidFill>
              </a:rPr>
              <a:t>Feedback geven</a:t>
            </a:r>
            <a:endParaRPr lang="nl-NL" smtClean="0">
              <a:solidFill>
                <a:srgbClr val="C00000"/>
              </a:solidFill>
            </a:endParaRPr>
          </a:p>
        </p:txBody>
      </p:sp>
      <p:sp>
        <p:nvSpPr>
          <p:cNvPr id="19460" name="Rectangle 3"/>
          <p:cNvSpPr>
            <a:spLocks noGrp="1" noChangeArrowheads="1"/>
          </p:cNvSpPr>
          <p:nvPr>
            <p:ph type="body" idx="1"/>
          </p:nvPr>
        </p:nvSpPr>
        <p:spPr>
          <a:xfrm>
            <a:off x="1071563" y="1714500"/>
            <a:ext cx="7467600" cy="4572000"/>
          </a:xfrm>
        </p:spPr>
        <p:txBody>
          <a:bodyPr/>
          <a:lstStyle/>
          <a:p>
            <a:pPr eaLnBrk="1" hangingPunct="1">
              <a:defRPr/>
            </a:pPr>
            <a:r>
              <a:rPr lang="en-US" smtClean="0">
                <a:solidFill>
                  <a:srgbClr val="003366"/>
                </a:solidFill>
              </a:rPr>
              <a:t>Beperk je tot de belangrijkste punten</a:t>
            </a:r>
          </a:p>
          <a:p>
            <a:pPr marL="342900" lvl="1" indent="-342900" eaLnBrk="1" hangingPunct="1">
              <a:buFont typeface="Wingdings" pitchFamily="2" charset="2"/>
              <a:buChar char="l"/>
              <a:defRPr/>
            </a:pPr>
            <a:r>
              <a:rPr lang="nl-NL" sz="2400" smtClean="0">
                <a:solidFill>
                  <a:srgbClr val="003366"/>
                </a:solidFill>
                <a:ea typeface="+mn-ea"/>
                <a:cs typeface="+mn-cs"/>
              </a:rPr>
              <a:t>Richt feedback niet op de persoon, diens karakter of lichamelijke kenmerken. Beperk je tot wat de ander kan veranderen.</a:t>
            </a:r>
            <a:endParaRPr lang="en-US" sz="2400" smtClean="0">
              <a:solidFill>
                <a:srgbClr val="003366"/>
              </a:solidFill>
              <a:ea typeface="+mn-ea"/>
              <a:cs typeface="+mn-cs"/>
            </a:endParaRPr>
          </a:p>
          <a:p>
            <a:pPr eaLnBrk="1" hangingPunct="1">
              <a:defRPr/>
            </a:pPr>
            <a:r>
              <a:rPr lang="en-US" smtClean="0">
                <a:solidFill>
                  <a:srgbClr val="003366"/>
                </a:solidFill>
              </a:rPr>
              <a:t>Geef eventueel advies voor ander gedrag</a:t>
            </a:r>
          </a:p>
          <a:p>
            <a:pPr eaLnBrk="1" hangingPunct="1">
              <a:defRPr/>
            </a:pPr>
            <a:r>
              <a:rPr lang="en-US" smtClean="0">
                <a:solidFill>
                  <a:srgbClr val="003366"/>
                </a:solidFill>
              </a:rPr>
              <a:t>Geef de ander de kans verduidelijking te vragen</a:t>
            </a:r>
          </a:p>
          <a:p>
            <a:pPr eaLnBrk="1" hangingPunct="1">
              <a:buFont typeface="Wingdings" pitchFamily="2" charset="2"/>
              <a:buNone/>
              <a:defRPr/>
            </a:pPr>
            <a:endParaRPr lang="nl-NL"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3000" y="1071563"/>
            <a:ext cx="7072313" cy="525462"/>
          </a:xfrm>
        </p:spPr>
        <p:txBody>
          <a:bodyPr/>
          <a:lstStyle/>
          <a:p>
            <a:pPr eaLnBrk="1" hangingPunct="1"/>
            <a:r>
              <a:rPr lang="en-US" smtClean="0">
                <a:solidFill>
                  <a:srgbClr val="C00000"/>
                </a:solidFill>
              </a:rPr>
              <a:t>Feedback ontvangen</a:t>
            </a:r>
            <a:endParaRPr lang="nl-NL" smtClean="0">
              <a:solidFill>
                <a:srgbClr val="C00000"/>
              </a:solidFill>
            </a:endParaRPr>
          </a:p>
        </p:txBody>
      </p:sp>
      <p:sp>
        <p:nvSpPr>
          <p:cNvPr id="20484" name="Rectangle 3"/>
          <p:cNvSpPr>
            <a:spLocks noGrp="1" noChangeArrowheads="1"/>
          </p:cNvSpPr>
          <p:nvPr>
            <p:ph type="body" idx="1"/>
          </p:nvPr>
        </p:nvSpPr>
        <p:spPr>
          <a:xfrm>
            <a:off x="1143000" y="1978025"/>
            <a:ext cx="7467600" cy="4114800"/>
          </a:xfrm>
        </p:spPr>
        <p:txBody>
          <a:bodyPr/>
          <a:lstStyle/>
          <a:p>
            <a:pPr marL="457200" indent="-457200">
              <a:lnSpc>
                <a:spcPct val="149000"/>
              </a:lnSpc>
              <a:buFont typeface="Wingdings" pitchFamily="2" charset="2"/>
              <a:buAutoNum type="arabicPeriod"/>
              <a:defRPr/>
            </a:pPr>
            <a:r>
              <a:rPr lang="nl-NL" dirty="0" smtClean="0">
                <a:solidFill>
                  <a:srgbClr val="003366"/>
                </a:solidFill>
              </a:rPr>
              <a:t>Zie feedback als een kans om te leren en niet als aanval.</a:t>
            </a:r>
          </a:p>
          <a:p>
            <a:pPr marL="457200" indent="-457200">
              <a:lnSpc>
                <a:spcPct val="149000"/>
              </a:lnSpc>
              <a:buFont typeface="Wingdings" pitchFamily="2" charset="2"/>
              <a:buAutoNum type="arabicPeriod"/>
              <a:defRPr/>
            </a:pPr>
            <a:r>
              <a:rPr lang="nl-NL" dirty="0" smtClean="0">
                <a:solidFill>
                  <a:srgbClr val="003366"/>
                </a:solidFill>
              </a:rPr>
              <a:t>Verdedig niet en leg niet uit.</a:t>
            </a:r>
          </a:p>
          <a:p>
            <a:pPr marL="457200" indent="-457200">
              <a:lnSpc>
                <a:spcPct val="149000"/>
              </a:lnSpc>
              <a:buFont typeface="Wingdings" pitchFamily="2" charset="2"/>
              <a:buAutoNum type="arabicPeriod"/>
              <a:defRPr/>
            </a:pPr>
            <a:r>
              <a:rPr lang="nl-NL" dirty="0" smtClean="0">
                <a:solidFill>
                  <a:srgbClr val="003366"/>
                </a:solidFill>
              </a:rPr>
              <a:t>Vraag verduidelijking over wat je niet begrijpt.</a:t>
            </a:r>
          </a:p>
          <a:p>
            <a:pPr marL="457200" indent="-457200">
              <a:lnSpc>
                <a:spcPct val="149000"/>
              </a:lnSpc>
              <a:buFont typeface="Wingdings" pitchFamily="2" charset="2"/>
              <a:buAutoNum type="arabicPeriod"/>
              <a:defRPr/>
            </a:pPr>
            <a:r>
              <a:rPr lang="nl-NL" dirty="0" smtClean="0">
                <a:solidFill>
                  <a:srgbClr val="003366"/>
                </a:solidFill>
              </a:rPr>
              <a:t>Bedank de feedbackgever voor zijn moeite.</a:t>
            </a:r>
            <a:endParaRPr lang="en-US" dirty="0" smtClean="0">
              <a:solidFill>
                <a:srgbClr val="003366"/>
              </a:solidFill>
            </a:endParaRPr>
          </a:p>
          <a:p>
            <a:pPr lvl="1" eaLnBrk="1" hangingPunct="1">
              <a:buFontTx/>
              <a:buNone/>
              <a:defRPr/>
            </a:pPr>
            <a:r>
              <a:rPr lang="en-US" b="1" i="1" dirty="0" smtClean="0">
                <a:solidFill>
                  <a:srgbClr val="C00000"/>
                </a:solidFill>
              </a:rPr>
              <a:t>Doe </a:t>
            </a:r>
            <a:r>
              <a:rPr lang="en-US" b="1" i="1" dirty="0" err="1" smtClean="0">
                <a:solidFill>
                  <a:srgbClr val="C00000"/>
                </a:solidFill>
              </a:rPr>
              <a:t>er</a:t>
            </a:r>
            <a:r>
              <a:rPr lang="en-US" b="1" i="1" dirty="0" smtClean="0">
                <a:solidFill>
                  <a:srgbClr val="C00000"/>
                </a:solidFill>
              </a:rPr>
              <a:t> </a:t>
            </a:r>
            <a:r>
              <a:rPr lang="en-US" b="1" i="1" dirty="0" err="1" smtClean="0">
                <a:solidFill>
                  <a:srgbClr val="C00000"/>
                </a:solidFill>
              </a:rPr>
              <a:t>iets</a:t>
            </a:r>
            <a:r>
              <a:rPr lang="en-US" b="1" i="1" dirty="0" smtClean="0">
                <a:solidFill>
                  <a:srgbClr val="C00000"/>
                </a:solidFill>
              </a:rPr>
              <a:t> </a:t>
            </a:r>
            <a:r>
              <a:rPr lang="en-US" b="1" i="1" dirty="0" err="1" smtClean="0">
                <a:solidFill>
                  <a:srgbClr val="C00000"/>
                </a:solidFill>
              </a:rPr>
              <a:t>mee</a:t>
            </a:r>
            <a:r>
              <a:rPr lang="en-US" b="1" i="1" dirty="0" smtClean="0">
                <a:solidFill>
                  <a:srgbClr val="C00000"/>
                </a:solidFill>
              </a:rPr>
              <a:t>! </a:t>
            </a:r>
            <a:r>
              <a:rPr lang="en-US" b="1" i="1" dirty="0" smtClean="0">
                <a:solidFill>
                  <a:srgbClr val="C00000"/>
                </a:solidFill>
                <a:sym typeface="Wingdings" pitchFamily="2" charset="2"/>
              </a:rPr>
              <a:t> </a:t>
            </a:r>
            <a:r>
              <a:rPr lang="en-US" b="1" i="1" dirty="0" err="1" smtClean="0">
                <a:solidFill>
                  <a:srgbClr val="C00000"/>
                </a:solidFill>
                <a:sym typeface="Wingdings" pitchFamily="2" charset="2"/>
              </a:rPr>
              <a:t>reflecteren</a:t>
            </a:r>
            <a:r>
              <a:rPr lang="en-US" b="1" i="1" dirty="0" smtClean="0">
                <a:solidFill>
                  <a:srgbClr val="C00000"/>
                </a:solidFill>
                <a:sym typeface="Wingdings" pitchFamily="2" charset="2"/>
              </a:rPr>
              <a:t>…  </a:t>
            </a:r>
            <a:r>
              <a:rPr lang="en-US" b="1" i="1" dirty="0" err="1" smtClean="0">
                <a:solidFill>
                  <a:srgbClr val="C00000"/>
                </a:solidFill>
                <a:sym typeface="Wingdings" pitchFamily="2" charset="2"/>
              </a:rPr>
              <a:t>leerdoelen</a:t>
            </a:r>
            <a:r>
              <a:rPr lang="en-US" b="1" i="1" dirty="0" smtClean="0">
                <a:solidFill>
                  <a:srgbClr val="C00000"/>
                </a:solidFill>
                <a:sym typeface="Wingdings" pitchFamily="2" charset="2"/>
              </a:rPr>
              <a:t>…</a:t>
            </a:r>
            <a:endParaRPr lang="nl-NL" b="1" i="1" dirty="0" smtClean="0">
              <a:solidFill>
                <a:srgbClr val="C00000"/>
              </a:solidFill>
            </a:endParaRPr>
          </a:p>
          <a:p>
            <a:pPr eaLnBrk="1" hangingPunct="1">
              <a:buFont typeface="Wingdings" pitchFamily="2" charset="2"/>
              <a:buChar char="§"/>
              <a:defRPr/>
            </a:pPr>
            <a:endParaRPr lang="nl-NL" dirty="0" smtClean="0">
              <a:solidFill>
                <a:srgbClr val="003366"/>
              </a:solidFill>
            </a:endParaRPr>
          </a:p>
        </p:txBody>
      </p:sp>
      <p:sp>
        <p:nvSpPr>
          <p:cNvPr id="5" name="Tekstvak 4"/>
          <p:cNvSpPr txBox="1">
            <a:spLocks noChangeArrowheads="1"/>
          </p:cNvSpPr>
          <p:nvPr/>
        </p:nvSpPr>
        <p:spPr bwMode="auto">
          <a:xfrm>
            <a:off x="2928938" y="2714625"/>
            <a:ext cx="4572000" cy="369888"/>
          </a:xfrm>
          <a:prstGeom prst="rect">
            <a:avLst/>
          </a:prstGeom>
          <a:noFill/>
          <a:ln w="9525">
            <a:noFill/>
            <a:miter lim="800000"/>
            <a:headEnd/>
            <a:tailEnd/>
          </a:ln>
        </p:spPr>
        <p:txBody>
          <a:bodyPr>
            <a:spAutoFit/>
          </a:bodyPr>
          <a:lstStyle/>
          <a:p>
            <a:r>
              <a:rPr lang="nl-NL" sz="2000" i="1">
                <a:solidFill>
                  <a:srgbClr val="C00000"/>
                </a:solidFill>
              </a:rPr>
              <a:t>G</a:t>
            </a:r>
            <a:r>
              <a:rPr lang="en-US" sz="2000" i="1">
                <a:solidFill>
                  <a:srgbClr val="C00000"/>
                </a:solidFill>
              </a:rPr>
              <a:t>oede feedback is een cadeautje!</a:t>
            </a:r>
            <a:endParaRPr lang="nl-NL"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4" end="4"/>
                                            </p:txEl>
                                          </p:spTgt>
                                        </p:tgtEl>
                                        <p:attrNameLst>
                                          <p:attrName>style.visibility</p:attrName>
                                        </p:attrNameLst>
                                      </p:cBhvr>
                                      <p:to>
                                        <p:strVal val="visible"/>
                                      </p:to>
                                    </p:set>
                                    <p:animEffect transition="in" filter="fade">
                                      <p:cBhvr>
                                        <p:cTn id="12" dur="2000"/>
                                        <p:tgtEl>
                                          <p:spTgt spid="204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pt-BR" sz="2800" smtClean="0"/>
              <a:t> </a:t>
            </a:r>
            <a:endParaRPr lang="en-GB" sz="2800" smtClean="0"/>
          </a:p>
        </p:txBody>
      </p:sp>
      <p:sp>
        <p:nvSpPr>
          <p:cNvPr id="37891" name="Rectangle 4"/>
          <p:cNvSpPr>
            <a:spLocks noChangeArrowheads="1"/>
          </p:cNvSpPr>
          <p:nvPr/>
        </p:nvSpPr>
        <p:spPr bwMode="auto">
          <a:xfrm>
            <a:off x="2916238" y="549275"/>
            <a:ext cx="3860800" cy="576263"/>
          </a:xfrm>
          <a:prstGeom prst="rect">
            <a:avLst/>
          </a:prstGeom>
          <a:noFill/>
          <a:ln w="9525">
            <a:noFill/>
            <a:miter lim="800000"/>
            <a:headEnd/>
            <a:tailEnd/>
          </a:ln>
        </p:spPr>
        <p:txBody>
          <a:bodyPr anchor="b"/>
          <a:lstStyle/>
          <a:p>
            <a:r>
              <a:rPr lang="nl-NL" sz="3200">
                <a:solidFill>
                  <a:schemeClr val="tx1"/>
                </a:solidFill>
              </a:rPr>
              <a:t>Het </a:t>
            </a:r>
            <a:r>
              <a:rPr lang="nl-NL" sz="3200">
                <a:solidFill>
                  <a:srgbClr val="C00000"/>
                </a:solidFill>
              </a:rPr>
              <a:t>Johari</a:t>
            </a:r>
            <a:r>
              <a:rPr lang="nl-NL" sz="3200">
                <a:solidFill>
                  <a:srgbClr val="FF0000"/>
                </a:solidFill>
              </a:rPr>
              <a:t> </a:t>
            </a:r>
            <a:r>
              <a:rPr lang="nl-NL" sz="3200">
                <a:solidFill>
                  <a:schemeClr val="tx1"/>
                </a:solidFill>
              </a:rPr>
              <a:t>venster</a:t>
            </a:r>
          </a:p>
        </p:txBody>
      </p:sp>
      <p:graphicFrame>
        <p:nvGraphicFramePr>
          <p:cNvPr id="10263" name="Group 23"/>
          <p:cNvGraphicFramePr>
            <a:graphicFrameLocks noGrp="1"/>
          </p:cNvGraphicFramePr>
          <p:nvPr>
            <p:ph idx="1"/>
          </p:nvPr>
        </p:nvGraphicFramePr>
        <p:xfrm>
          <a:off x="2268538" y="1916113"/>
          <a:ext cx="4967287" cy="4114800"/>
        </p:xfrm>
        <a:graphic>
          <a:graphicData uri="http://schemas.openxmlformats.org/drawingml/2006/table">
            <a:tbl>
              <a:tblPr/>
              <a:tblGrid>
                <a:gridCol w="2519362"/>
                <a:gridCol w="2447925"/>
              </a:tblGrid>
              <a:tr h="2057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Vrije ruimte</a:t>
                      </a:r>
                      <a:endParaRPr kumimoji="0" lang="en-US" sz="2000" b="0" i="0" u="none" strike="noStrike" cap="none" normalizeH="0" baseline="0" dirty="0" smtClean="0">
                        <a:ln>
                          <a:noFill/>
                        </a:ln>
                        <a:solidFill>
                          <a:srgbClr val="003366"/>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Blinde vlek</a:t>
                      </a:r>
                      <a:endParaRPr kumimoji="0" lang="en-US" sz="2000" b="0"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Verborgen gebied</a:t>
                      </a:r>
                      <a:endParaRPr kumimoji="0" lang="en-US" sz="2000" b="0" i="0" u="none" strike="noStrike" cap="none" normalizeH="0" baseline="0" dirty="0" smtClean="0">
                        <a:ln>
                          <a:noFill/>
                        </a:ln>
                        <a:solidFill>
                          <a:srgbClr val="003366"/>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nl-NL" sz="2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nl-NL" sz="2000" b="0" i="0" u="none" strike="noStrike" cap="none" normalizeH="0" baseline="0" dirty="0" smtClean="0">
                          <a:ln>
                            <a:noFill/>
                          </a:ln>
                          <a:solidFill>
                            <a:srgbClr val="003366"/>
                          </a:solidFill>
                          <a:effectLst/>
                          <a:latin typeface="Arial" charset="0"/>
                        </a:rPr>
                        <a:t>Onbekende zelf</a:t>
                      </a:r>
                      <a:endParaRPr kumimoji="0" lang="en-US" sz="2000" b="0"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03" name="Text Box 24"/>
          <p:cNvSpPr txBox="1">
            <a:spLocks noChangeArrowheads="1"/>
          </p:cNvSpPr>
          <p:nvPr/>
        </p:nvSpPr>
        <p:spPr bwMode="auto">
          <a:xfrm>
            <a:off x="611188" y="4365625"/>
            <a:ext cx="1439862" cy="83502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Onbekend aan anderen</a:t>
            </a:r>
            <a:endParaRPr lang="en-US" sz="1800">
              <a:solidFill>
                <a:srgbClr val="003366"/>
              </a:solidFill>
            </a:endParaRPr>
          </a:p>
        </p:txBody>
      </p:sp>
      <p:sp>
        <p:nvSpPr>
          <p:cNvPr id="37904" name="Text Box 25"/>
          <p:cNvSpPr txBox="1">
            <a:spLocks noChangeArrowheads="1"/>
          </p:cNvSpPr>
          <p:nvPr/>
        </p:nvSpPr>
        <p:spPr bwMode="auto">
          <a:xfrm>
            <a:off x="900113" y="2449513"/>
            <a:ext cx="1150937" cy="83502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Bekend aan anderen</a:t>
            </a:r>
            <a:endParaRPr lang="en-US" sz="1800">
              <a:solidFill>
                <a:srgbClr val="003366"/>
              </a:solidFill>
            </a:endParaRPr>
          </a:p>
        </p:txBody>
      </p:sp>
      <p:sp>
        <p:nvSpPr>
          <p:cNvPr id="37905" name="Text Box 27"/>
          <p:cNvSpPr txBox="1">
            <a:spLocks noChangeArrowheads="1"/>
          </p:cNvSpPr>
          <p:nvPr/>
        </p:nvSpPr>
        <p:spPr bwMode="auto">
          <a:xfrm>
            <a:off x="2843213" y="1268413"/>
            <a:ext cx="1296987" cy="587375"/>
          </a:xfrm>
          <a:prstGeom prst="rect">
            <a:avLst/>
          </a:prstGeom>
          <a:noFill/>
          <a:ln w="9525">
            <a:noFill/>
            <a:miter lim="800000"/>
            <a:headEnd/>
            <a:tailEnd/>
          </a:ln>
        </p:spPr>
        <p:txBody>
          <a:bodyPr anchor="b">
            <a:spAutoFit/>
          </a:bodyPr>
          <a:lstStyle/>
          <a:p>
            <a:pPr algn="ctr">
              <a:spcBef>
                <a:spcPct val="50000"/>
              </a:spcBef>
            </a:pPr>
            <a:r>
              <a:rPr lang="nl-NL" sz="1800">
                <a:solidFill>
                  <a:srgbClr val="003366"/>
                </a:solidFill>
              </a:rPr>
              <a:t>Bekend aan jezelf</a:t>
            </a:r>
            <a:endParaRPr lang="en-US" sz="1800">
              <a:solidFill>
                <a:srgbClr val="003366"/>
              </a:solidFill>
            </a:endParaRPr>
          </a:p>
        </p:txBody>
      </p:sp>
      <p:sp>
        <p:nvSpPr>
          <p:cNvPr id="37906" name="Text Box 28"/>
          <p:cNvSpPr txBox="1">
            <a:spLocks noChangeArrowheads="1"/>
          </p:cNvSpPr>
          <p:nvPr/>
        </p:nvSpPr>
        <p:spPr bwMode="auto">
          <a:xfrm>
            <a:off x="5292725" y="1268413"/>
            <a:ext cx="1368425" cy="587375"/>
          </a:xfrm>
          <a:prstGeom prst="rect">
            <a:avLst/>
          </a:prstGeom>
          <a:noFill/>
          <a:ln w="9525">
            <a:noFill/>
            <a:miter lim="800000"/>
            <a:headEnd/>
            <a:tailEnd/>
          </a:ln>
        </p:spPr>
        <p:txBody>
          <a:bodyPr anchor="b">
            <a:spAutoFit/>
          </a:bodyPr>
          <a:lstStyle/>
          <a:p>
            <a:pPr>
              <a:spcBef>
                <a:spcPct val="50000"/>
              </a:spcBef>
            </a:pPr>
            <a:r>
              <a:rPr lang="nl-NL" sz="1800">
                <a:solidFill>
                  <a:srgbClr val="003366"/>
                </a:solidFill>
              </a:rPr>
              <a:t>Onbekend aan jezelf</a:t>
            </a:r>
            <a:endParaRPr lang="en-US" sz="1800">
              <a:solidFill>
                <a:srgbClr val="003366"/>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AN Default">
  <a:themeElements>
    <a:clrScheme name="HAN Defaul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HAN Defau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Defaul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Defaul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Defaul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Defaul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DD321ACC888A4483B2006F77AF8746" ma:contentTypeVersion="0" ma:contentTypeDescription="Een nieuw document maken." ma:contentTypeScope="" ma:versionID="a1dde622771c46d6bb6141d089d51fff">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E65E280-B617-4244-B701-2684460E1A76}"/>
</file>

<file path=customXml/itemProps2.xml><?xml version="1.0" encoding="utf-8"?>
<ds:datastoreItem xmlns:ds="http://schemas.openxmlformats.org/officeDocument/2006/customXml" ds:itemID="{1840D039-ACA3-41D1-8F62-3CD090666453}"/>
</file>

<file path=customXml/itemProps3.xml><?xml version="1.0" encoding="utf-8"?>
<ds:datastoreItem xmlns:ds="http://schemas.openxmlformats.org/officeDocument/2006/customXml" ds:itemID="{C764903F-1D48-4C27-B595-6DD5920ABB70}"/>
</file>

<file path=docProps/app.xml><?xml version="1.0" encoding="utf-8"?>
<Properties xmlns="http://schemas.openxmlformats.org/officeDocument/2006/extended-properties" xmlns:vt="http://schemas.openxmlformats.org/officeDocument/2006/docPropsVTypes">
  <Template>A:\HAN Default.ppt</Template>
  <TotalTime>0</TotalTime>
  <Words>509</Words>
  <Application>Microsoft Office PowerPoint</Application>
  <PresentationFormat>Overhead</PresentationFormat>
  <Paragraphs>149</Paragraphs>
  <Slides>17</Slides>
  <Notes>0</Notes>
  <HiddenSlides>0</HiddenSlides>
  <MMClips>0</MMClips>
  <ScaleCrop>false</ScaleCrop>
  <HeadingPairs>
    <vt:vector size="4" baseType="variant">
      <vt:variant>
        <vt:lpstr>Thema</vt:lpstr>
      </vt:variant>
      <vt:variant>
        <vt:i4>1</vt:i4>
      </vt:variant>
      <vt:variant>
        <vt:lpstr>Diatitels</vt:lpstr>
      </vt:variant>
      <vt:variant>
        <vt:i4>17</vt:i4>
      </vt:variant>
    </vt:vector>
  </HeadingPairs>
  <TitlesOfParts>
    <vt:vector size="18" baseType="lpstr">
      <vt:lpstr>HAN Default</vt:lpstr>
      <vt:lpstr> </vt:lpstr>
      <vt:lpstr>Dia 2</vt:lpstr>
      <vt:lpstr> </vt:lpstr>
      <vt:lpstr>Stellingen: mee eens?</vt:lpstr>
      <vt:lpstr>Feedback</vt:lpstr>
      <vt:lpstr>Feedback geven - GEIN</vt:lpstr>
      <vt:lpstr>Feedback geven</vt:lpstr>
      <vt:lpstr>Feedback ontvangen</vt:lpstr>
      <vt:lpstr> </vt:lpstr>
      <vt:lpstr> </vt:lpstr>
      <vt:lpstr> </vt:lpstr>
      <vt:lpstr> </vt:lpstr>
      <vt:lpstr> </vt:lpstr>
      <vt:lpstr> </vt:lpstr>
      <vt:lpstr>Wat doe jij met de scores die je “krijgt”?</vt:lpstr>
      <vt:lpstr> </vt:lpstr>
      <vt:lpstr> </vt:lpstr>
    </vt:vector>
  </TitlesOfParts>
  <Company>HAN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HAN-webvoorziening via CMS</dc:title>
  <dc:creator>Paul Siepman</dc:creator>
  <cp:lastModifiedBy>blv</cp:lastModifiedBy>
  <cp:revision>396</cp:revision>
  <cp:lastPrinted>2001-03-19T21:19:05Z</cp:lastPrinted>
  <dcterms:created xsi:type="dcterms:W3CDTF">1999-11-07T23:58:25Z</dcterms:created>
  <dcterms:modified xsi:type="dcterms:W3CDTF">2012-09-03T11:01:48Z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0x010100A7DD321ACC888A4483B2006F77AF8746</vt:lpwstr>
  </property>
</Properties>
</file>