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86" r:id="rId2"/>
    <p:sldId id="387" r:id="rId3"/>
    <p:sldId id="389" r:id="rId4"/>
    <p:sldId id="405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90" r:id="rId14"/>
    <p:sldId id="391" r:id="rId1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33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6" autoAdjust="0"/>
    <p:restoredTop sz="94660"/>
  </p:normalViewPr>
  <p:slideViewPr>
    <p:cSldViewPr>
      <p:cViewPr varScale="1">
        <p:scale>
          <a:sx n="82" d="100"/>
          <a:sy n="8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6EAA84-BBF0-4E8D-8BEB-6C32EA1D4D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EA5996-D9D4-47C7-BBB1-76F5A6B51165}" type="datetimeFigureOut">
              <a:rPr lang="nl-NL"/>
              <a:pPr>
                <a:defRPr/>
              </a:pPr>
              <a:t>7-5-2012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1B20DD6-6799-4742-ADA4-129BF321F7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nl-NL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nl-NL" sz="1800" b="0">
              <a:solidFill>
                <a:schemeClr val="tx1"/>
              </a:solidFill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nl-N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5962650"/>
            <a:ext cx="587375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9E737E01-EF67-47CA-8730-CE04682F1F6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953000" y="38100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143000" y="1676400"/>
            <a:ext cx="7467600" cy="41148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oud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953000" y="38100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_PPT~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nl-NL" sz="1800" b="0">
              <a:solidFill>
                <a:schemeClr val="tx1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nl-NL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2011-2012, blok 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4</a:t>
            </a: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Docent: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87624" y="1988840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 dirty="0">
                <a:solidFill>
                  <a:srgbClr val="CC0000"/>
                </a:solidFill>
              </a:rPr>
              <a:t>Les </a:t>
            </a:r>
            <a:r>
              <a:rPr lang="nl-NL" sz="3200" dirty="0" smtClean="0">
                <a:solidFill>
                  <a:srgbClr val="CC0000"/>
                </a:solidFill>
              </a:rPr>
              <a:t>4 </a:t>
            </a:r>
            <a:r>
              <a:rPr lang="nl-NL" sz="3200" dirty="0">
                <a:solidFill>
                  <a:srgbClr val="CC0000"/>
                </a:solidFill>
              </a:rPr>
              <a:t>Vaardigheden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  <a:p>
            <a:pPr algn="ctr"/>
            <a:r>
              <a:rPr lang="nl-NL" sz="3200" dirty="0" smtClean="0">
                <a:solidFill>
                  <a:srgbClr val="CC0000"/>
                </a:solidFill>
              </a:rPr>
              <a:t>Time management 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Voorbeelden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activiteiten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:</a:t>
            </a: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3366"/>
              </a:solidFill>
              <a:sym typeface="Wingdings" pitchFamily="2" charset="2"/>
            </a:endParaRPr>
          </a:p>
          <a:p>
            <a:r>
              <a:rPr lang="nl-NL" dirty="0" smtClean="0">
                <a:solidFill>
                  <a:srgbClr val="003366"/>
                </a:solidFill>
              </a:rPr>
              <a:t>opbouwen en onderhouden van relaties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planning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administratie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opruimen </a:t>
            </a:r>
          </a:p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Niet urgent / wel belangrijk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Voorbeelden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activiteiten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:</a:t>
            </a: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3366"/>
              </a:solidFill>
              <a:sym typeface="Wingdings" pitchFamily="2" charset="2"/>
            </a:endParaRPr>
          </a:p>
          <a:p>
            <a:r>
              <a:rPr lang="nl-NL" dirty="0" err="1" smtClean="0">
                <a:solidFill>
                  <a:srgbClr val="003366"/>
                </a:solidFill>
              </a:rPr>
              <a:t>tijdverslinders</a:t>
            </a:r>
            <a:r>
              <a:rPr lang="nl-NL" dirty="0" smtClean="0">
                <a:solidFill>
                  <a:srgbClr val="003366"/>
                </a:solidFill>
              </a:rPr>
              <a:t> als voortdurend checken van mail </a:t>
            </a:r>
          </a:p>
          <a:p>
            <a:r>
              <a:rPr lang="nl-NL" dirty="0" err="1" smtClean="0">
                <a:solidFill>
                  <a:srgbClr val="003366"/>
                </a:solidFill>
              </a:rPr>
              <a:t>social</a:t>
            </a:r>
            <a:r>
              <a:rPr lang="nl-NL" dirty="0" smtClean="0">
                <a:solidFill>
                  <a:srgbClr val="003366"/>
                </a:solidFill>
              </a:rPr>
              <a:t> talk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uitstelgedrag ('eerst een kopje koffie ...') </a:t>
            </a:r>
          </a:p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Niet urgent / niet belangrijk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/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Zoek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zelf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informatie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over het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thema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time management en vat de kern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hiervan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samen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.</a:t>
            </a:r>
          </a:p>
          <a:p>
            <a:pPr marL="457200" indent="-457200" eaLnBrk="1" hangingPunct="1"/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Beschrijf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welke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elementen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time management je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herkent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in je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eigen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werkwijze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.</a:t>
            </a:r>
          </a:p>
          <a:p>
            <a:pPr marL="457200" indent="-457200" eaLnBrk="1" hangingPunct="1"/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Maak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de time management test.</a:t>
            </a:r>
          </a:p>
          <a:p>
            <a:pPr marL="457200" indent="-457200" eaLnBrk="1" hangingPunct="1"/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Benoem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je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verbeterpunten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op het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gebied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time management.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Wat te doen voor indicator PW 4?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1: Kennismaking, TVR, Planmatig werken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2: Communiceren, Feedback, IPV, Rapporteren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3: Vergaderen &amp; Besluiten (opzet portfolio)</a:t>
            </a:r>
          </a:p>
          <a:p>
            <a:pPr eaLnBrk="1" hangingPunct="1"/>
            <a:r>
              <a:rPr lang="nl-NL" dirty="0" smtClean="0">
                <a:solidFill>
                  <a:srgbClr val="C00000"/>
                </a:solidFill>
              </a:rPr>
              <a:t>Week 4:</a:t>
            </a:r>
            <a:r>
              <a:rPr lang="nl-NL" dirty="0" smtClean="0">
                <a:solidFill>
                  <a:srgbClr val="003366"/>
                </a:solidFill>
              </a:rPr>
              <a:t> Time management en </a:t>
            </a:r>
            <a:r>
              <a:rPr lang="nl-NL" dirty="0" smtClean="0">
                <a:solidFill>
                  <a:srgbClr val="C00000"/>
                </a:solidFill>
              </a:rPr>
              <a:t>Presenteren</a:t>
            </a:r>
            <a:r>
              <a:rPr lang="nl-NL" dirty="0" smtClean="0">
                <a:solidFill>
                  <a:srgbClr val="003366"/>
                </a:solidFill>
              </a:rPr>
              <a:t> (1</a:t>
            </a:r>
            <a:r>
              <a:rPr lang="nl-NL" baseline="30000" dirty="0" smtClean="0">
                <a:solidFill>
                  <a:srgbClr val="003366"/>
                </a:solidFill>
              </a:rPr>
              <a:t>e</a:t>
            </a:r>
            <a:r>
              <a:rPr lang="nl-NL" dirty="0" smtClean="0">
                <a:solidFill>
                  <a:srgbClr val="003366"/>
                </a:solidFill>
              </a:rPr>
              <a:t> dagdeel theorie, </a:t>
            </a:r>
            <a:r>
              <a:rPr lang="nl-NL" dirty="0" smtClean="0">
                <a:solidFill>
                  <a:srgbClr val="C00000"/>
                </a:solidFill>
              </a:rPr>
              <a:t>2</a:t>
            </a:r>
            <a:r>
              <a:rPr lang="nl-NL" baseline="30000" dirty="0" smtClean="0">
                <a:solidFill>
                  <a:srgbClr val="C00000"/>
                </a:solidFill>
              </a:rPr>
              <a:t>e</a:t>
            </a:r>
            <a:r>
              <a:rPr lang="nl-NL" dirty="0" smtClean="0">
                <a:solidFill>
                  <a:srgbClr val="C00000"/>
                </a:solidFill>
              </a:rPr>
              <a:t> dagdeel oefenen!</a:t>
            </a:r>
            <a:r>
              <a:rPr lang="nl-NL" dirty="0" smtClean="0">
                <a:solidFill>
                  <a:srgbClr val="003366"/>
                </a:solidFill>
              </a:rPr>
              <a:t>)</a:t>
            </a:r>
          </a:p>
          <a:p>
            <a:pPr eaLnBrk="1" hangingPunct="1"/>
            <a:r>
              <a:rPr lang="nl-NL" dirty="0" smtClean="0">
                <a:solidFill>
                  <a:srgbClr val="C00000"/>
                </a:solidFill>
              </a:rPr>
              <a:t>Week 5: Tussenpresentaties – meer info volgt…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700808"/>
            <a:ext cx="7467600" cy="460851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000066"/>
                </a:solidFill>
              </a:rPr>
              <a:t>Bestuderen</a:t>
            </a:r>
            <a:r>
              <a:rPr lang="en-US" b="1" dirty="0" smtClean="0">
                <a:solidFill>
                  <a:srgbClr val="000066"/>
                </a:solidFill>
              </a:rPr>
              <a:t>:</a:t>
            </a:r>
            <a:endParaRPr lang="en-US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i="1" dirty="0" smtClean="0">
                <a:solidFill>
                  <a:srgbClr val="000066"/>
                </a:solidFill>
              </a:rPr>
              <a:t>Projectwijzer</a:t>
            </a:r>
            <a:br>
              <a:rPr lang="nl-NL" i="1" dirty="0" smtClean="0">
                <a:solidFill>
                  <a:srgbClr val="000066"/>
                </a:solidFill>
              </a:rPr>
            </a:br>
            <a:r>
              <a:rPr lang="nl-NL" dirty="0" smtClean="0">
                <a:solidFill>
                  <a:srgbClr val="000066"/>
                </a:solidFill>
              </a:rPr>
              <a:t>§ 6.2 (presenteren)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rgbClr val="000066"/>
                </a:solidFill>
              </a:rPr>
              <a:t>Maken / uitwerken:</a:t>
            </a:r>
            <a:endParaRPr lang="nl-NL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Uitgangspunten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presentatie</a:t>
            </a: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Spreekschema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en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eigenlijke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presentatie</a:t>
            </a: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Indicator PW 4 (time management)</a:t>
            </a:r>
          </a:p>
          <a:p>
            <a:pPr marL="457200" indent="-457200" eaLnBrk="1" hangingPunct="1">
              <a:buNone/>
            </a:pPr>
            <a:endParaRPr lang="en-US" b="1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Huiswerk</a:t>
            </a: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85926"/>
            <a:ext cx="7467600" cy="421482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nl-NL" b="1" dirty="0" smtClean="0">
                <a:solidFill>
                  <a:srgbClr val="000066"/>
                </a:solidFill>
              </a:rPr>
              <a:t>Lesinhoud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Samenwerken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Vergaderen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Besluiten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Opzet portfolio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err="1" smtClean="0">
                <a:solidFill>
                  <a:srgbClr val="000066"/>
                </a:solidFill>
              </a:rPr>
              <a:t>Huiswerk</a:t>
            </a:r>
            <a:endParaRPr lang="en-US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i="1" dirty="0" smtClean="0">
                <a:solidFill>
                  <a:srgbClr val="000066"/>
                </a:solidFill>
              </a:rPr>
              <a:t>Projectwijzer, </a:t>
            </a:r>
            <a:r>
              <a:rPr lang="nl-NL" dirty="0" smtClean="0">
                <a:solidFill>
                  <a:srgbClr val="000066"/>
                </a:solidFill>
              </a:rPr>
              <a:t>§ 6.2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C0000"/>
                </a:solidFill>
              </a:rPr>
              <a:t>Terugblik week </a:t>
            </a:r>
            <a:r>
              <a:rPr lang="nl-NL" sz="3200" dirty="0" smtClean="0">
                <a:solidFill>
                  <a:srgbClr val="CC0000"/>
                </a:solidFill>
              </a:rPr>
              <a:t>3</a:t>
            </a: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Time management</a:t>
            </a:r>
          </a:p>
          <a:p>
            <a:pPr eaLnBrk="1" hangingPunct="1">
              <a:buNone/>
            </a:pPr>
            <a:endParaRPr lang="nl-NL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Presenteren in theorie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Presenteren in praktijk ….</a:t>
            </a:r>
          </a:p>
          <a:p>
            <a:pPr eaLnBrk="1" hangingPunct="1"/>
            <a:endParaRPr lang="nl-NL" dirty="0" smtClean="0">
              <a:solidFill>
                <a:srgbClr val="000066"/>
              </a:solidFill>
            </a:endParaRPr>
          </a:p>
          <a:p>
            <a:pPr eaLnBrk="1" hangingPunct="1"/>
            <a:endParaRPr lang="nl-NL" dirty="0" smtClean="0">
              <a:solidFill>
                <a:srgbClr val="000066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C0000"/>
                </a:solidFill>
              </a:rPr>
              <a:t>Lesopzet week </a:t>
            </a:r>
            <a:r>
              <a:rPr lang="nl-NL" sz="3200" dirty="0" smtClean="0">
                <a:solidFill>
                  <a:srgbClr val="CC0000"/>
                </a:solidFill>
              </a:rPr>
              <a:t>4</a:t>
            </a: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492896"/>
            <a:ext cx="7467600" cy="68580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rgbClr val="C00000"/>
                </a:solidFill>
              </a:rPr>
              <a:t>Time management</a:t>
            </a:r>
            <a:endParaRPr lang="nl-NL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2976" y="1857364"/>
            <a:ext cx="7467600" cy="4114800"/>
          </a:xfrm>
        </p:spPr>
        <p:txBody>
          <a:bodyPr/>
          <a:lstStyle/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Gebrekkige taakbewaking</a:t>
            </a:r>
            <a:br>
              <a:rPr lang="nl-NL" dirty="0" smtClean="0">
                <a:solidFill>
                  <a:srgbClr val="003366"/>
                </a:solidFill>
              </a:rPr>
            </a:br>
            <a:r>
              <a:rPr lang="nl-NL" dirty="0" smtClean="0">
                <a:solidFill>
                  <a:srgbClr val="003366"/>
                </a:solidFill>
              </a:rPr>
              <a:t>(geen nee kunnen zeggen)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Overwerktheid (stress)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Je niet aan je eigen planning houden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Gebrek aan ordelijkheid</a:t>
            </a:r>
            <a:br>
              <a:rPr lang="nl-NL" dirty="0" smtClean="0">
                <a:solidFill>
                  <a:srgbClr val="003366"/>
                </a:solidFill>
              </a:rPr>
            </a:br>
            <a:r>
              <a:rPr lang="nl-NL" dirty="0" smtClean="0">
                <a:solidFill>
                  <a:srgbClr val="003366"/>
                </a:solidFill>
              </a:rPr>
              <a:t>(te laat komen, spullen kwijt, etc.)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Gebrek aan efficiëntie 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Geen duidelijke prioriteiten stellen</a:t>
            </a:r>
          </a:p>
          <a:p>
            <a:pPr marL="457200" indent="-457200" eaLnBrk="1" hangingPunct="1"/>
            <a:r>
              <a:rPr lang="nl-NL" dirty="0" smtClean="0">
                <a:solidFill>
                  <a:srgbClr val="003366"/>
                </a:solidFill>
              </a:rPr>
              <a:t>Uitstelgedrag</a:t>
            </a:r>
          </a:p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Obstakels bij goede tijdsbesteding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nl-NL" b="1" dirty="0" smtClean="0">
                <a:solidFill>
                  <a:srgbClr val="003366"/>
                </a:solidFill>
              </a:rPr>
              <a:t>Classificeer je activiteiten! </a:t>
            </a:r>
          </a:p>
          <a:p>
            <a:pPr>
              <a:buFontTx/>
              <a:buNone/>
            </a:pPr>
            <a:endParaRPr lang="nl-NL" sz="1600" dirty="0" smtClean="0">
              <a:solidFill>
                <a:srgbClr val="003366"/>
              </a:solidFill>
            </a:endParaRPr>
          </a:p>
          <a:p>
            <a:pPr>
              <a:buFontTx/>
              <a:buNone/>
            </a:pPr>
            <a:r>
              <a:rPr lang="nl-NL" dirty="0" smtClean="0">
                <a:solidFill>
                  <a:srgbClr val="003366"/>
                </a:solidFill>
              </a:rPr>
              <a:t>Veel theorieën over time management delen activiteiten in op basis van twee criteria:</a:t>
            </a:r>
          </a:p>
          <a:p>
            <a:pPr>
              <a:buFontTx/>
              <a:buNone/>
            </a:pPr>
            <a:endParaRPr lang="nl-NL" dirty="0" smtClean="0">
              <a:solidFill>
                <a:srgbClr val="003366"/>
              </a:solidFill>
            </a:endParaRPr>
          </a:p>
          <a:p>
            <a:r>
              <a:rPr lang="nl-NL" b="1" dirty="0" smtClean="0">
                <a:solidFill>
                  <a:srgbClr val="003366"/>
                </a:solidFill>
              </a:rPr>
              <a:t>Urgentie</a:t>
            </a:r>
            <a:r>
              <a:rPr lang="nl-NL" dirty="0" smtClean="0">
                <a:solidFill>
                  <a:srgbClr val="003366"/>
                </a:solidFill>
              </a:rPr>
              <a:t> 	</a:t>
            </a:r>
            <a:r>
              <a:rPr lang="nl-NL" sz="2000" dirty="0" smtClean="0">
                <a:solidFill>
                  <a:srgbClr val="003366"/>
                </a:solidFill>
              </a:rPr>
              <a:t>(hoe dringend / momentgebonden is het?)</a:t>
            </a:r>
          </a:p>
          <a:p>
            <a:r>
              <a:rPr lang="nl-NL" b="1" dirty="0" smtClean="0">
                <a:solidFill>
                  <a:srgbClr val="003366"/>
                </a:solidFill>
              </a:rPr>
              <a:t>Belang</a:t>
            </a:r>
            <a:r>
              <a:rPr lang="nl-NL" dirty="0" smtClean="0">
                <a:solidFill>
                  <a:srgbClr val="003366"/>
                </a:solidFill>
              </a:rPr>
              <a:t> 	</a:t>
            </a:r>
            <a:r>
              <a:rPr lang="nl-NL" sz="2000" dirty="0" smtClean="0">
                <a:solidFill>
                  <a:srgbClr val="003366"/>
                </a:solidFill>
              </a:rPr>
              <a:t>(hoe zinvol / constructief is het?)</a:t>
            </a:r>
            <a:endParaRPr lang="en-US" sz="2000" dirty="0" smtClean="0">
              <a:solidFill>
                <a:srgbClr val="0033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Wat kan helpen?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 </a:t>
            </a:r>
            <a:endParaRPr lang="en-GB" sz="2800" dirty="0" smtClean="0"/>
          </a:p>
        </p:txBody>
      </p:sp>
      <p:graphicFrame>
        <p:nvGraphicFramePr>
          <p:cNvPr id="10263" name="Group 23"/>
          <p:cNvGraphicFramePr>
            <a:graphicFrameLocks noGrp="1"/>
          </p:cNvGraphicFramePr>
          <p:nvPr>
            <p:ph idx="1"/>
          </p:nvPr>
        </p:nvGraphicFramePr>
        <p:xfrm>
          <a:off x="5572132" y="3429000"/>
          <a:ext cx="2520949" cy="2525626"/>
        </p:xfrm>
        <a:graphic>
          <a:graphicData uri="http://schemas.openxmlformats.org/drawingml/2006/table">
            <a:tbl>
              <a:tblPr/>
              <a:tblGrid>
                <a:gridCol w="1278603"/>
                <a:gridCol w="1242346"/>
              </a:tblGrid>
              <a:tr h="1255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- ?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3" name="Text Box 24"/>
          <p:cNvSpPr txBox="1">
            <a:spLocks noChangeArrowheads="1"/>
          </p:cNvSpPr>
          <p:nvPr/>
        </p:nvSpPr>
        <p:spPr bwMode="auto">
          <a:xfrm>
            <a:off x="4214810" y="5000636"/>
            <a:ext cx="14398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600" dirty="0" smtClean="0">
                <a:solidFill>
                  <a:srgbClr val="003366"/>
                </a:solidFill>
              </a:rPr>
              <a:t>Niet belangrijk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37904" name="Text Box 25"/>
          <p:cNvSpPr txBox="1">
            <a:spLocks noChangeArrowheads="1"/>
          </p:cNvSpPr>
          <p:nvPr/>
        </p:nvSpPr>
        <p:spPr bwMode="auto">
          <a:xfrm>
            <a:off x="4214810" y="3786190"/>
            <a:ext cx="14573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600" dirty="0" smtClean="0">
                <a:solidFill>
                  <a:srgbClr val="003366"/>
                </a:solidFill>
              </a:rPr>
              <a:t>Wel belangrijk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37905" name="Text Box 27"/>
          <p:cNvSpPr txBox="1">
            <a:spLocks noChangeArrowheads="1"/>
          </p:cNvSpPr>
          <p:nvPr/>
        </p:nvSpPr>
        <p:spPr bwMode="auto">
          <a:xfrm>
            <a:off x="5286380" y="3000372"/>
            <a:ext cx="180022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600" dirty="0" smtClean="0">
                <a:solidFill>
                  <a:srgbClr val="003366"/>
                </a:solidFill>
              </a:rPr>
              <a:t>Wel urgent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37906" name="Text Box 28"/>
          <p:cNvSpPr txBox="1">
            <a:spLocks noChangeArrowheads="1"/>
          </p:cNvSpPr>
          <p:nvPr/>
        </p:nvSpPr>
        <p:spPr bwMode="auto">
          <a:xfrm>
            <a:off x="6858016" y="3000372"/>
            <a:ext cx="156529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600" dirty="0" smtClean="0">
                <a:solidFill>
                  <a:srgbClr val="003366"/>
                </a:solidFill>
              </a:rPr>
              <a:t>Niet urgent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In een schema: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142976" y="164305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latinLnBrk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Bedenk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in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welk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kwadrant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de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activiteit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val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t.</a:t>
            </a:r>
          </a:p>
          <a:p>
            <a:pPr marL="457200" marR="0" lvl="0" indent="-457200" defTabSz="914400" latinLnBrk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Op basis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daarvan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beslis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je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hoeveel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tijd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je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aan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deze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activiteit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besteedt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 en </a:t>
            </a:r>
            <a:r>
              <a:rPr lang="en-US" sz="2400" b="0" dirty="0" err="1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wanneer</a:t>
            </a:r>
            <a:r>
              <a:rPr lang="en-US" sz="2400" b="0" dirty="0" smtClean="0">
                <a:solidFill>
                  <a:srgbClr val="003366"/>
                </a:solidFill>
                <a:latin typeface="+mn-lt"/>
                <a:sym typeface="Wingdings" pitchFamily="2" charset="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Voorbeelden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activiteiten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:</a:t>
            </a: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3366"/>
              </a:solidFill>
              <a:sym typeface="Wingdings" pitchFamily="2" charset="2"/>
            </a:endParaRPr>
          </a:p>
          <a:p>
            <a:r>
              <a:rPr lang="nl-NL" dirty="0" smtClean="0">
                <a:solidFill>
                  <a:srgbClr val="003366"/>
                </a:solidFill>
              </a:rPr>
              <a:t>spoedklussen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crises/problemen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deadlines </a:t>
            </a:r>
          </a:p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Wel urgent / wel belangrijk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Voorbeelden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 van </a:t>
            </a:r>
            <a:r>
              <a:rPr lang="en-US" dirty="0" err="1" smtClean="0">
                <a:solidFill>
                  <a:srgbClr val="003366"/>
                </a:solidFill>
                <a:sym typeface="Wingdings" pitchFamily="2" charset="2"/>
              </a:rPr>
              <a:t>activiteiten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:</a:t>
            </a: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3366"/>
              </a:solidFill>
              <a:sym typeface="Wingdings" pitchFamily="2" charset="2"/>
            </a:endParaRPr>
          </a:p>
          <a:p>
            <a:r>
              <a:rPr lang="nl-NL" dirty="0" smtClean="0">
                <a:solidFill>
                  <a:srgbClr val="003366"/>
                </a:solidFill>
              </a:rPr>
              <a:t>sommige vergaderingen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mailtjes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telefoontjes </a:t>
            </a:r>
          </a:p>
          <a:p>
            <a:r>
              <a:rPr lang="nl-NL" dirty="0" smtClean="0">
                <a:solidFill>
                  <a:srgbClr val="003366"/>
                </a:solidFill>
              </a:rPr>
              <a:t>collega's die binnen lopen </a:t>
            </a:r>
          </a:p>
          <a:p>
            <a:pPr marL="457200" indent="-457200" eaLnBrk="1" hangingPunct="1">
              <a:buNone/>
            </a:pPr>
            <a:endParaRPr lang="en-US" sz="16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Wel urgent / niet belangrijk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trap project 5">
  <a:themeElements>
    <a:clrScheme name="1_aftrap project 5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1_aftrap project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ftrap project 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ftrap project 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ftrap project 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ftrap project 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1A553B7-3827-401C-B3EA-B5EF92B7141B}"/>
</file>

<file path=customXml/itemProps2.xml><?xml version="1.0" encoding="utf-8"?>
<ds:datastoreItem xmlns:ds="http://schemas.openxmlformats.org/officeDocument/2006/customXml" ds:itemID="{EACE50A4-DA01-4A54-A546-36389C71BFE4}"/>
</file>

<file path=customXml/itemProps3.xml><?xml version="1.0" encoding="utf-8"?>
<ds:datastoreItem xmlns:ds="http://schemas.openxmlformats.org/officeDocument/2006/customXml" ds:itemID="{DE5D9F95-E5DC-4867-B06D-F65D8CF76F7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Diavoorstelling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1_aftrap project 5</vt:lpstr>
      <vt:lpstr> </vt:lpstr>
      <vt:lpstr>Dia 2</vt:lpstr>
      <vt:lpstr>Dia 3</vt:lpstr>
      <vt:lpstr>Time management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Peter Schuszler</dc:creator>
  <cp:lastModifiedBy>blv</cp:lastModifiedBy>
  <cp:revision>140</cp:revision>
  <dcterms:created xsi:type="dcterms:W3CDTF">2006-09-01T11:37:16Z</dcterms:created>
  <dcterms:modified xsi:type="dcterms:W3CDTF">2012-05-07T13:32:22Z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