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1" r:id="rId6"/>
    <p:sldId id="258" r:id="rId7"/>
    <p:sldId id="259" r:id="rId8"/>
    <p:sldId id="260" r:id="rId9"/>
    <p:sldId id="277" r:id="rId10"/>
    <p:sldId id="278" r:id="rId11"/>
    <p:sldId id="279" r:id="rId12"/>
    <p:sldId id="272" r:id="rId13"/>
    <p:sldId id="261" r:id="rId14"/>
    <p:sldId id="262" r:id="rId15"/>
    <p:sldId id="276" r:id="rId16"/>
    <p:sldId id="280" r:id="rId17"/>
    <p:sldId id="289" r:id="rId18"/>
    <p:sldId id="270" r:id="rId19"/>
    <p:sldId id="273" r:id="rId20"/>
    <p:sldId id="274" r:id="rId21"/>
    <p:sldId id="283" r:id="rId22"/>
    <p:sldId id="284" r:id="rId23"/>
    <p:sldId id="285" r:id="rId24"/>
    <p:sldId id="27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0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C95F5A-E8F0-47D0-8FED-B868DD8A6D7C}" type="datetimeFigureOut">
              <a:rPr lang="nl-NL" smtClean="0"/>
              <a:t>26-11-2014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4DB22E-3AD8-4CD6-9E6A-0B686FA89B0A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Ontwerp web- &amp; beheerapplicatie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Groep 5 – presentatie 2</a:t>
            </a:r>
            <a:endParaRPr lang="nl-NL" dirty="0"/>
          </a:p>
        </p:txBody>
      </p:sp>
      <p:pic>
        <p:nvPicPr>
          <p:cNvPr id="4" name="Picture 2" descr="C:\Users\Nico\Google Drive\iproject\docs\LG_EA\logo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7954">
            <a:off x="2225232" y="3099371"/>
            <a:ext cx="50101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075035" cy="548640"/>
          </a:xfrm>
        </p:spPr>
        <p:txBody>
          <a:bodyPr/>
          <a:lstStyle/>
          <a:p>
            <a:r>
              <a:rPr lang="nl-NL" dirty="0" smtClean="0"/>
              <a:t>HIGH FIDELITIES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Home pagina hover</a:t>
            </a:r>
            <a:endParaRPr lang="nl-NL" dirty="0"/>
          </a:p>
        </p:txBody>
      </p:sp>
      <p:pic>
        <p:nvPicPr>
          <p:cNvPr id="27650" name="Picture 2" descr="C:\Users\Nico\Google Drive\iproject\docs\Ontwerpdocument website\Wireframe\High fidelity\high_fid_website_home_Xander_Ho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3552"/>
            <a:ext cx="4511147" cy="63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343900" cy="548640"/>
          </a:xfrm>
        </p:spPr>
        <p:txBody>
          <a:bodyPr/>
          <a:lstStyle/>
          <a:p>
            <a:r>
              <a:rPr lang="nl-NL" dirty="0" smtClean="0"/>
              <a:t>HIGH FIDELITIES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Productoverzicht</a:t>
            </a:r>
            <a:endParaRPr lang="nl-NL" dirty="0"/>
          </a:p>
        </p:txBody>
      </p:sp>
      <p:pic>
        <p:nvPicPr>
          <p:cNvPr id="28674" name="Picture 2" descr="C:\Users\Nico\Google Drive\iproject\docs\Ontwerpdocument website\Wireframe\High fidelity\high_fid_website_productoverzicht_di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87001"/>
            <a:ext cx="4248472" cy="663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9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gebruiker kan bieden op een veiling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6386" name="Picture 2" descr="C:\Users\Nico\Desktop\Nieuwe ma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1472"/>
            <a:ext cx="599784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964488" cy="548640"/>
          </a:xfrm>
        </p:spPr>
        <p:txBody>
          <a:bodyPr/>
          <a:lstStyle/>
          <a:p>
            <a:r>
              <a:rPr lang="nl-NL" dirty="0" smtClean="0"/>
              <a:t>Low fidelities						      5.2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Product pagina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gebruiker kan bieden op een</a:t>
            </a:r>
          </a:p>
          <a:p>
            <a:r>
              <a:rPr lang="nl-NL" dirty="0">
                <a:solidFill>
                  <a:srgbClr val="FF0000"/>
                </a:solidFill>
              </a:rPr>
              <a:t>v</a:t>
            </a:r>
            <a:r>
              <a:rPr lang="nl-NL" dirty="0" smtClean="0">
                <a:solidFill>
                  <a:srgbClr val="FF0000"/>
                </a:solidFill>
              </a:rPr>
              <a:t>eiling.</a:t>
            </a:r>
            <a:endParaRPr lang="nl-NL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pic>
        <p:nvPicPr>
          <p:cNvPr id="4098" name="Picture 2" descr="C:\Users\Nico\Google Drive\iproject\docs\Ontwerpdocument website\Wireframe\Nieuwe Wireframes\definitief\low_fid_website_productpagi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14" y="260647"/>
            <a:ext cx="4425330" cy="646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676456" cy="548640"/>
          </a:xfrm>
        </p:spPr>
        <p:txBody>
          <a:bodyPr/>
          <a:lstStyle/>
          <a:p>
            <a:r>
              <a:rPr lang="nl-NL" dirty="0" smtClean="0"/>
              <a:t>Low fidelities						     3.0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Mijn account pagina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>
                <a:solidFill>
                  <a:srgbClr val="FF0000"/>
                </a:solidFill>
              </a:rPr>
              <a:t>De gebruiker kan bieden op een</a:t>
            </a:r>
          </a:p>
          <a:p>
            <a:r>
              <a:rPr lang="nl-NL" dirty="0">
                <a:solidFill>
                  <a:srgbClr val="FF0000"/>
                </a:solidFill>
              </a:rPr>
              <a:t>veiling.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122" name="Picture 2" descr="C:\Users\Nico\Google Drive\iproject\docs\Ontwerpdocument website\Wireframe\Nieuwe Wireframes\definitief\low_fid_website_mijnaccou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54" y="260648"/>
            <a:ext cx="4388905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892480" cy="548640"/>
          </a:xfrm>
        </p:spPr>
        <p:txBody>
          <a:bodyPr/>
          <a:lstStyle/>
          <a:p>
            <a:r>
              <a:rPr lang="nl-NL" dirty="0" smtClean="0"/>
              <a:t>Low fidelities						      3.5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Mijn veilingen pagina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>
                <a:solidFill>
                  <a:srgbClr val="FF0000"/>
                </a:solidFill>
              </a:rPr>
              <a:t>De gebruiker kan bieden op een</a:t>
            </a:r>
          </a:p>
          <a:p>
            <a:r>
              <a:rPr lang="nl-NL" dirty="0">
                <a:solidFill>
                  <a:srgbClr val="FF0000"/>
                </a:solidFill>
              </a:rPr>
              <a:t>veiling.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9458" name="Picture 2" descr="C:\Users\Nico\Google Drive\iproject\docs\Ontwerpdocument website\Wireframe\Nieuwe Wireframes\definitief\low_fid_website_mijnveilin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427" y="260649"/>
            <a:ext cx="4388905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" y="260648"/>
            <a:ext cx="7520940" cy="548640"/>
          </a:xfrm>
        </p:spPr>
        <p:txBody>
          <a:bodyPr/>
          <a:lstStyle/>
          <a:p>
            <a:r>
              <a:rPr lang="nl-NL" dirty="0" smtClean="0"/>
              <a:t>High fidelities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Product pagina</a:t>
            </a:r>
            <a:endParaRPr lang="nl-NL" dirty="0"/>
          </a:p>
        </p:txBody>
      </p:sp>
      <p:pic>
        <p:nvPicPr>
          <p:cNvPr id="29698" name="Picture 2" descr="C:\Users\Nico\Google Drive\iproject\docs\Ontwerpdocument website\Wireframe\High fidelity\high_fid_website_productpagina_di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8640"/>
            <a:ext cx="4219274" cy="659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7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" y="260648"/>
            <a:ext cx="7520940" cy="548640"/>
          </a:xfrm>
        </p:spPr>
        <p:txBody>
          <a:bodyPr/>
          <a:lstStyle/>
          <a:p>
            <a:r>
              <a:rPr lang="nl-NL" dirty="0" smtClean="0"/>
              <a:t>High fidelities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Mijn account</a:t>
            </a:r>
            <a:endParaRPr lang="nl-NL" dirty="0"/>
          </a:p>
        </p:txBody>
      </p:sp>
      <p:pic>
        <p:nvPicPr>
          <p:cNvPr id="30722" name="Picture 2" descr="C:\Users\Nico\Google Drive\iproject\docs\Ontwerpdocument website\Wireframe\High fidelity\high_fid_website_home_Xander_MijnAccou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75" y="116632"/>
            <a:ext cx="4671164" cy="6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Sitemapping beheerapplicatie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40121"/>
              </p:ext>
            </p:extLst>
          </p:nvPr>
        </p:nvGraphicFramePr>
        <p:xfrm>
          <a:off x="387200" y="1772816"/>
          <a:ext cx="8369600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3" imgW="6880780" imgH="2305796" progId="Visio.Drawing.11">
                  <p:embed/>
                </p:oleObj>
              </mc:Choice>
              <mc:Fallback>
                <p:oleObj name="Visio" r:id="rId3" imgW="6880780" imgH="2305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00" y="1772816"/>
                        <a:ext cx="8369600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2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REQUIREMENTS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122295"/>
              </p:ext>
            </p:extLst>
          </p:nvPr>
        </p:nvGraphicFramePr>
        <p:xfrm>
          <a:off x="539552" y="1268760"/>
          <a:ext cx="8208912" cy="443249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4104456"/>
                <a:gridCol w="4104456"/>
              </a:tblGrid>
              <a:tr h="660054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Requirements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MoSCoW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842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Veilingen inzien en beheren </a:t>
                      </a:r>
                      <a:endParaRPr lang="nl-NL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684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De applicatie kan verkoperaccounts verificatiebrief genereren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M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842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Gebruikers beheren (verwijderen/bannen)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684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De applicatie kan financiële overzichten genereren 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842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rgbClr val="FF0000"/>
                          </a:solidFill>
                          <a:effectLst/>
                        </a:rPr>
                        <a:t>De rubrieken op de site kunnen worden beheerd </a:t>
                      </a:r>
                      <a:endParaRPr lang="nl-NL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842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Looptijden toevoegen en verwijderen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S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684"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De applicatie moet de geheime vragen kunnen aanpassen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M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 – wat komt er aan bod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247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nl-NL" sz="1700" u="sng" dirty="0" smtClean="0"/>
              <a:t>WEBAPPLICATIE</a:t>
            </a:r>
          </a:p>
          <a:p>
            <a:r>
              <a:rPr lang="nl-NL" dirty="0"/>
              <a:t>Requirements en </a:t>
            </a:r>
            <a:r>
              <a:rPr lang="nl-NL" dirty="0" smtClean="0"/>
              <a:t>usecases</a:t>
            </a:r>
          </a:p>
          <a:p>
            <a:r>
              <a:rPr lang="nl-NL" dirty="0" smtClean="0"/>
              <a:t>Sitemapping </a:t>
            </a:r>
          </a:p>
          <a:p>
            <a:r>
              <a:rPr lang="nl-NL" dirty="0" smtClean="0"/>
              <a:t>Low fidelities: 	- Home pagina niet ingelogd</a:t>
            </a:r>
          </a:p>
          <a:p>
            <a:r>
              <a:rPr lang="nl-NL" dirty="0"/>
              <a:t>	</a:t>
            </a:r>
            <a:r>
              <a:rPr lang="nl-NL" dirty="0" smtClean="0"/>
              <a:t>		- Home pagina met hover</a:t>
            </a:r>
          </a:p>
          <a:p>
            <a:r>
              <a:rPr lang="nl-NL" dirty="0"/>
              <a:t>			- </a:t>
            </a:r>
            <a:r>
              <a:rPr lang="nl-NL" dirty="0" smtClean="0"/>
              <a:t>Product </a:t>
            </a:r>
            <a:r>
              <a:rPr lang="nl-NL" dirty="0"/>
              <a:t>overzicht</a:t>
            </a:r>
          </a:p>
          <a:p>
            <a:r>
              <a:rPr lang="nl-NL" dirty="0"/>
              <a:t>			- Product </a:t>
            </a:r>
            <a:r>
              <a:rPr lang="nl-NL" dirty="0" smtClean="0"/>
              <a:t>pagina</a:t>
            </a:r>
          </a:p>
          <a:p>
            <a:r>
              <a:rPr lang="nl-NL" dirty="0"/>
              <a:t>	</a:t>
            </a:r>
            <a:r>
              <a:rPr lang="nl-NL" dirty="0" smtClean="0"/>
              <a:t>		- Mijn account pagina</a:t>
            </a:r>
            <a:endParaRPr lang="nl-NL" dirty="0"/>
          </a:p>
          <a:p>
            <a:r>
              <a:rPr lang="nl-NL" dirty="0" smtClean="0"/>
              <a:t>High fidelities(dezelfde pagina’s als bovenstaand)</a:t>
            </a:r>
          </a:p>
          <a:p>
            <a:r>
              <a:rPr lang="nl-NL" sz="1700" u="sng" dirty="0" smtClean="0"/>
              <a:t>BEHEERAPPLICATIE</a:t>
            </a:r>
          </a:p>
          <a:p>
            <a:r>
              <a:rPr lang="nl-NL" dirty="0" smtClean="0"/>
              <a:t>Requirements en usecases</a:t>
            </a:r>
          </a:p>
          <a:p>
            <a:r>
              <a:rPr lang="nl-NL" dirty="0" smtClean="0"/>
              <a:t>Sitemapping</a:t>
            </a:r>
            <a:endParaRPr lang="nl-NL" dirty="0"/>
          </a:p>
          <a:p>
            <a:r>
              <a:rPr lang="nl-NL" dirty="0" smtClean="0"/>
              <a:t>Low </a:t>
            </a:r>
            <a:r>
              <a:rPr lang="nl-NL" dirty="0"/>
              <a:t>fidelities: 	- </a:t>
            </a:r>
            <a:r>
              <a:rPr lang="nl-NL" dirty="0" smtClean="0"/>
              <a:t>Menu</a:t>
            </a:r>
            <a:endParaRPr lang="nl-NL" dirty="0"/>
          </a:p>
          <a:p>
            <a:r>
              <a:rPr lang="nl-NL" dirty="0"/>
              <a:t>			- </a:t>
            </a:r>
            <a:r>
              <a:rPr lang="nl-NL" dirty="0" smtClean="0"/>
              <a:t>Instellingen overzicht</a:t>
            </a:r>
            <a:endParaRPr lang="nl-NL" dirty="0"/>
          </a:p>
          <a:p>
            <a:r>
              <a:rPr lang="nl-NL" dirty="0"/>
              <a:t>			- </a:t>
            </a:r>
            <a:r>
              <a:rPr lang="nl-NL" dirty="0" smtClean="0"/>
              <a:t>Categorieën</a:t>
            </a:r>
            <a:endParaRPr lang="nl-NL" dirty="0"/>
          </a:p>
          <a:p>
            <a:r>
              <a:rPr lang="nl-NL" dirty="0"/>
              <a:t>			- </a:t>
            </a:r>
            <a:r>
              <a:rPr lang="nl-NL" dirty="0" smtClean="0"/>
              <a:t>Veiling overzicht </a:t>
            </a:r>
            <a:endParaRPr lang="nl-NL" dirty="0"/>
          </a:p>
          <a:p>
            <a:r>
              <a:rPr lang="nl-NL" dirty="0"/>
              <a:t>			- </a:t>
            </a:r>
            <a:r>
              <a:rPr lang="nl-NL" dirty="0" smtClean="0"/>
              <a:t>Veiling aanpassen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46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20940" cy="692696"/>
          </a:xfrm>
        </p:spPr>
        <p:txBody>
          <a:bodyPr/>
          <a:lstStyle/>
          <a:p>
            <a:r>
              <a:rPr lang="nl-NL" dirty="0" smtClean="0"/>
              <a:t>VEILINGEN INZIEN EN BEHEREN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376830"/>
              </p:ext>
            </p:extLst>
          </p:nvPr>
        </p:nvGraphicFramePr>
        <p:xfrm>
          <a:off x="539552" y="523502"/>
          <a:ext cx="7560840" cy="621786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3666474"/>
                <a:gridCol w="3894366"/>
              </a:tblGrid>
              <a:tr h="412568">
                <a:tc gridSpan="2">
                  <a:txBody>
                    <a:bodyPr/>
                    <a:lstStyle/>
                    <a:p>
                      <a:pPr marL="1803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Use Case:  Veilingen aanpassen</a:t>
                      </a:r>
                      <a:endParaRPr lang="nl-NL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284477">
                <a:tc gridSpan="2">
                  <a:txBody>
                    <a:bodyPr/>
                    <a:lstStyle/>
                    <a:p>
                      <a:pPr marL="1803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Purpose: De beheerder kan de veilingen aanpassen.</a:t>
                      </a:r>
                      <a:endParaRPr lang="nl-NL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25253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Description of use case: De beheerder kan de informatie van de geselecteerde veiling aanpassen, de beheerder kan deze veiling ook verwijderen. </a:t>
                      </a:r>
                      <a:endParaRPr lang="nl-NL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20517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Primary actor: Beheerder</a:t>
                      </a:r>
                      <a:endParaRPr lang="nl-NL" sz="1400" dirty="0">
                        <a:effectLst/>
                      </a:endParaRP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Secondary actor: -</a:t>
                      </a:r>
                      <a:endParaRPr lang="nl-NL" sz="1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279741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Stakeholders and interests: Beheerder, gebruiker, iConcepts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279741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Preconditions: De veiling moet geplaatst zijn.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279741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Postconditions (Success Guarantee): Aanpassingen zijn opgeslagen in de database.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279741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Basic Flow (Main Success Scenario)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279741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Actor action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System responsibility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299998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1. De beheerder opent veilingoverzicht.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2. Applicatie geeft veilingoverzicht weer.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520517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3. De beheerder zoekt naar des betreffende veiling.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 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520517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4. Beheerder selecteert de aan te passen veiling.</a:t>
                      </a:r>
                      <a:endParaRPr lang="nl-NL" sz="1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 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307876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5. Beheerder opent aanpasscherm.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6. Applicatie geeft aanpasscherm weer.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284477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7. Beheerder past informatie veiling aan.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 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525253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8. Beheer slaat aanpassingen op.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9. Applicatie slaat aanpassingen op in de database.</a:t>
                      </a:r>
                      <a:endParaRPr lang="nl-N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</a:tr>
              <a:tr h="520517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Alternative flows: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7a. Beheerder verwijdert veiling.</a:t>
                      </a:r>
                      <a:endParaRPr lang="nl-NL" sz="1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7777" marR="57777" marT="30109" marB="30109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2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343900" cy="548640"/>
          </a:xfrm>
        </p:spPr>
        <p:txBody>
          <a:bodyPr/>
          <a:lstStyle/>
          <a:p>
            <a:r>
              <a:rPr lang="nl-NL" dirty="0" smtClean="0"/>
              <a:t>Low fidelities                 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Menu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beheerder kan veilingen inzien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beheren.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21506" name="Picture 2" descr="wireframes beheerapplicatie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96752"/>
            <a:ext cx="40259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343900" cy="548640"/>
          </a:xfrm>
        </p:spPr>
        <p:txBody>
          <a:bodyPr/>
          <a:lstStyle/>
          <a:p>
            <a:r>
              <a:rPr lang="nl-NL" dirty="0" smtClean="0"/>
              <a:t>Low fidelities                  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Veilingoverzicht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beheerder kan veilingen inzien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beheren.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22530" name="Picture 2" descr="wireframes beheerapplicati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40259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343900" cy="548640"/>
          </a:xfrm>
        </p:spPr>
        <p:txBody>
          <a:bodyPr/>
          <a:lstStyle/>
          <a:p>
            <a:r>
              <a:rPr lang="nl-NL" dirty="0" smtClean="0"/>
              <a:t>Low fidelities		       2.1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Aanpasscherm veiling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beheerder kan veilingen inzien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beheren.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23554" name="Picture 2" descr="wireframes beheerapplicatie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14764"/>
            <a:ext cx="2952328" cy="58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7520940" cy="548640"/>
          </a:xfrm>
        </p:spPr>
        <p:txBody>
          <a:bodyPr/>
          <a:lstStyle/>
          <a:p>
            <a:r>
              <a:rPr lang="nl-NL" dirty="0" smtClean="0"/>
              <a:t>Rubrieken op de site beheren</a:t>
            </a:r>
            <a:endParaRPr lang="nl-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147505"/>
              </p:ext>
            </p:extLst>
          </p:nvPr>
        </p:nvGraphicFramePr>
        <p:xfrm>
          <a:off x="323528" y="476672"/>
          <a:ext cx="8568952" cy="6318265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4155338"/>
                <a:gridCol w="4413614"/>
              </a:tblGrid>
              <a:tr h="310686">
                <a:tc gridSpan="2">
                  <a:txBody>
                    <a:bodyPr/>
                    <a:lstStyle/>
                    <a:p>
                      <a:pPr marL="1803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Use Case:  Categorieën aanpassen</a:t>
                      </a:r>
                      <a:endParaRPr lang="nl-NL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10686">
                <a:tc gridSpan="2">
                  <a:txBody>
                    <a:bodyPr/>
                    <a:lstStyle/>
                    <a:p>
                      <a:pPr marL="18034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Purpose: De beheerder kan categorieën aanpassen, verwijderen en/of toevoegen.</a:t>
                      </a:r>
                      <a:endParaRPr lang="nl-NL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750450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Description of use case: De beheerder kan d.m.v. een overzicht van de huidige categorieën deze aanpassen, verwijderen of nieuwe categorieën toevoegen. Deze worden dan op de site weergegeven.</a:t>
                      </a:r>
                      <a:endParaRPr lang="nl-NL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25135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actor: Beheerder</a:t>
                      </a:r>
                      <a:endParaRPr lang="nl-NL" sz="1400">
                        <a:effectLst/>
                      </a:endParaRP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Secondary actor: -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10686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Stakeholders and interests: Beheerder, gebruiker, iConcepts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10686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Preconditions: Geen</a:t>
                      </a:r>
                      <a:endParaRPr lang="nl-NL" sz="1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10686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Postconditions (Success Guarantee): Wijzigingen zijn opgeslagen in de database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10686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Basic Flow (Main Success Scenario)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310686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Actor action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System responsibility</a:t>
                      </a:r>
                      <a:endParaRPr lang="nl-NL" sz="1400" b="1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</a:tr>
              <a:tr h="525135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1. Beheerder opent de instellingenoverzicht.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2. Applicatie geeft instellingenoverzicht weer.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</a:tr>
              <a:tr h="525135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3. Beheerder navigeert naar aan te passen categorieën.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 </a:t>
                      </a:r>
                      <a:endParaRPr lang="nl-N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</a:tr>
              <a:tr h="488457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4. Beheerder past categorieën aan.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>
                          <a:effectLst/>
                        </a:rPr>
                        <a:t> </a:t>
                      </a:r>
                      <a:endParaRPr lang="nl-N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</a:tr>
              <a:tr h="529537">
                <a:tc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5. Beheerder slaat wijzigingen op.</a:t>
                      </a:r>
                      <a:endParaRPr lang="nl-NL" sz="14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b="1" dirty="0">
                          <a:effectLst/>
                        </a:rPr>
                        <a:t>6. Applicatie slaat wijzigingen op in de database.</a:t>
                      </a:r>
                      <a:endParaRPr lang="nl-N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</a:tr>
              <a:tr h="746047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Alternative flows: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4a. Beheerder voegt categorie toe.</a:t>
                      </a:r>
                    </a:p>
                    <a:p>
                      <a:pPr marL="180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4b. Beheerder verwijdert categorie.</a:t>
                      </a:r>
                      <a:endParaRPr lang="nl-NL" sz="14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2002" marR="62002" marT="32311" marB="32311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4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343900" cy="548640"/>
          </a:xfrm>
        </p:spPr>
        <p:txBody>
          <a:bodyPr/>
          <a:lstStyle/>
          <a:p>
            <a:r>
              <a:rPr lang="nl-NL" dirty="0" smtClean="0"/>
              <a:t>Low fidelities		   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Menu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beheerder kan veilingen inzien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beheren.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20482" name="Picture 2" descr="wireframes beheerapplicatie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52736"/>
            <a:ext cx="40259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343900" cy="548640"/>
          </a:xfrm>
        </p:spPr>
        <p:txBody>
          <a:bodyPr/>
          <a:lstStyle/>
          <a:p>
            <a:r>
              <a:rPr lang="nl-NL" dirty="0" smtClean="0"/>
              <a:t>Low fidelities		    4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Instellingenoverzicht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beheerder kan veilingen inzien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beheren.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24578" name="Picture 2" descr="wireframes beheerapplicatie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980728"/>
            <a:ext cx="40259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343900" cy="548640"/>
          </a:xfrm>
        </p:spPr>
        <p:txBody>
          <a:bodyPr/>
          <a:lstStyle/>
          <a:p>
            <a:r>
              <a:rPr lang="nl-NL" dirty="0" smtClean="0"/>
              <a:t>Low fidelities	      4.1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Categorieën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beheerder kan veilingen inzien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En beheren.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25602" name="Picture 2" descr="C:\Users\Nico\Downloads\wireframes beheerapplicatie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2736"/>
            <a:ext cx="45434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Requirements en use cases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32461"/>
              </p:ext>
            </p:extLst>
          </p:nvPr>
        </p:nvGraphicFramePr>
        <p:xfrm>
          <a:off x="323528" y="1124744"/>
          <a:ext cx="8568952" cy="532859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7483891"/>
                <a:gridCol w="1085061"/>
              </a:tblGrid>
              <a:tr h="357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400" dirty="0">
                          <a:effectLst/>
                        </a:rPr>
                        <a:t>Requirement</a:t>
                      </a:r>
                      <a:endParaRPr lang="nl-NL" sz="1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MoSCoW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gebruiker kan een account aanmaken op de site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</a:t>
                      </a:r>
                      <a:endParaRPr lang="nl-NL" sz="1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gebruiker kan een verkoop account aanvragen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65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De gebruiker kan zijn eigen informatie aanpassen (wachtwoord, adres, etc.)</a:t>
                      </a:r>
                      <a:endParaRPr lang="nl-NL" sz="1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rgbClr val="FF0000"/>
                          </a:solidFill>
                          <a:effectLst/>
                        </a:rPr>
                        <a:t>De gebruiker kan bieden op een veiling</a:t>
                      </a:r>
                      <a:endParaRPr lang="nl-NL" sz="1400" dirty="0">
                        <a:solidFill>
                          <a:srgbClr val="FF0000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rgbClr val="FF0000"/>
                          </a:solidFill>
                          <a:effectLst/>
                        </a:rPr>
                        <a:t>De gebruiker kan zoeken op site naar veilingen</a:t>
                      </a:r>
                      <a:endParaRPr lang="nl-NL" sz="1400" dirty="0">
                        <a:solidFill>
                          <a:srgbClr val="FF0000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gebruiker het profiel van iemand anders inzien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C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gebruiker kan feedback geven en inzien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7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gebruiker kan zijn account herstellen (wachtwoord vergeten).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2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verificatie van een verkoper moet zowel via de post als met een creditcard kunnen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M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2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De verificatie van de creditcard kan door het systeem automatisch worden gedaan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S</a:t>
                      </a:r>
                      <a:endParaRPr lang="nl-NL" sz="14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2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De applicatie sluit veilingen automatisch zodat de gebruiker hier niet meer op kan bieden</a:t>
                      </a:r>
                      <a:endParaRPr lang="nl-NL" sz="1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</a:t>
                      </a:r>
                      <a:endParaRPr lang="nl-NL" sz="14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2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Sitemapping webapplicatie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147" name="Picture 3" descr="C:\Users\Nico\Google Drive\iproject\docs\Ontwerpdocument website\Site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3657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gebruiker kan zoeken naar een veiling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5362" name="Picture 2" descr="C:\Users\Nico\Desktop\Nieuwe ma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965" y="908720"/>
            <a:ext cx="471715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748464" cy="548640"/>
          </a:xfrm>
        </p:spPr>
        <p:txBody>
          <a:bodyPr/>
          <a:lstStyle/>
          <a:p>
            <a:r>
              <a:rPr lang="nl-NL" dirty="0" smtClean="0"/>
              <a:t>Low fidelities 						     0.0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Home pagina niet ingelogd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De gebruiker kan zoeken naar een</a:t>
            </a:r>
          </a:p>
          <a:p>
            <a:r>
              <a:rPr lang="nl-NL" dirty="0">
                <a:solidFill>
                  <a:srgbClr val="FF0000"/>
                </a:solidFill>
              </a:rPr>
              <a:t>v</a:t>
            </a:r>
            <a:r>
              <a:rPr lang="nl-NL" dirty="0" smtClean="0">
                <a:solidFill>
                  <a:srgbClr val="FF0000"/>
                </a:solidFill>
              </a:rPr>
              <a:t>eiling.</a:t>
            </a:r>
            <a:endParaRPr lang="nl-NL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Nico\Google Drive\iproject\docs\Ontwerpdocument website\Wireframe\Nieuwe Wireframes\definitief\low_fid_website_home_nietingelog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536"/>
            <a:ext cx="4439306" cy="64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9036496" cy="548640"/>
          </a:xfrm>
        </p:spPr>
        <p:txBody>
          <a:bodyPr/>
          <a:lstStyle/>
          <a:p>
            <a:r>
              <a:rPr lang="nl-NL" dirty="0" smtClean="0"/>
              <a:t>Low fidelities 						    0.0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Home pagina met hover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>
                <a:solidFill>
                  <a:srgbClr val="FF0000"/>
                </a:solidFill>
              </a:rPr>
              <a:t>De gebruiker kan zoeken naar een</a:t>
            </a:r>
          </a:p>
          <a:p>
            <a:r>
              <a:rPr lang="nl-NL" dirty="0">
                <a:solidFill>
                  <a:srgbClr val="FF0000"/>
                </a:solidFill>
              </a:rPr>
              <a:t>veiling.</a:t>
            </a:r>
          </a:p>
          <a:p>
            <a:endParaRPr lang="nl-NL" dirty="0"/>
          </a:p>
        </p:txBody>
      </p:sp>
      <p:pic>
        <p:nvPicPr>
          <p:cNvPr id="2050" name="Picture 2" descr="C:\Users\Nico\Google Drive\iproject\docs\Ontwerpdocument website\Wireframe\Nieuwe Wireframes\definitief\low_fid_website_home_h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0647"/>
            <a:ext cx="4392488" cy="64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8892480" cy="548640"/>
          </a:xfrm>
        </p:spPr>
        <p:txBody>
          <a:bodyPr/>
          <a:lstStyle/>
          <a:p>
            <a:r>
              <a:rPr lang="nl-NL" dirty="0" smtClean="0"/>
              <a:t>Low fidelities 						     5.1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8343900" cy="3579849"/>
          </a:xfrm>
        </p:spPr>
        <p:txBody>
          <a:bodyPr/>
          <a:lstStyle/>
          <a:p>
            <a:r>
              <a:rPr lang="nl-NL" dirty="0" smtClean="0"/>
              <a:t>Product overzicht</a:t>
            </a:r>
            <a:endParaRPr lang="nl-NL" dirty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>
                <a:solidFill>
                  <a:srgbClr val="FF0000"/>
                </a:solidFill>
              </a:rPr>
              <a:t>De gebruiker kan zoeken naar een</a:t>
            </a:r>
          </a:p>
          <a:p>
            <a:r>
              <a:rPr lang="nl-NL" dirty="0">
                <a:solidFill>
                  <a:srgbClr val="FF0000"/>
                </a:solidFill>
              </a:rPr>
              <a:t>veiling.</a:t>
            </a:r>
          </a:p>
          <a:p>
            <a:endParaRPr lang="nl-NL" dirty="0"/>
          </a:p>
        </p:txBody>
      </p:sp>
      <p:pic>
        <p:nvPicPr>
          <p:cNvPr id="3074" name="Picture 2" descr="C:\Users\Nico\Google Drive\iproject\docs\Ontwerpdocument website\Wireframe\Nieuwe Wireframes\definitief\low_fid_website_productoverzic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0648"/>
            <a:ext cx="4392488" cy="64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636556" cy="548640"/>
          </a:xfrm>
        </p:spPr>
        <p:txBody>
          <a:bodyPr/>
          <a:lstStyle/>
          <a:p>
            <a:r>
              <a:rPr lang="nl-NL" dirty="0" smtClean="0"/>
              <a:t>HIGH FIDELITIES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7700452" cy="3579849"/>
          </a:xfrm>
        </p:spPr>
        <p:txBody>
          <a:bodyPr/>
          <a:lstStyle/>
          <a:p>
            <a:r>
              <a:rPr lang="nl-NL" dirty="0" smtClean="0"/>
              <a:t>Home pagina niet ingelogd</a:t>
            </a:r>
            <a:endParaRPr lang="nl-NL" dirty="0"/>
          </a:p>
        </p:txBody>
      </p:sp>
      <p:pic>
        <p:nvPicPr>
          <p:cNvPr id="26626" name="Picture 2" descr="C:\Users\Nico\Google Drive\iproject\docs\Ontwerpdocument website\Wireframe\High fidelity\high_fid_website_home_Xa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08" y="377280"/>
            <a:ext cx="4608512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282</TotalTime>
  <Words>722</Words>
  <Application>Microsoft Office PowerPoint</Application>
  <PresentationFormat>On-screen Show (4:3)</PresentationFormat>
  <Paragraphs>197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Angles</vt:lpstr>
      <vt:lpstr>Microsoft Visio Drawing</vt:lpstr>
      <vt:lpstr>Ontwerp web- &amp; beheerapplicatie</vt:lpstr>
      <vt:lpstr>Inleiding – wat komt er aan bod</vt:lpstr>
      <vt:lpstr>Requirements en use cases</vt:lpstr>
      <vt:lpstr>Sitemapping webapplicatie</vt:lpstr>
      <vt:lpstr>De gebruiker kan zoeken naar een veiling</vt:lpstr>
      <vt:lpstr>Low fidelities            0.0</vt:lpstr>
      <vt:lpstr>Low fidelities           0.0</vt:lpstr>
      <vt:lpstr>Low fidelities            5.1</vt:lpstr>
      <vt:lpstr>HIGH FIDELITIES </vt:lpstr>
      <vt:lpstr>HIGH FIDELITIES</vt:lpstr>
      <vt:lpstr>HIGH FIDELITIES</vt:lpstr>
      <vt:lpstr>De gebruiker kan bieden op een veiling</vt:lpstr>
      <vt:lpstr>Low fidelities            5.2</vt:lpstr>
      <vt:lpstr>Low fidelities           3.0</vt:lpstr>
      <vt:lpstr>Low fidelities            3.5</vt:lpstr>
      <vt:lpstr>High fidelities</vt:lpstr>
      <vt:lpstr>High fidelities</vt:lpstr>
      <vt:lpstr>Sitemapping beheerapplicatie</vt:lpstr>
      <vt:lpstr>REQUIREMENTS</vt:lpstr>
      <vt:lpstr>VEILINGEN INZIEN EN BEHEREN</vt:lpstr>
      <vt:lpstr>Low fidelities                 0</vt:lpstr>
      <vt:lpstr>Low fidelities                  2</vt:lpstr>
      <vt:lpstr>Low fidelities         2.1</vt:lpstr>
      <vt:lpstr>Rubrieken op de site beheren</vt:lpstr>
      <vt:lpstr>Low fidelities     0</vt:lpstr>
      <vt:lpstr>Low fidelities      4</vt:lpstr>
      <vt:lpstr>Low fidelities       4.1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Eenmaalandermaal</dc:title>
  <dc:creator>Nico Haverdil</dc:creator>
  <cp:lastModifiedBy>Nico Haverdil</cp:lastModifiedBy>
  <cp:revision>21</cp:revision>
  <dcterms:created xsi:type="dcterms:W3CDTF">2014-11-26T10:54:21Z</dcterms:created>
  <dcterms:modified xsi:type="dcterms:W3CDTF">2014-11-26T15:37:08Z</dcterms:modified>
</cp:coreProperties>
</file>