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994" r:id="rId3"/>
    <p:sldId id="993" r:id="rId4"/>
    <p:sldId id="475" r:id="rId5"/>
    <p:sldId id="995" r:id="rId6"/>
    <p:sldId id="267" r:id="rId7"/>
    <p:sldId id="261" r:id="rId8"/>
    <p:sldId id="473" r:id="rId9"/>
    <p:sldId id="265" r:id="rId10"/>
    <p:sldId id="268" r:id="rId11"/>
    <p:sldId id="996" r:id="rId12"/>
    <p:sldId id="997" r:id="rId13"/>
    <p:sldId id="998" r:id="rId14"/>
    <p:sldId id="99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643E"/>
    <a:srgbClr val="DDB7A8"/>
    <a:srgbClr val="728653"/>
    <a:srgbClr val="77623D"/>
    <a:srgbClr val="9F8351"/>
    <a:srgbClr val="DE7E18"/>
    <a:srgbClr val="A65F12"/>
    <a:srgbClr val="A29E89"/>
    <a:srgbClr val="6D7F39"/>
    <a:srgbClr val="521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6701B-BCCE-42F4-9F3E-0CAF7750F94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DBEC8-0561-4300-9257-46C53E6F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2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9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5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visualize the model accuracy, we are able to look at the data in the validation data set and add a color to the label to advise whether the bird was accurately identified.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D99D-7374-46DE-A3AB-D91B152DD3F5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FC8B-5EBD-4CA2-A492-A02D0A630F63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AB61-3C84-4626-BAC6-1D1DB798A1C3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394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D1FE-771B-4C37-AEED-F989CE52792B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E74-6FE3-46BD-BDE3-392BD3BC5162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88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18F5-633F-4782-AC16-82EB74CC2E19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4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AB9-7B9D-45E8-A30F-77CB66E7E42E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636B-940A-42DD-A119-51C23C767012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31F4-5D5E-4390-865F-C69B701442C4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7A89-15DB-455E-B211-6807D9C278EC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62BC-88CD-49B1-A3B5-F19E0BB9675A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0F1B-8BFC-44ED-8CF8-715D522236BE}" type="datetime1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3C49-0B85-4FCB-8349-846117D5566E}" type="datetime1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6377-D855-45DD-BF6E-F58E66D06A74}" type="datetime1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4C27-C852-4F64-A5DF-08B659EDEDDB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270E-3FCA-4195-9F60-FDC1881C0B06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6BAF-96DF-4197-8091-FB5CB1AE4801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5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C1D9E-E886-0F7A-D856-6D8D8232D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B68BB9-51A4-6330-F173-35D656CF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671444"/>
            <a:ext cx="8915399" cy="2262781"/>
          </a:xfrm>
        </p:spPr>
        <p:txBody>
          <a:bodyPr>
            <a:normAutofit/>
          </a:bodyPr>
          <a:lstStyle/>
          <a:p>
            <a:r>
              <a:rPr lang="en-US" sz="6000" dirty="0"/>
              <a:t>Houston Birds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79653-3438-CAE6-F3C5-1FF8ABFB4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Alicia </a:t>
            </a:r>
            <a:r>
              <a:rPr lang="en-US" sz="1500" dirty="0" err="1"/>
              <a:t>Starko</a:t>
            </a:r>
            <a:r>
              <a:rPr lang="en-US" sz="15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Jennifer Cockerill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Crystal Ho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Rekha Basra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Meenakshi </a:t>
            </a:r>
            <a:r>
              <a:rPr lang="en-US" sz="1500" dirty="0" err="1"/>
              <a:t>Suryanarayanan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839E-3477-D347-5F92-15CBB072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BAD3C-29E4-B2ED-0190-8A5A0D6D33A2}"/>
              </a:ext>
            </a:extLst>
          </p:cNvPr>
          <p:cNvSpPr txBox="1"/>
          <p:nvPr/>
        </p:nvSpPr>
        <p:spPr>
          <a:xfrm>
            <a:off x="2589213" y="3827789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Rice Data Science and Visualization 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4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5BB0-5B42-8C7F-4C37-698FC09B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7A89-8DC6-6CEA-2DFA-C7132835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from Flickr was not clean </a:t>
            </a:r>
          </a:p>
          <a:p>
            <a:r>
              <a:rPr lang="en-US" dirty="0"/>
              <a:t>Had to obtain more photos than what was used to train the model </a:t>
            </a:r>
          </a:p>
          <a:p>
            <a:r>
              <a:rPr lang="en-US" dirty="0"/>
              <a:t>Ran out of GPUs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B758C-725C-7890-A639-5C3E02AA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08AF-5C97-50F8-90C5-505B66BE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Train/Test Split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8D4D4C-43C9-C67A-C7B5-FC07ED8DD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222" y="1905000"/>
            <a:ext cx="6110831" cy="37782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200F6-FDFE-DD89-D0DC-2A53B04F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1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6951-8452-48EC-22E3-CC18B46E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5EAFE6-7906-953D-2AA3-1B62A31B4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823" y="1428749"/>
            <a:ext cx="4390110" cy="51731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22D21-F7ED-33C6-C2F1-557C6E10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9FE09-0491-9FD3-B754-450AEEE1B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212" y="2324100"/>
            <a:ext cx="34194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1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D3B4-EF8D-9696-FBA1-08142575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D0C2C0-ACA4-32B9-7CA9-E7E4F5F89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188" y="3460750"/>
            <a:ext cx="7791450" cy="11239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CB89F-2709-B98F-375B-20A78109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2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B81F-BBAA-C315-9402-9B4EA748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7C232A-F94F-C5E1-6287-F44A99FB1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754627"/>
            <a:ext cx="8915400" cy="10309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D7005-427F-4232-6FCB-5601487D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7A5CA-B3D4-DE27-5D82-E3B262B79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035517"/>
            <a:ext cx="47053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2961-C966-3CE6-BE0B-D6236D17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51246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Goal of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6E343-6FE5-D733-55E9-46296A78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020BC-7467-416C-A1E9-30E5CA99B944}"/>
              </a:ext>
            </a:extLst>
          </p:cNvPr>
          <p:cNvSpPr txBox="1"/>
          <p:nvPr/>
        </p:nvSpPr>
        <p:spPr>
          <a:xfrm>
            <a:off x="2528091" y="1405950"/>
            <a:ext cx="9430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neural model to be able to identify local Houston birds and develop an interactive visualization</a:t>
            </a:r>
          </a:p>
          <a:p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9213976-CC84-88D3-1913-D6EC65FF2455}"/>
              </a:ext>
            </a:extLst>
          </p:cNvPr>
          <p:cNvGrpSpPr/>
          <p:nvPr/>
        </p:nvGrpSpPr>
        <p:grpSpPr>
          <a:xfrm>
            <a:off x="4928473" y="3496062"/>
            <a:ext cx="2843927" cy="2680619"/>
            <a:chOff x="3477443" y="1581445"/>
            <a:chExt cx="5340857" cy="5223583"/>
          </a:xfrm>
          <a:solidFill>
            <a:schemeClr val="tx1">
              <a:lumMod val="20000"/>
              <a:lumOff val="80000"/>
              <a:alpha val="89000"/>
            </a:schemeClr>
          </a:solidFill>
        </p:grpSpPr>
        <p:sp>
          <p:nvSpPr>
            <p:cNvPr id="179" name="Freeform 12">
              <a:extLst>
                <a:ext uri="{FF2B5EF4-FFF2-40B4-BE49-F238E27FC236}">
                  <a16:creationId xmlns:a16="http://schemas.microsoft.com/office/drawing/2014/main" id="{86532AC9-67B9-64EB-31BD-450C1137E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9038" y="4209633"/>
              <a:ext cx="381773" cy="381773"/>
            </a:xfrm>
            <a:custGeom>
              <a:avLst/>
              <a:gdLst>
                <a:gd name="T0" fmla="*/ 5 w 68"/>
                <a:gd name="T1" fmla="*/ 0 h 68"/>
                <a:gd name="T2" fmla="*/ 0 w 68"/>
                <a:gd name="T3" fmla="*/ 58 h 68"/>
                <a:gd name="T4" fmla="*/ 7 w 68"/>
                <a:gd name="T5" fmla="*/ 64 h 68"/>
                <a:gd name="T6" fmla="*/ 8 w 68"/>
                <a:gd name="T7" fmla="*/ 68 h 68"/>
                <a:gd name="T8" fmla="*/ 13 w 68"/>
                <a:gd name="T9" fmla="*/ 67 h 68"/>
                <a:gd name="T10" fmla="*/ 54 w 68"/>
                <a:gd name="T11" fmla="*/ 64 h 68"/>
                <a:gd name="T12" fmla="*/ 55 w 68"/>
                <a:gd name="T13" fmla="*/ 68 h 68"/>
                <a:gd name="T14" fmla="*/ 61 w 68"/>
                <a:gd name="T15" fmla="*/ 67 h 68"/>
                <a:gd name="T16" fmla="*/ 62 w 68"/>
                <a:gd name="T17" fmla="*/ 64 h 68"/>
                <a:gd name="T18" fmla="*/ 68 w 68"/>
                <a:gd name="T19" fmla="*/ 6 h 68"/>
                <a:gd name="T20" fmla="*/ 65 w 68"/>
                <a:gd name="T21" fmla="*/ 58 h 68"/>
                <a:gd name="T22" fmla="*/ 60 w 68"/>
                <a:gd name="T23" fmla="*/ 61 h 68"/>
                <a:gd name="T24" fmla="*/ 12 w 68"/>
                <a:gd name="T25" fmla="*/ 61 h 68"/>
                <a:gd name="T26" fmla="*/ 5 w 68"/>
                <a:gd name="T27" fmla="*/ 61 h 68"/>
                <a:gd name="T28" fmla="*/ 3 w 68"/>
                <a:gd name="T29" fmla="*/ 6 h 68"/>
                <a:gd name="T30" fmla="*/ 62 w 68"/>
                <a:gd name="T31" fmla="*/ 3 h 68"/>
                <a:gd name="T32" fmla="*/ 65 w 68"/>
                <a:gd name="T33" fmla="*/ 58 h 68"/>
                <a:gd name="T34" fmla="*/ 7 w 68"/>
                <a:gd name="T35" fmla="*/ 5 h 68"/>
                <a:gd name="T36" fmla="*/ 5 w 68"/>
                <a:gd name="T37" fmla="*/ 13 h 68"/>
                <a:gd name="T38" fmla="*/ 3 w 68"/>
                <a:gd name="T39" fmla="*/ 14 h 68"/>
                <a:gd name="T40" fmla="*/ 4 w 68"/>
                <a:gd name="T41" fmla="*/ 23 h 68"/>
                <a:gd name="T42" fmla="*/ 5 w 68"/>
                <a:gd name="T43" fmla="*/ 41 h 68"/>
                <a:gd name="T44" fmla="*/ 3 w 68"/>
                <a:gd name="T45" fmla="*/ 42 h 68"/>
                <a:gd name="T46" fmla="*/ 4 w 68"/>
                <a:gd name="T47" fmla="*/ 51 h 68"/>
                <a:gd name="T48" fmla="*/ 5 w 68"/>
                <a:gd name="T49" fmla="*/ 57 h 68"/>
                <a:gd name="T50" fmla="*/ 61 w 68"/>
                <a:gd name="T51" fmla="*/ 59 h 68"/>
                <a:gd name="T52" fmla="*/ 63 w 68"/>
                <a:gd name="T53" fmla="*/ 8 h 68"/>
                <a:gd name="T54" fmla="*/ 61 w 68"/>
                <a:gd name="T55" fmla="*/ 57 h 68"/>
                <a:gd name="T56" fmla="*/ 7 w 68"/>
                <a:gd name="T57" fmla="*/ 57 h 68"/>
                <a:gd name="T58" fmla="*/ 7 w 68"/>
                <a:gd name="T59" fmla="*/ 51 h 68"/>
                <a:gd name="T60" fmla="*/ 8 w 68"/>
                <a:gd name="T61" fmla="*/ 42 h 68"/>
                <a:gd name="T62" fmla="*/ 7 w 68"/>
                <a:gd name="T63" fmla="*/ 41 h 68"/>
                <a:gd name="T64" fmla="*/ 7 w 68"/>
                <a:gd name="T65" fmla="*/ 23 h 68"/>
                <a:gd name="T66" fmla="*/ 8 w 68"/>
                <a:gd name="T67" fmla="*/ 14 h 68"/>
                <a:gd name="T68" fmla="*/ 7 w 68"/>
                <a:gd name="T69" fmla="*/ 13 h 68"/>
                <a:gd name="T70" fmla="*/ 61 w 68"/>
                <a:gd name="T71" fmla="*/ 8 h 68"/>
                <a:gd name="T72" fmla="*/ 34 w 68"/>
                <a:gd name="T73" fmla="*/ 46 h 68"/>
                <a:gd name="T74" fmla="*/ 34 w 68"/>
                <a:gd name="T75" fmla="*/ 18 h 68"/>
                <a:gd name="T76" fmla="*/ 34 w 68"/>
                <a:gd name="T77" fmla="*/ 46 h 68"/>
                <a:gd name="T78" fmla="*/ 46 w 68"/>
                <a:gd name="T79" fmla="*/ 32 h 68"/>
                <a:gd name="T80" fmla="*/ 22 w 68"/>
                <a:gd name="T81" fmla="*/ 32 h 68"/>
                <a:gd name="T82" fmla="*/ 34 w 68"/>
                <a:gd name="T83" fmla="*/ 41 h 68"/>
                <a:gd name="T84" fmla="*/ 45 w 68"/>
                <a:gd name="T85" fmla="*/ 35 h 68"/>
                <a:gd name="T86" fmla="*/ 46 w 68"/>
                <a:gd name="T87" fmla="*/ 31 h 68"/>
                <a:gd name="T88" fmla="*/ 43 w 68"/>
                <a:gd name="T89" fmla="*/ 30 h 68"/>
                <a:gd name="T90" fmla="*/ 24 w 68"/>
                <a:gd name="T91" fmla="*/ 32 h 68"/>
                <a:gd name="T92" fmla="*/ 34 w 68"/>
                <a:gd name="T93" fmla="*/ 25 h 68"/>
                <a:gd name="T94" fmla="*/ 34 w 68"/>
                <a:gd name="T95" fmla="*/ 39 h 68"/>
                <a:gd name="T96" fmla="*/ 34 w 68"/>
                <a:gd name="T97" fmla="*/ 25 h 68"/>
                <a:gd name="T98" fmla="*/ 53 w 68"/>
                <a:gd name="T99" fmla="*/ 49 h 68"/>
                <a:gd name="T100" fmla="*/ 54 w 68"/>
                <a:gd name="T101" fmla="*/ 44 h 68"/>
                <a:gd name="T102" fmla="*/ 56 w 68"/>
                <a:gd name="T103" fmla="*/ 18 h 68"/>
                <a:gd name="T104" fmla="*/ 50 w 68"/>
                <a:gd name="T105" fmla="*/ 18 h 68"/>
                <a:gd name="T106" fmla="*/ 52 w 68"/>
                <a:gd name="T107" fmla="*/ 44 h 68"/>
                <a:gd name="T108" fmla="*/ 53 w 68"/>
                <a:gd name="T109" fmla="*/ 47 h 68"/>
                <a:gd name="T110" fmla="*/ 53 w 68"/>
                <a:gd name="T111" fmla="*/ 46 h 68"/>
                <a:gd name="T112" fmla="*/ 53 w 68"/>
                <a:gd name="T113" fmla="*/ 47 h 68"/>
                <a:gd name="T114" fmla="*/ 54 w 68"/>
                <a:gd name="T115" fmla="*/ 18 h 68"/>
                <a:gd name="T116" fmla="*/ 52 w 68"/>
                <a:gd name="T117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" h="68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2" y="64"/>
                    <a:pt x="5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7" y="68"/>
                    <a:pt x="7" y="68"/>
                    <a:pt x="8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3" y="68"/>
                    <a:pt x="13" y="68"/>
                    <a:pt x="13" y="67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8"/>
                    <a:pt x="54" y="68"/>
                    <a:pt x="55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68"/>
                    <a:pt x="61" y="68"/>
                    <a:pt x="61" y="67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5" y="64"/>
                    <a:pt x="68" y="61"/>
                    <a:pt x="68" y="58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3"/>
                    <a:pt x="65" y="0"/>
                    <a:pt x="62" y="0"/>
                  </a:cubicBezTo>
                  <a:close/>
                  <a:moveTo>
                    <a:pt x="65" y="58"/>
                  </a:moveTo>
                  <a:cubicBezTo>
                    <a:pt x="65" y="60"/>
                    <a:pt x="64" y="61"/>
                    <a:pt x="62" y="61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4" y="61"/>
                    <a:pt x="3" y="60"/>
                    <a:pt x="3" y="5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4" y="3"/>
                    <a:pt x="65" y="4"/>
                    <a:pt x="65" y="6"/>
                  </a:cubicBezTo>
                  <a:lnTo>
                    <a:pt x="65" y="58"/>
                  </a:lnTo>
                  <a:close/>
                  <a:moveTo>
                    <a:pt x="61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5" y="6"/>
                    <a:pt x="5" y="8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3" y="41"/>
                    <a:pt x="3" y="41"/>
                    <a:pt x="3" y="4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1"/>
                    <a:pt x="3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8"/>
                    <a:pt x="6" y="59"/>
                    <a:pt x="7" y="59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2" y="59"/>
                    <a:pt x="63" y="58"/>
                    <a:pt x="63" y="57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6"/>
                    <a:pt x="62" y="5"/>
                    <a:pt x="61" y="5"/>
                  </a:cubicBezTo>
                  <a:close/>
                  <a:moveTo>
                    <a:pt x="61" y="57"/>
                  </a:moveTo>
                  <a:cubicBezTo>
                    <a:pt x="61" y="57"/>
                    <a:pt x="61" y="57"/>
                    <a:pt x="61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1" y="8"/>
                    <a:pt x="61" y="8"/>
                    <a:pt x="61" y="8"/>
                  </a:cubicBezTo>
                  <a:lnTo>
                    <a:pt x="61" y="57"/>
                  </a:lnTo>
                  <a:close/>
                  <a:moveTo>
                    <a:pt x="34" y="46"/>
                  </a:moveTo>
                  <a:cubicBezTo>
                    <a:pt x="42" y="46"/>
                    <a:pt x="48" y="40"/>
                    <a:pt x="48" y="32"/>
                  </a:cubicBezTo>
                  <a:cubicBezTo>
                    <a:pt x="48" y="24"/>
                    <a:pt x="42" y="18"/>
                    <a:pt x="34" y="18"/>
                  </a:cubicBezTo>
                  <a:cubicBezTo>
                    <a:pt x="26" y="18"/>
                    <a:pt x="20" y="24"/>
                    <a:pt x="20" y="32"/>
                  </a:cubicBezTo>
                  <a:cubicBezTo>
                    <a:pt x="20" y="40"/>
                    <a:pt x="26" y="46"/>
                    <a:pt x="34" y="46"/>
                  </a:cubicBezTo>
                  <a:close/>
                  <a:moveTo>
                    <a:pt x="34" y="20"/>
                  </a:moveTo>
                  <a:cubicBezTo>
                    <a:pt x="40" y="20"/>
                    <a:pt x="46" y="25"/>
                    <a:pt x="46" y="32"/>
                  </a:cubicBezTo>
                  <a:cubicBezTo>
                    <a:pt x="46" y="39"/>
                    <a:pt x="40" y="44"/>
                    <a:pt x="34" y="44"/>
                  </a:cubicBezTo>
                  <a:cubicBezTo>
                    <a:pt x="27" y="44"/>
                    <a:pt x="22" y="39"/>
                    <a:pt x="22" y="32"/>
                  </a:cubicBezTo>
                  <a:cubicBezTo>
                    <a:pt x="22" y="25"/>
                    <a:pt x="27" y="20"/>
                    <a:pt x="34" y="20"/>
                  </a:cubicBezTo>
                  <a:close/>
                  <a:moveTo>
                    <a:pt x="34" y="41"/>
                  </a:moveTo>
                  <a:cubicBezTo>
                    <a:pt x="38" y="41"/>
                    <a:pt x="41" y="39"/>
                    <a:pt x="43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6" y="34"/>
                    <a:pt x="46" y="34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0"/>
                    <a:pt x="45" y="30"/>
                    <a:pt x="45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26"/>
                    <a:pt x="38" y="23"/>
                    <a:pt x="34" y="23"/>
                  </a:cubicBezTo>
                  <a:cubicBezTo>
                    <a:pt x="29" y="23"/>
                    <a:pt x="24" y="27"/>
                    <a:pt x="24" y="32"/>
                  </a:cubicBezTo>
                  <a:cubicBezTo>
                    <a:pt x="24" y="37"/>
                    <a:pt x="29" y="41"/>
                    <a:pt x="34" y="41"/>
                  </a:cubicBezTo>
                  <a:close/>
                  <a:moveTo>
                    <a:pt x="34" y="25"/>
                  </a:moveTo>
                  <a:cubicBezTo>
                    <a:pt x="38" y="25"/>
                    <a:pt x="41" y="28"/>
                    <a:pt x="41" y="32"/>
                  </a:cubicBezTo>
                  <a:cubicBezTo>
                    <a:pt x="41" y="36"/>
                    <a:pt x="38" y="39"/>
                    <a:pt x="34" y="39"/>
                  </a:cubicBezTo>
                  <a:cubicBezTo>
                    <a:pt x="30" y="39"/>
                    <a:pt x="26" y="36"/>
                    <a:pt x="26" y="32"/>
                  </a:cubicBezTo>
                  <a:cubicBezTo>
                    <a:pt x="26" y="28"/>
                    <a:pt x="30" y="25"/>
                    <a:pt x="34" y="25"/>
                  </a:cubicBezTo>
                  <a:close/>
                  <a:moveTo>
                    <a:pt x="50" y="47"/>
                  </a:moveTo>
                  <a:cubicBezTo>
                    <a:pt x="50" y="48"/>
                    <a:pt x="52" y="49"/>
                    <a:pt x="53" y="49"/>
                  </a:cubicBezTo>
                  <a:cubicBezTo>
                    <a:pt x="55" y="49"/>
                    <a:pt x="56" y="48"/>
                    <a:pt x="56" y="47"/>
                  </a:cubicBezTo>
                  <a:cubicBezTo>
                    <a:pt x="56" y="45"/>
                    <a:pt x="55" y="44"/>
                    <a:pt x="54" y="4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5" y="20"/>
                    <a:pt x="56" y="19"/>
                    <a:pt x="56" y="18"/>
                  </a:cubicBezTo>
                  <a:cubicBezTo>
                    <a:pt x="56" y="16"/>
                    <a:pt x="55" y="15"/>
                    <a:pt x="53" y="15"/>
                  </a:cubicBezTo>
                  <a:cubicBezTo>
                    <a:pt x="52" y="15"/>
                    <a:pt x="50" y="16"/>
                    <a:pt x="50" y="18"/>
                  </a:cubicBezTo>
                  <a:cubicBezTo>
                    <a:pt x="50" y="19"/>
                    <a:pt x="51" y="20"/>
                    <a:pt x="52" y="2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4"/>
                    <a:pt x="50" y="45"/>
                    <a:pt x="50" y="47"/>
                  </a:cubicBezTo>
                  <a:close/>
                  <a:moveTo>
                    <a:pt x="53" y="47"/>
                  </a:moveTo>
                  <a:cubicBezTo>
                    <a:pt x="53" y="47"/>
                    <a:pt x="52" y="47"/>
                    <a:pt x="52" y="47"/>
                  </a:cubicBezTo>
                  <a:cubicBezTo>
                    <a:pt x="52" y="46"/>
                    <a:pt x="53" y="46"/>
                    <a:pt x="53" y="46"/>
                  </a:cubicBezTo>
                  <a:cubicBezTo>
                    <a:pt x="54" y="46"/>
                    <a:pt x="54" y="46"/>
                    <a:pt x="54" y="47"/>
                  </a:cubicBezTo>
                  <a:cubicBezTo>
                    <a:pt x="54" y="47"/>
                    <a:pt x="54" y="47"/>
                    <a:pt x="53" y="47"/>
                  </a:cubicBezTo>
                  <a:close/>
                  <a:moveTo>
                    <a:pt x="53" y="17"/>
                  </a:moveTo>
                  <a:cubicBezTo>
                    <a:pt x="54" y="17"/>
                    <a:pt x="54" y="17"/>
                    <a:pt x="54" y="18"/>
                  </a:cubicBezTo>
                  <a:cubicBezTo>
                    <a:pt x="54" y="18"/>
                    <a:pt x="54" y="18"/>
                    <a:pt x="53" y="18"/>
                  </a:cubicBezTo>
                  <a:cubicBezTo>
                    <a:pt x="53" y="18"/>
                    <a:pt x="52" y="18"/>
                    <a:pt x="52" y="18"/>
                  </a:cubicBezTo>
                  <a:cubicBezTo>
                    <a:pt x="52" y="17"/>
                    <a:pt x="53" y="17"/>
                    <a:pt x="5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0" name="Freeform 14">
              <a:extLst>
                <a:ext uri="{FF2B5EF4-FFF2-40B4-BE49-F238E27FC236}">
                  <a16:creationId xmlns:a16="http://schemas.microsoft.com/office/drawing/2014/main" id="{34BD52CD-B743-5285-4B53-3E663DF8FB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0011" y="4549116"/>
              <a:ext cx="256239" cy="298946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B81713DB-4C96-10E8-107B-6DED30C683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4814" y="3783726"/>
              <a:ext cx="432891" cy="408571"/>
            </a:xfrm>
            <a:custGeom>
              <a:avLst/>
              <a:gdLst>
                <a:gd name="T0" fmla="*/ 13 w 75"/>
                <a:gd name="T1" fmla="*/ 41 h 71"/>
                <a:gd name="T2" fmla="*/ 13 w 75"/>
                <a:gd name="T3" fmla="*/ 35 h 71"/>
                <a:gd name="T4" fmla="*/ 65 w 75"/>
                <a:gd name="T5" fmla="*/ 12 h 71"/>
                <a:gd name="T6" fmla="*/ 36 w 75"/>
                <a:gd name="T7" fmla="*/ 13 h 71"/>
                <a:gd name="T8" fmla="*/ 65 w 75"/>
                <a:gd name="T9" fmla="*/ 14 h 71"/>
                <a:gd name="T10" fmla="*/ 65 w 75"/>
                <a:gd name="T11" fmla="*/ 12 h 71"/>
                <a:gd name="T12" fmla="*/ 22 w 75"/>
                <a:gd name="T13" fmla="*/ 38 h 71"/>
                <a:gd name="T14" fmla="*/ 27 w 75"/>
                <a:gd name="T15" fmla="*/ 38 h 71"/>
                <a:gd name="T16" fmla="*/ 36 w 75"/>
                <a:gd name="T17" fmla="*/ 35 h 71"/>
                <a:gd name="T18" fmla="*/ 36 w 75"/>
                <a:gd name="T19" fmla="*/ 41 h 71"/>
                <a:gd name="T20" fmla="*/ 36 w 75"/>
                <a:gd name="T21" fmla="*/ 35 h 71"/>
                <a:gd name="T22" fmla="*/ 75 w 75"/>
                <a:gd name="T23" fmla="*/ 36 h 71"/>
                <a:gd name="T24" fmla="*/ 67 w 75"/>
                <a:gd name="T25" fmla="*/ 42 h 71"/>
                <a:gd name="T26" fmla="*/ 71 w 75"/>
                <a:gd name="T27" fmla="*/ 52 h 71"/>
                <a:gd name="T28" fmla="*/ 67 w 75"/>
                <a:gd name="T29" fmla="*/ 53 h 71"/>
                <a:gd name="T30" fmla="*/ 49 w 75"/>
                <a:gd name="T31" fmla="*/ 42 h 71"/>
                <a:gd name="T32" fmla="*/ 43 w 75"/>
                <a:gd name="T33" fmla="*/ 59 h 71"/>
                <a:gd name="T34" fmla="*/ 8 w 75"/>
                <a:gd name="T35" fmla="*/ 70 h 71"/>
                <a:gd name="T36" fmla="*/ 6 w 75"/>
                <a:gd name="T37" fmla="*/ 70 h 71"/>
                <a:gd name="T38" fmla="*/ 9 w 75"/>
                <a:gd name="T39" fmla="*/ 59 h 71"/>
                <a:gd name="T40" fmla="*/ 0 w 75"/>
                <a:gd name="T41" fmla="*/ 53 h 71"/>
                <a:gd name="T42" fmla="*/ 6 w 75"/>
                <a:gd name="T43" fmla="*/ 17 h 71"/>
                <a:gd name="T44" fmla="*/ 26 w 75"/>
                <a:gd name="T45" fmla="*/ 6 h 71"/>
                <a:gd name="T46" fmla="*/ 69 w 75"/>
                <a:gd name="T47" fmla="*/ 0 h 71"/>
                <a:gd name="T48" fmla="*/ 72 w 75"/>
                <a:gd name="T49" fmla="*/ 36 h 71"/>
                <a:gd name="T50" fmla="*/ 69 w 75"/>
                <a:gd name="T51" fmla="*/ 3 h 71"/>
                <a:gd name="T52" fmla="*/ 29 w 75"/>
                <a:gd name="T53" fmla="*/ 6 h 71"/>
                <a:gd name="T54" fmla="*/ 43 w 75"/>
                <a:gd name="T55" fmla="*/ 18 h 71"/>
                <a:gd name="T56" fmla="*/ 48 w 75"/>
                <a:gd name="T57" fmla="*/ 21 h 71"/>
                <a:gd name="T58" fmla="*/ 66 w 75"/>
                <a:gd name="T59" fmla="*/ 22 h 71"/>
                <a:gd name="T60" fmla="*/ 48 w 75"/>
                <a:gd name="T61" fmla="*/ 23 h 71"/>
                <a:gd name="T62" fmla="*/ 65 w 75"/>
                <a:gd name="T63" fmla="*/ 30 h 71"/>
                <a:gd name="T64" fmla="*/ 65 w 75"/>
                <a:gd name="T65" fmla="*/ 32 h 71"/>
                <a:gd name="T66" fmla="*/ 48 w 75"/>
                <a:gd name="T67" fmla="*/ 39 h 71"/>
                <a:gd name="T68" fmla="*/ 56 w 75"/>
                <a:gd name="T69" fmla="*/ 39 h 71"/>
                <a:gd name="T70" fmla="*/ 63 w 75"/>
                <a:gd name="T71" fmla="*/ 41 h 71"/>
                <a:gd name="T72" fmla="*/ 64 w 75"/>
                <a:gd name="T73" fmla="*/ 39 h 71"/>
                <a:gd name="T74" fmla="*/ 72 w 75"/>
                <a:gd name="T75" fmla="*/ 36 h 71"/>
                <a:gd name="T76" fmla="*/ 46 w 75"/>
                <a:gd name="T77" fmla="*/ 23 h 71"/>
                <a:gd name="T78" fmla="*/ 6 w 75"/>
                <a:gd name="T79" fmla="*/ 20 h 71"/>
                <a:gd name="T80" fmla="*/ 3 w 75"/>
                <a:gd name="T81" fmla="*/ 53 h 71"/>
                <a:gd name="T82" fmla="*/ 12 w 75"/>
                <a:gd name="T83" fmla="*/ 56 h 71"/>
                <a:gd name="T84" fmla="*/ 13 w 75"/>
                <a:gd name="T85" fmla="*/ 57 h 71"/>
                <a:gd name="T86" fmla="*/ 20 w 75"/>
                <a:gd name="T87" fmla="*/ 56 h 71"/>
                <a:gd name="T88" fmla="*/ 43 w 75"/>
                <a:gd name="T89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1">
                  <a:moveTo>
                    <a:pt x="16" y="38"/>
                  </a:moveTo>
                  <a:cubicBezTo>
                    <a:pt x="16" y="40"/>
                    <a:pt x="15" y="41"/>
                    <a:pt x="13" y="41"/>
                  </a:cubicBezTo>
                  <a:cubicBezTo>
                    <a:pt x="12" y="41"/>
                    <a:pt x="10" y="40"/>
                    <a:pt x="10" y="38"/>
                  </a:cubicBezTo>
                  <a:cubicBezTo>
                    <a:pt x="10" y="37"/>
                    <a:pt x="12" y="35"/>
                    <a:pt x="13" y="35"/>
                  </a:cubicBezTo>
                  <a:cubicBezTo>
                    <a:pt x="15" y="35"/>
                    <a:pt x="16" y="37"/>
                    <a:pt x="16" y="38"/>
                  </a:cubicBezTo>
                  <a:close/>
                  <a:moveTo>
                    <a:pt x="65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6" y="14"/>
                    <a:pt x="36" y="14"/>
                    <a:pt x="37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4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lose/>
                  <a:moveTo>
                    <a:pt x="24" y="35"/>
                  </a:moveTo>
                  <a:cubicBezTo>
                    <a:pt x="23" y="35"/>
                    <a:pt x="22" y="37"/>
                    <a:pt x="22" y="38"/>
                  </a:cubicBezTo>
                  <a:cubicBezTo>
                    <a:pt x="22" y="40"/>
                    <a:pt x="23" y="41"/>
                    <a:pt x="24" y="41"/>
                  </a:cubicBezTo>
                  <a:cubicBezTo>
                    <a:pt x="26" y="41"/>
                    <a:pt x="27" y="40"/>
                    <a:pt x="27" y="38"/>
                  </a:cubicBezTo>
                  <a:cubicBezTo>
                    <a:pt x="27" y="37"/>
                    <a:pt x="26" y="35"/>
                    <a:pt x="24" y="35"/>
                  </a:cubicBezTo>
                  <a:close/>
                  <a:moveTo>
                    <a:pt x="36" y="35"/>
                  </a:moveTo>
                  <a:cubicBezTo>
                    <a:pt x="34" y="35"/>
                    <a:pt x="33" y="37"/>
                    <a:pt x="33" y="38"/>
                  </a:cubicBezTo>
                  <a:cubicBezTo>
                    <a:pt x="33" y="40"/>
                    <a:pt x="34" y="41"/>
                    <a:pt x="36" y="41"/>
                  </a:cubicBezTo>
                  <a:cubicBezTo>
                    <a:pt x="37" y="41"/>
                    <a:pt x="39" y="40"/>
                    <a:pt x="39" y="38"/>
                  </a:cubicBezTo>
                  <a:cubicBezTo>
                    <a:pt x="39" y="37"/>
                    <a:pt x="37" y="35"/>
                    <a:pt x="36" y="35"/>
                  </a:cubicBezTo>
                  <a:close/>
                  <a:moveTo>
                    <a:pt x="75" y="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5" y="40"/>
                    <a:pt x="73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0" y="51"/>
                    <a:pt x="71" y="52"/>
                    <a:pt x="71" y="52"/>
                  </a:cubicBezTo>
                  <a:cubicBezTo>
                    <a:pt x="71" y="53"/>
                    <a:pt x="70" y="54"/>
                    <a:pt x="69" y="54"/>
                  </a:cubicBezTo>
                  <a:cubicBezTo>
                    <a:pt x="68" y="54"/>
                    <a:pt x="68" y="54"/>
                    <a:pt x="67" y="53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56"/>
                    <a:pt x="46" y="59"/>
                    <a:pt x="43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0"/>
                    <a:pt x="7" y="71"/>
                    <a:pt x="7" y="71"/>
                  </a:cubicBezTo>
                  <a:cubicBezTo>
                    <a:pt x="7" y="71"/>
                    <a:pt x="6" y="71"/>
                    <a:pt x="6" y="70"/>
                  </a:cubicBezTo>
                  <a:cubicBezTo>
                    <a:pt x="5" y="70"/>
                    <a:pt x="5" y="69"/>
                    <a:pt x="5" y="6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6"/>
                    <a:pt x="0" y="5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3" y="17"/>
                    <a:pt x="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9" y="0"/>
                    <a:pt x="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5" y="3"/>
                    <a:pt x="75" y="6"/>
                  </a:cubicBezTo>
                  <a:close/>
                  <a:moveTo>
                    <a:pt x="72" y="3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"/>
                    <a:pt x="71" y="3"/>
                    <a:pt x="69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29" y="4"/>
                    <a:pt x="29" y="6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6" y="18"/>
                    <a:pt x="48" y="20"/>
                    <a:pt x="48" y="23"/>
                  </a:cubicBezTo>
                  <a:cubicBezTo>
                    <a:pt x="48" y="22"/>
                    <a:pt x="48" y="22"/>
                    <a:pt x="48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6" y="22"/>
                    <a:pt x="66" y="22"/>
                  </a:cubicBezTo>
                  <a:cubicBezTo>
                    <a:pt x="66" y="23"/>
                    <a:pt x="65" y="23"/>
                    <a:pt x="65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6" y="31"/>
                    <a:pt x="66" y="31"/>
                  </a:cubicBezTo>
                  <a:cubicBezTo>
                    <a:pt x="66" y="32"/>
                    <a:pt x="65" y="32"/>
                    <a:pt x="65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39"/>
                    <a:pt x="56" y="39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4" y="39"/>
                    <a:pt x="64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1" y="39"/>
                    <a:pt x="72" y="38"/>
                    <a:pt x="72" y="36"/>
                  </a:cubicBezTo>
                  <a:close/>
                  <a:moveTo>
                    <a:pt x="46" y="5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3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3" y="21"/>
                    <a:pt x="3" y="2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5"/>
                    <a:pt x="4" y="56"/>
                    <a:pt x="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5" y="56"/>
                    <a:pt x="46" y="55"/>
                    <a:pt x="4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2" name="Freeform 24">
              <a:extLst>
                <a:ext uri="{FF2B5EF4-FFF2-40B4-BE49-F238E27FC236}">
                  <a16:creationId xmlns:a16="http://schemas.microsoft.com/office/drawing/2014/main" id="{4ABED5EC-B28C-442F-DE08-E2328B0199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8718" y="4268009"/>
              <a:ext cx="380570" cy="401423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3" name="Freeform 36">
              <a:extLst>
                <a:ext uri="{FF2B5EF4-FFF2-40B4-BE49-F238E27FC236}">
                  <a16:creationId xmlns:a16="http://schemas.microsoft.com/office/drawing/2014/main" id="{C5FB7E83-E594-EBE5-4C04-BBECA21330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2599" y="2135440"/>
              <a:ext cx="387490" cy="387493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4" name="Freeform 37">
              <a:extLst>
                <a:ext uri="{FF2B5EF4-FFF2-40B4-BE49-F238E27FC236}">
                  <a16:creationId xmlns:a16="http://schemas.microsoft.com/office/drawing/2014/main" id="{EC608CC6-74CC-677D-C8A1-36E48F8A55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95112" y="2542410"/>
              <a:ext cx="225912" cy="225914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4 w 35"/>
                <a:gd name="T21" fmla="*/ 12 h 35"/>
                <a:gd name="T22" fmla="*/ 19 w 35"/>
                <a:gd name="T23" fmla="*/ 18 h 35"/>
                <a:gd name="T24" fmla="*/ 24 w 35"/>
                <a:gd name="T25" fmla="*/ 23 h 35"/>
                <a:gd name="T26" fmla="*/ 24 w 35"/>
                <a:gd name="T27" fmla="*/ 24 h 35"/>
                <a:gd name="T28" fmla="*/ 24 w 35"/>
                <a:gd name="T29" fmla="*/ 25 h 35"/>
                <a:gd name="T30" fmla="*/ 23 w 35"/>
                <a:gd name="T31" fmla="*/ 24 h 35"/>
                <a:gd name="T32" fmla="*/ 18 w 35"/>
                <a:gd name="T33" fmla="*/ 19 h 35"/>
                <a:gd name="T34" fmla="*/ 12 w 35"/>
                <a:gd name="T35" fmla="*/ 24 h 35"/>
                <a:gd name="T36" fmla="*/ 12 w 35"/>
                <a:gd name="T37" fmla="*/ 25 h 35"/>
                <a:gd name="T38" fmla="*/ 11 w 35"/>
                <a:gd name="T39" fmla="*/ 24 h 35"/>
                <a:gd name="T40" fmla="*/ 11 w 35"/>
                <a:gd name="T41" fmla="*/ 23 h 35"/>
                <a:gd name="T42" fmla="*/ 16 w 35"/>
                <a:gd name="T43" fmla="*/ 18 h 35"/>
                <a:gd name="T44" fmla="*/ 11 w 35"/>
                <a:gd name="T45" fmla="*/ 12 h 35"/>
                <a:gd name="T46" fmla="*/ 11 w 35"/>
                <a:gd name="T47" fmla="*/ 11 h 35"/>
                <a:gd name="T48" fmla="*/ 12 w 35"/>
                <a:gd name="T49" fmla="*/ 11 h 35"/>
                <a:gd name="T50" fmla="*/ 18 w 35"/>
                <a:gd name="T51" fmla="*/ 16 h 35"/>
                <a:gd name="T52" fmla="*/ 23 w 35"/>
                <a:gd name="T53" fmla="*/ 11 h 35"/>
                <a:gd name="T54" fmla="*/ 24 w 35"/>
                <a:gd name="T55" fmla="*/ 11 h 35"/>
                <a:gd name="T56" fmla="*/ 24 w 35"/>
                <a:gd name="T5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4" y="12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4" y="24"/>
                    <a:pt x="24" y="25"/>
                    <a:pt x="24" y="25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0"/>
                    <a:pt x="12" y="10"/>
                    <a:pt x="12" y="11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4" y="10"/>
                    <a:pt x="24" y="11"/>
                  </a:cubicBezTo>
                  <a:cubicBezTo>
                    <a:pt x="25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5" name="Freeform 41">
              <a:extLst>
                <a:ext uri="{FF2B5EF4-FFF2-40B4-BE49-F238E27FC236}">
                  <a16:creationId xmlns:a16="http://schemas.microsoft.com/office/drawing/2014/main" id="{0D50C733-4567-71AA-0025-5C4114FAEB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6606" y="5253251"/>
              <a:ext cx="477196" cy="461290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6" name="Freeform 18">
              <a:extLst>
                <a:ext uri="{FF2B5EF4-FFF2-40B4-BE49-F238E27FC236}">
                  <a16:creationId xmlns:a16="http://schemas.microsoft.com/office/drawing/2014/main" id="{CAE4829A-2F8E-3DCD-DBB2-6055BA8744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7235" y="2826580"/>
              <a:ext cx="337707" cy="318734"/>
            </a:xfrm>
            <a:custGeom>
              <a:avLst/>
              <a:gdLst>
                <a:gd name="T0" fmla="*/ 13 w 75"/>
                <a:gd name="T1" fmla="*/ 41 h 71"/>
                <a:gd name="T2" fmla="*/ 13 w 75"/>
                <a:gd name="T3" fmla="*/ 35 h 71"/>
                <a:gd name="T4" fmla="*/ 65 w 75"/>
                <a:gd name="T5" fmla="*/ 12 h 71"/>
                <a:gd name="T6" fmla="*/ 36 w 75"/>
                <a:gd name="T7" fmla="*/ 13 h 71"/>
                <a:gd name="T8" fmla="*/ 65 w 75"/>
                <a:gd name="T9" fmla="*/ 14 h 71"/>
                <a:gd name="T10" fmla="*/ 65 w 75"/>
                <a:gd name="T11" fmla="*/ 12 h 71"/>
                <a:gd name="T12" fmla="*/ 22 w 75"/>
                <a:gd name="T13" fmla="*/ 38 h 71"/>
                <a:gd name="T14" fmla="*/ 27 w 75"/>
                <a:gd name="T15" fmla="*/ 38 h 71"/>
                <a:gd name="T16" fmla="*/ 36 w 75"/>
                <a:gd name="T17" fmla="*/ 35 h 71"/>
                <a:gd name="T18" fmla="*/ 36 w 75"/>
                <a:gd name="T19" fmla="*/ 41 h 71"/>
                <a:gd name="T20" fmla="*/ 36 w 75"/>
                <a:gd name="T21" fmla="*/ 35 h 71"/>
                <a:gd name="T22" fmla="*/ 75 w 75"/>
                <a:gd name="T23" fmla="*/ 36 h 71"/>
                <a:gd name="T24" fmla="*/ 67 w 75"/>
                <a:gd name="T25" fmla="*/ 42 h 71"/>
                <a:gd name="T26" fmla="*/ 71 w 75"/>
                <a:gd name="T27" fmla="*/ 52 h 71"/>
                <a:gd name="T28" fmla="*/ 67 w 75"/>
                <a:gd name="T29" fmla="*/ 53 h 71"/>
                <a:gd name="T30" fmla="*/ 49 w 75"/>
                <a:gd name="T31" fmla="*/ 42 h 71"/>
                <a:gd name="T32" fmla="*/ 43 w 75"/>
                <a:gd name="T33" fmla="*/ 59 h 71"/>
                <a:gd name="T34" fmla="*/ 8 w 75"/>
                <a:gd name="T35" fmla="*/ 70 h 71"/>
                <a:gd name="T36" fmla="*/ 6 w 75"/>
                <a:gd name="T37" fmla="*/ 70 h 71"/>
                <a:gd name="T38" fmla="*/ 9 w 75"/>
                <a:gd name="T39" fmla="*/ 59 h 71"/>
                <a:gd name="T40" fmla="*/ 0 w 75"/>
                <a:gd name="T41" fmla="*/ 53 h 71"/>
                <a:gd name="T42" fmla="*/ 6 w 75"/>
                <a:gd name="T43" fmla="*/ 17 h 71"/>
                <a:gd name="T44" fmla="*/ 26 w 75"/>
                <a:gd name="T45" fmla="*/ 6 h 71"/>
                <a:gd name="T46" fmla="*/ 69 w 75"/>
                <a:gd name="T47" fmla="*/ 0 h 71"/>
                <a:gd name="T48" fmla="*/ 72 w 75"/>
                <a:gd name="T49" fmla="*/ 36 h 71"/>
                <a:gd name="T50" fmla="*/ 69 w 75"/>
                <a:gd name="T51" fmla="*/ 3 h 71"/>
                <a:gd name="T52" fmla="*/ 29 w 75"/>
                <a:gd name="T53" fmla="*/ 6 h 71"/>
                <a:gd name="T54" fmla="*/ 43 w 75"/>
                <a:gd name="T55" fmla="*/ 18 h 71"/>
                <a:gd name="T56" fmla="*/ 48 w 75"/>
                <a:gd name="T57" fmla="*/ 21 h 71"/>
                <a:gd name="T58" fmla="*/ 66 w 75"/>
                <a:gd name="T59" fmla="*/ 22 h 71"/>
                <a:gd name="T60" fmla="*/ 48 w 75"/>
                <a:gd name="T61" fmla="*/ 23 h 71"/>
                <a:gd name="T62" fmla="*/ 65 w 75"/>
                <a:gd name="T63" fmla="*/ 30 h 71"/>
                <a:gd name="T64" fmla="*/ 65 w 75"/>
                <a:gd name="T65" fmla="*/ 32 h 71"/>
                <a:gd name="T66" fmla="*/ 48 w 75"/>
                <a:gd name="T67" fmla="*/ 39 h 71"/>
                <a:gd name="T68" fmla="*/ 56 w 75"/>
                <a:gd name="T69" fmla="*/ 39 h 71"/>
                <a:gd name="T70" fmla="*/ 63 w 75"/>
                <a:gd name="T71" fmla="*/ 41 h 71"/>
                <a:gd name="T72" fmla="*/ 64 w 75"/>
                <a:gd name="T73" fmla="*/ 39 h 71"/>
                <a:gd name="T74" fmla="*/ 72 w 75"/>
                <a:gd name="T75" fmla="*/ 36 h 71"/>
                <a:gd name="T76" fmla="*/ 46 w 75"/>
                <a:gd name="T77" fmla="*/ 23 h 71"/>
                <a:gd name="T78" fmla="*/ 6 w 75"/>
                <a:gd name="T79" fmla="*/ 20 h 71"/>
                <a:gd name="T80" fmla="*/ 3 w 75"/>
                <a:gd name="T81" fmla="*/ 53 h 71"/>
                <a:gd name="T82" fmla="*/ 12 w 75"/>
                <a:gd name="T83" fmla="*/ 56 h 71"/>
                <a:gd name="T84" fmla="*/ 13 w 75"/>
                <a:gd name="T85" fmla="*/ 57 h 71"/>
                <a:gd name="T86" fmla="*/ 20 w 75"/>
                <a:gd name="T87" fmla="*/ 56 h 71"/>
                <a:gd name="T88" fmla="*/ 43 w 75"/>
                <a:gd name="T89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1">
                  <a:moveTo>
                    <a:pt x="16" y="38"/>
                  </a:moveTo>
                  <a:cubicBezTo>
                    <a:pt x="16" y="40"/>
                    <a:pt x="15" y="41"/>
                    <a:pt x="13" y="41"/>
                  </a:cubicBezTo>
                  <a:cubicBezTo>
                    <a:pt x="12" y="41"/>
                    <a:pt x="10" y="40"/>
                    <a:pt x="10" y="38"/>
                  </a:cubicBezTo>
                  <a:cubicBezTo>
                    <a:pt x="10" y="37"/>
                    <a:pt x="12" y="35"/>
                    <a:pt x="13" y="35"/>
                  </a:cubicBezTo>
                  <a:cubicBezTo>
                    <a:pt x="15" y="35"/>
                    <a:pt x="16" y="37"/>
                    <a:pt x="16" y="38"/>
                  </a:cubicBezTo>
                  <a:close/>
                  <a:moveTo>
                    <a:pt x="65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6" y="14"/>
                    <a:pt x="36" y="14"/>
                    <a:pt x="37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4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lose/>
                  <a:moveTo>
                    <a:pt x="24" y="35"/>
                  </a:moveTo>
                  <a:cubicBezTo>
                    <a:pt x="23" y="35"/>
                    <a:pt x="22" y="37"/>
                    <a:pt x="22" y="38"/>
                  </a:cubicBezTo>
                  <a:cubicBezTo>
                    <a:pt x="22" y="40"/>
                    <a:pt x="23" y="41"/>
                    <a:pt x="24" y="41"/>
                  </a:cubicBezTo>
                  <a:cubicBezTo>
                    <a:pt x="26" y="41"/>
                    <a:pt x="27" y="40"/>
                    <a:pt x="27" y="38"/>
                  </a:cubicBezTo>
                  <a:cubicBezTo>
                    <a:pt x="27" y="37"/>
                    <a:pt x="26" y="35"/>
                    <a:pt x="24" y="35"/>
                  </a:cubicBezTo>
                  <a:close/>
                  <a:moveTo>
                    <a:pt x="36" y="35"/>
                  </a:moveTo>
                  <a:cubicBezTo>
                    <a:pt x="34" y="35"/>
                    <a:pt x="33" y="37"/>
                    <a:pt x="33" y="38"/>
                  </a:cubicBezTo>
                  <a:cubicBezTo>
                    <a:pt x="33" y="40"/>
                    <a:pt x="34" y="41"/>
                    <a:pt x="36" y="41"/>
                  </a:cubicBezTo>
                  <a:cubicBezTo>
                    <a:pt x="37" y="41"/>
                    <a:pt x="39" y="40"/>
                    <a:pt x="39" y="38"/>
                  </a:cubicBezTo>
                  <a:cubicBezTo>
                    <a:pt x="39" y="37"/>
                    <a:pt x="37" y="35"/>
                    <a:pt x="36" y="35"/>
                  </a:cubicBezTo>
                  <a:close/>
                  <a:moveTo>
                    <a:pt x="75" y="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5" y="40"/>
                    <a:pt x="73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0" y="51"/>
                    <a:pt x="71" y="52"/>
                    <a:pt x="71" y="52"/>
                  </a:cubicBezTo>
                  <a:cubicBezTo>
                    <a:pt x="71" y="53"/>
                    <a:pt x="70" y="54"/>
                    <a:pt x="69" y="54"/>
                  </a:cubicBezTo>
                  <a:cubicBezTo>
                    <a:pt x="68" y="54"/>
                    <a:pt x="68" y="54"/>
                    <a:pt x="67" y="53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56"/>
                    <a:pt x="46" y="59"/>
                    <a:pt x="43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0"/>
                    <a:pt x="7" y="71"/>
                    <a:pt x="7" y="71"/>
                  </a:cubicBezTo>
                  <a:cubicBezTo>
                    <a:pt x="7" y="71"/>
                    <a:pt x="6" y="71"/>
                    <a:pt x="6" y="70"/>
                  </a:cubicBezTo>
                  <a:cubicBezTo>
                    <a:pt x="5" y="70"/>
                    <a:pt x="5" y="69"/>
                    <a:pt x="5" y="6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6"/>
                    <a:pt x="0" y="5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3" y="17"/>
                    <a:pt x="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9" y="0"/>
                    <a:pt x="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5" y="3"/>
                    <a:pt x="75" y="6"/>
                  </a:cubicBezTo>
                  <a:close/>
                  <a:moveTo>
                    <a:pt x="72" y="3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"/>
                    <a:pt x="71" y="3"/>
                    <a:pt x="69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29" y="4"/>
                    <a:pt x="29" y="6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6" y="18"/>
                    <a:pt x="48" y="20"/>
                    <a:pt x="48" y="23"/>
                  </a:cubicBezTo>
                  <a:cubicBezTo>
                    <a:pt x="48" y="22"/>
                    <a:pt x="48" y="22"/>
                    <a:pt x="48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6" y="22"/>
                    <a:pt x="66" y="22"/>
                  </a:cubicBezTo>
                  <a:cubicBezTo>
                    <a:pt x="66" y="23"/>
                    <a:pt x="65" y="23"/>
                    <a:pt x="65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6" y="31"/>
                    <a:pt x="66" y="31"/>
                  </a:cubicBezTo>
                  <a:cubicBezTo>
                    <a:pt x="66" y="32"/>
                    <a:pt x="65" y="32"/>
                    <a:pt x="65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39"/>
                    <a:pt x="56" y="39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4" y="39"/>
                    <a:pt x="64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1" y="39"/>
                    <a:pt x="72" y="38"/>
                    <a:pt x="72" y="36"/>
                  </a:cubicBezTo>
                  <a:close/>
                  <a:moveTo>
                    <a:pt x="46" y="5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3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3" y="21"/>
                    <a:pt x="3" y="2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5"/>
                    <a:pt x="4" y="56"/>
                    <a:pt x="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5" y="56"/>
                    <a:pt x="46" y="55"/>
                    <a:pt x="4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7" name="Freeform 10">
              <a:extLst>
                <a:ext uri="{FF2B5EF4-FFF2-40B4-BE49-F238E27FC236}">
                  <a16:creationId xmlns:a16="http://schemas.microsoft.com/office/drawing/2014/main" id="{7E7AF2CE-8408-C2C1-9341-76F93D872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1483" y="2742922"/>
              <a:ext cx="365791" cy="365791"/>
            </a:xfrm>
            <a:custGeom>
              <a:avLst/>
              <a:gdLst>
                <a:gd name="T0" fmla="*/ 0 w 66"/>
                <a:gd name="T1" fmla="*/ 33 h 66"/>
                <a:gd name="T2" fmla="*/ 66 w 66"/>
                <a:gd name="T3" fmla="*/ 33 h 66"/>
                <a:gd name="T4" fmla="*/ 50 w 66"/>
                <a:gd name="T5" fmla="*/ 32 h 66"/>
                <a:gd name="T6" fmla="*/ 63 w 66"/>
                <a:gd name="T7" fmla="*/ 32 h 66"/>
                <a:gd name="T8" fmla="*/ 48 w 66"/>
                <a:gd name="T9" fmla="*/ 32 h 66"/>
                <a:gd name="T10" fmla="*/ 34 w 66"/>
                <a:gd name="T11" fmla="*/ 18 h 66"/>
                <a:gd name="T12" fmla="*/ 48 w 66"/>
                <a:gd name="T13" fmla="*/ 32 h 66"/>
                <a:gd name="T14" fmla="*/ 34 w 66"/>
                <a:gd name="T15" fmla="*/ 3 h 66"/>
                <a:gd name="T16" fmla="*/ 34 w 66"/>
                <a:gd name="T17" fmla="*/ 16 h 66"/>
                <a:gd name="T18" fmla="*/ 20 w 66"/>
                <a:gd name="T19" fmla="*/ 18 h 66"/>
                <a:gd name="T20" fmla="*/ 32 w 66"/>
                <a:gd name="T21" fmla="*/ 16 h 66"/>
                <a:gd name="T22" fmla="*/ 32 w 66"/>
                <a:gd name="T23" fmla="*/ 32 h 66"/>
                <a:gd name="T24" fmla="*/ 19 w 66"/>
                <a:gd name="T25" fmla="*/ 20 h 66"/>
                <a:gd name="T26" fmla="*/ 16 w 66"/>
                <a:gd name="T27" fmla="*/ 32 h 66"/>
                <a:gd name="T28" fmla="*/ 17 w 66"/>
                <a:gd name="T29" fmla="*/ 21 h 66"/>
                <a:gd name="T30" fmla="*/ 16 w 66"/>
                <a:gd name="T31" fmla="*/ 34 h 66"/>
                <a:gd name="T32" fmla="*/ 3 w 66"/>
                <a:gd name="T33" fmla="*/ 34 h 66"/>
                <a:gd name="T34" fmla="*/ 18 w 66"/>
                <a:gd name="T35" fmla="*/ 34 h 66"/>
                <a:gd name="T36" fmla="*/ 32 w 66"/>
                <a:gd name="T37" fmla="*/ 48 h 66"/>
                <a:gd name="T38" fmla="*/ 18 w 66"/>
                <a:gd name="T39" fmla="*/ 34 h 66"/>
                <a:gd name="T40" fmla="*/ 32 w 66"/>
                <a:gd name="T41" fmla="*/ 63 h 66"/>
                <a:gd name="T42" fmla="*/ 32 w 66"/>
                <a:gd name="T43" fmla="*/ 50 h 66"/>
                <a:gd name="T44" fmla="*/ 46 w 66"/>
                <a:gd name="T45" fmla="*/ 49 h 66"/>
                <a:gd name="T46" fmla="*/ 34 w 66"/>
                <a:gd name="T47" fmla="*/ 50 h 66"/>
                <a:gd name="T48" fmla="*/ 34 w 66"/>
                <a:gd name="T49" fmla="*/ 34 h 66"/>
                <a:gd name="T50" fmla="*/ 46 w 66"/>
                <a:gd name="T51" fmla="*/ 47 h 66"/>
                <a:gd name="T52" fmla="*/ 50 w 66"/>
                <a:gd name="T53" fmla="*/ 34 h 66"/>
                <a:gd name="T54" fmla="*/ 48 w 66"/>
                <a:gd name="T55" fmla="*/ 46 h 66"/>
                <a:gd name="T56" fmla="*/ 48 w 66"/>
                <a:gd name="T57" fmla="*/ 18 h 66"/>
                <a:gd name="T58" fmla="*/ 62 w 66"/>
                <a:gd name="T59" fmla="*/ 26 h 66"/>
                <a:gd name="T60" fmla="*/ 18 w 66"/>
                <a:gd name="T61" fmla="*/ 18 h 66"/>
                <a:gd name="T62" fmla="*/ 26 w 66"/>
                <a:gd name="T63" fmla="*/ 4 h 66"/>
                <a:gd name="T64" fmla="*/ 18 w 66"/>
                <a:gd name="T65" fmla="*/ 48 h 66"/>
                <a:gd name="T66" fmla="*/ 4 w 66"/>
                <a:gd name="T67" fmla="*/ 40 h 66"/>
                <a:gd name="T68" fmla="*/ 48 w 66"/>
                <a:gd name="T69" fmla="*/ 48 h 66"/>
                <a:gd name="T70" fmla="*/ 40 w 66"/>
                <a:gd name="T71" fmla="*/ 6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ubicBezTo>
                    <a:pt x="51" y="66"/>
                    <a:pt x="66" y="51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lose/>
                  <a:moveTo>
                    <a:pt x="50" y="32"/>
                  </a:moveTo>
                  <a:cubicBezTo>
                    <a:pt x="50" y="28"/>
                    <a:pt x="49" y="24"/>
                    <a:pt x="48" y="21"/>
                  </a:cubicBezTo>
                  <a:cubicBezTo>
                    <a:pt x="56" y="23"/>
                    <a:pt x="62" y="27"/>
                    <a:pt x="63" y="32"/>
                  </a:cubicBezTo>
                  <a:lnTo>
                    <a:pt x="50" y="32"/>
                  </a:lnTo>
                  <a:close/>
                  <a:moveTo>
                    <a:pt x="48" y="32"/>
                  </a:moveTo>
                  <a:cubicBezTo>
                    <a:pt x="34" y="32"/>
                    <a:pt x="34" y="32"/>
                    <a:pt x="34" y="32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8" y="18"/>
                    <a:pt x="42" y="19"/>
                    <a:pt x="46" y="20"/>
                  </a:cubicBezTo>
                  <a:cubicBezTo>
                    <a:pt x="47" y="24"/>
                    <a:pt x="48" y="28"/>
                    <a:pt x="48" y="32"/>
                  </a:cubicBezTo>
                  <a:close/>
                  <a:moveTo>
                    <a:pt x="34" y="16"/>
                  </a:moveTo>
                  <a:cubicBezTo>
                    <a:pt x="34" y="3"/>
                    <a:pt x="34" y="3"/>
                    <a:pt x="34" y="3"/>
                  </a:cubicBezTo>
                  <a:cubicBezTo>
                    <a:pt x="39" y="4"/>
                    <a:pt x="43" y="10"/>
                    <a:pt x="46" y="18"/>
                  </a:cubicBezTo>
                  <a:cubicBezTo>
                    <a:pt x="42" y="17"/>
                    <a:pt x="38" y="16"/>
                    <a:pt x="34" y="16"/>
                  </a:cubicBezTo>
                  <a:close/>
                  <a:moveTo>
                    <a:pt x="32" y="16"/>
                  </a:moveTo>
                  <a:cubicBezTo>
                    <a:pt x="28" y="16"/>
                    <a:pt x="24" y="17"/>
                    <a:pt x="20" y="18"/>
                  </a:cubicBezTo>
                  <a:cubicBezTo>
                    <a:pt x="22" y="10"/>
                    <a:pt x="27" y="4"/>
                    <a:pt x="32" y="3"/>
                  </a:cubicBezTo>
                  <a:lnTo>
                    <a:pt x="32" y="16"/>
                  </a:lnTo>
                  <a:close/>
                  <a:moveTo>
                    <a:pt x="32" y="18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8"/>
                    <a:pt x="18" y="24"/>
                    <a:pt x="19" y="20"/>
                  </a:cubicBezTo>
                  <a:cubicBezTo>
                    <a:pt x="23" y="19"/>
                    <a:pt x="27" y="18"/>
                    <a:pt x="32" y="18"/>
                  </a:cubicBezTo>
                  <a:close/>
                  <a:moveTo>
                    <a:pt x="16" y="32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4" y="27"/>
                    <a:pt x="9" y="23"/>
                    <a:pt x="17" y="21"/>
                  </a:cubicBezTo>
                  <a:cubicBezTo>
                    <a:pt x="16" y="24"/>
                    <a:pt x="16" y="28"/>
                    <a:pt x="16" y="32"/>
                  </a:cubicBezTo>
                  <a:close/>
                  <a:moveTo>
                    <a:pt x="16" y="34"/>
                  </a:moveTo>
                  <a:cubicBezTo>
                    <a:pt x="16" y="38"/>
                    <a:pt x="16" y="42"/>
                    <a:pt x="17" y="46"/>
                  </a:cubicBezTo>
                  <a:cubicBezTo>
                    <a:pt x="9" y="44"/>
                    <a:pt x="4" y="39"/>
                    <a:pt x="3" y="34"/>
                  </a:cubicBezTo>
                  <a:lnTo>
                    <a:pt x="16" y="34"/>
                  </a:lnTo>
                  <a:close/>
                  <a:moveTo>
                    <a:pt x="18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27" y="48"/>
                    <a:pt x="23" y="48"/>
                    <a:pt x="19" y="47"/>
                  </a:cubicBezTo>
                  <a:cubicBezTo>
                    <a:pt x="18" y="43"/>
                    <a:pt x="18" y="39"/>
                    <a:pt x="18" y="34"/>
                  </a:cubicBezTo>
                  <a:close/>
                  <a:moveTo>
                    <a:pt x="32" y="50"/>
                  </a:moveTo>
                  <a:cubicBezTo>
                    <a:pt x="32" y="63"/>
                    <a:pt x="32" y="63"/>
                    <a:pt x="32" y="63"/>
                  </a:cubicBezTo>
                  <a:cubicBezTo>
                    <a:pt x="27" y="62"/>
                    <a:pt x="22" y="57"/>
                    <a:pt x="20" y="49"/>
                  </a:cubicBezTo>
                  <a:cubicBezTo>
                    <a:pt x="24" y="50"/>
                    <a:pt x="28" y="50"/>
                    <a:pt x="32" y="50"/>
                  </a:cubicBezTo>
                  <a:close/>
                  <a:moveTo>
                    <a:pt x="34" y="50"/>
                  </a:moveTo>
                  <a:cubicBezTo>
                    <a:pt x="38" y="50"/>
                    <a:pt x="42" y="50"/>
                    <a:pt x="46" y="49"/>
                  </a:cubicBezTo>
                  <a:cubicBezTo>
                    <a:pt x="43" y="57"/>
                    <a:pt x="39" y="62"/>
                    <a:pt x="34" y="63"/>
                  </a:cubicBezTo>
                  <a:lnTo>
                    <a:pt x="34" y="50"/>
                  </a:lnTo>
                  <a:close/>
                  <a:moveTo>
                    <a:pt x="34" y="48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9"/>
                    <a:pt x="47" y="43"/>
                    <a:pt x="46" y="47"/>
                  </a:cubicBezTo>
                  <a:cubicBezTo>
                    <a:pt x="42" y="48"/>
                    <a:pt x="38" y="48"/>
                    <a:pt x="34" y="48"/>
                  </a:cubicBezTo>
                  <a:close/>
                  <a:moveTo>
                    <a:pt x="50" y="34"/>
                  </a:moveTo>
                  <a:cubicBezTo>
                    <a:pt x="63" y="34"/>
                    <a:pt x="63" y="34"/>
                    <a:pt x="63" y="34"/>
                  </a:cubicBezTo>
                  <a:cubicBezTo>
                    <a:pt x="62" y="39"/>
                    <a:pt x="56" y="44"/>
                    <a:pt x="48" y="46"/>
                  </a:cubicBezTo>
                  <a:cubicBezTo>
                    <a:pt x="49" y="42"/>
                    <a:pt x="50" y="38"/>
                    <a:pt x="50" y="34"/>
                  </a:cubicBezTo>
                  <a:close/>
                  <a:moveTo>
                    <a:pt x="48" y="18"/>
                  </a:moveTo>
                  <a:cubicBezTo>
                    <a:pt x="46" y="12"/>
                    <a:pt x="43" y="7"/>
                    <a:pt x="40" y="4"/>
                  </a:cubicBezTo>
                  <a:cubicBezTo>
                    <a:pt x="51" y="7"/>
                    <a:pt x="59" y="15"/>
                    <a:pt x="62" y="26"/>
                  </a:cubicBezTo>
                  <a:cubicBezTo>
                    <a:pt x="59" y="23"/>
                    <a:pt x="54" y="20"/>
                    <a:pt x="48" y="18"/>
                  </a:cubicBezTo>
                  <a:close/>
                  <a:moveTo>
                    <a:pt x="18" y="18"/>
                  </a:moveTo>
                  <a:cubicBezTo>
                    <a:pt x="12" y="20"/>
                    <a:pt x="7" y="23"/>
                    <a:pt x="4" y="26"/>
                  </a:cubicBezTo>
                  <a:cubicBezTo>
                    <a:pt x="6" y="15"/>
                    <a:pt x="15" y="7"/>
                    <a:pt x="26" y="4"/>
                  </a:cubicBezTo>
                  <a:cubicBezTo>
                    <a:pt x="22" y="7"/>
                    <a:pt x="19" y="12"/>
                    <a:pt x="18" y="18"/>
                  </a:cubicBezTo>
                  <a:close/>
                  <a:moveTo>
                    <a:pt x="18" y="48"/>
                  </a:moveTo>
                  <a:cubicBezTo>
                    <a:pt x="19" y="55"/>
                    <a:pt x="22" y="59"/>
                    <a:pt x="26" y="62"/>
                  </a:cubicBezTo>
                  <a:cubicBezTo>
                    <a:pt x="15" y="60"/>
                    <a:pt x="6" y="51"/>
                    <a:pt x="4" y="40"/>
                  </a:cubicBezTo>
                  <a:cubicBezTo>
                    <a:pt x="7" y="44"/>
                    <a:pt x="12" y="47"/>
                    <a:pt x="18" y="48"/>
                  </a:cubicBezTo>
                  <a:close/>
                  <a:moveTo>
                    <a:pt x="48" y="48"/>
                  </a:moveTo>
                  <a:cubicBezTo>
                    <a:pt x="54" y="47"/>
                    <a:pt x="59" y="44"/>
                    <a:pt x="62" y="40"/>
                  </a:cubicBezTo>
                  <a:cubicBezTo>
                    <a:pt x="59" y="51"/>
                    <a:pt x="51" y="60"/>
                    <a:pt x="40" y="62"/>
                  </a:cubicBezTo>
                  <a:cubicBezTo>
                    <a:pt x="43" y="59"/>
                    <a:pt x="46" y="55"/>
                    <a:pt x="48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id="{A4234CBA-CFE9-EE85-65CC-5B4087F0A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1100" y="2454616"/>
              <a:ext cx="247650" cy="273050"/>
            </a:xfrm>
            <a:custGeom>
              <a:avLst/>
              <a:gdLst>
                <a:gd name="T0" fmla="*/ 33 w 66"/>
                <a:gd name="T1" fmla="*/ 0 h 73"/>
                <a:gd name="T2" fmla="*/ 26 w 66"/>
                <a:gd name="T3" fmla="*/ 6 h 73"/>
                <a:gd name="T4" fmla="*/ 39 w 66"/>
                <a:gd name="T5" fmla="*/ 7 h 73"/>
                <a:gd name="T6" fmla="*/ 28 w 66"/>
                <a:gd name="T7" fmla="*/ 5 h 73"/>
                <a:gd name="T8" fmla="*/ 33 w 66"/>
                <a:gd name="T9" fmla="*/ 1 h 73"/>
                <a:gd name="T10" fmla="*/ 28 w 66"/>
                <a:gd name="T11" fmla="*/ 5 h 73"/>
                <a:gd name="T12" fmla="*/ 50 w 66"/>
                <a:gd name="T13" fmla="*/ 13 h 73"/>
                <a:gd name="T14" fmla="*/ 55 w 66"/>
                <a:gd name="T15" fmla="*/ 15 h 73"/>
                <a:gd name="T16" fmla="*/ 54 w 66"/>
                <a:gd name="T17" fmla="*/ 8 h 73"/>
                <a:gd name="T18" fmla="*/ 45 w 66"/>
                <a:gd name="T19" fmla="*/ 8 h 73"/>
                <a:gd name="T20" fmla="*/ 49 w 66"/>
                <a:gd name="T21" fmla="*/ 11 h 73"/>
                <a:gd name="T22" fmla="*/ 33 w 66"/>
                <a:gd name="T23" fmla="*/ 7 h 73"/>
                <a:gd name="T24" fmla="*/ 17 w 66"/>
                <a:gd name="T25" fmla="*/ 12 h 73"/>
                <a:gd name="T26" fmla="*/ 21 w 66"/>
                <a:gd name="T27" fmla="*/ 8 h 73"/>
                <a:gd name="T28" fmla="*/ 14 w 66"/>
                <a:gd name="T29" fmla="*/ 6 h 73"/>
                <a:gd name="T30" fmla="*/ 10 w 66"/>
                <a:gd name="T31" fmla="*/ 15 h 73"/>
                <a:gd name="T32" fmla="*/ 15 w 66"/>
                <a:gd name="T33" fmla="*/ 12 h 73"/>
                <a:gd name="T34" fmla="*/ 15 w 66"/>
                <a:gd name="T35" fmla="*/ 13 h 73"/>
                <a:gd name="T36" fmla="*/ 0 w 66"/>
                <a:gd name="T37" fmla="*/ 35 h 73"/>
                <a:gd name="T38" fmla="*/ 4 w 66"/>
                <a:gd name="T39" fmla="*/ 43 h 73"/>
                <a:gd name="T40" fmla="*/ 14 w 66"/>
                <a:gd name="T41" fmla="*/ 60 h 73"/>
                <a:gd name="T42" fmla="*/ 11 w 66"/>
                <a:gd name="T43" fmla="*/ 68 h 73"/>
                <a:gd name="T44" fmla="*/ 12 w 66"/>
                <a:gd name="T45" fmla="*/ 73 h 73"/>
                <a:gd name="T46" fmla="*/ 15 w 66"/>
                <a:gd name="T47" fmla="*/ 70 h 73"/>
                <a:gd name="T48" fmla="*/ 20 w 66"/>
                <a:gd name="T49" fmla="*/ 63 h 73"/>
                <a:gd name="T50" fmla="*/ 46 w 66"/>
                <a:gd name="T51" fmla="*/ 63 h 73"/>
                <a:gd name="T52" fmla="*/ 52 w 66"/>
                <a:gd name="T53" fmla="*/ 70 h 73"/>
                <a:gd name="T54" fmla="*/ 57 w 66"/>
                <a:gd name="T55" fmla="*/ 71 h 73"/>
                <a:gd name="T56" fmla="*/ 56 w 66"/>
                <a:gd name="T57" fmla="*/ 67 h 73"/>
                <a:gd name="T58" fmla="*/ 62 w 66"/>
                <a:gd name="T59" fmla="*/ 43 h 73"/>
                <a:gd name="T60" fmla="*/ 66 w 66"/>
                <a:gd name="T61" fmla="*/ 35 h 73"/>
                <a:gd name="T62" fmla="*/ 2 w 66"/>
                <a:gd name="T63" fmla="*/ 38 h 73"/>
                <a:gd name="T64" fmla="*/ 3 w 66"/>
                <a:gd name="T65" fmla="*/ 32 h 73"/>
                <a:gd name="T66" fmla="*/ 3 w 66"/>
                <a:gd name="T67" fmla="*/ 41 h 73"/>
                <a:gd name="T68" fmla="*/ 47 w 66"/>
                <a:gd name="T69" fmla="*/ 8 h 73"/>
                <a:gd name="T70" fmla="*/ 53 w 66"/>
                <a:gd name="T71" fmla="*/ 10 h 73"/>
                <a:gd name="T72" fmla="*/ 47 w 66"/>
                <a:gd name="T73" fmla="*/ 8 h 73"/>
                <a:gd name="T74" fmla="*/ 12 w 66"/>
                <a:gd name="T75" fmla="*/ 10 h 73"/>
                <a:gd name="T76" fmla="*/ 17 w 66"/>
                <a:gd name="T77" fmla="*/ 7 h 73"/>
                <a:gd name="T78" fmla="*/ 11 w 66"/>
                <a:gd name="T79" fmla="*/ 13 h 73"/>
                <a:gd name="T80" fmla="*/ 12 w 66"/>
                <a:gd name="T81" fmla="*/ 66 h 73"/>
                <a:gd name="T82" fmla="*/ 17 w 66"/>
                <a:gd name="T83" fmla="*/ 64 h 73"/>
                <a:gd name="T84" fmla="*/ 53 w 66"/>
                <a:gd name="T85" fmla="*/ 66 h 73"/>
                <a:gd name="T86" fmla="*/ 48 w 66"/>
                <a:gd name="T87" fmla="*/ 64 h 73"/>
                <a:gd name="T88" fmla="*/ 53 w 66"/>
                <a:gd name="T89" fmla="*/ 66 h 73"/>
                <a:gd name="T90" fmla="*/ 6 w 66"/>
                <a:gd name="T91" fmla="*/ 37 h 73"/>
                <a:gd name="T92" fmla="*/ 60 w 66"/>
                <a:gd name="T93" fmla="*/ 37 h 73"/>
                <a:gd name="T94" fmla="*/ 64 w 66"/>
                <a:gd name="T95" fmla="*/ 38 h 73"/>
                <a:gd name="T96" fmla="*/ 62 w 66"/>
                <a:gd name="T97" fmla="*/ 37 h 73"/>
                <a:gd name="T98" fmla="*/ 64 w 66"/>
                <a:gd name="T99" fmla="*/ 35 h 73"/>
                <a:gd name="T100" fmla="*/ 33 w 66"/>
                <a:gd name="T101" fmla="*/ 12 h 73"/>
                <a:gd name="T102" fmla="*/ 33 w 66"/>
                <a:gd name="T103" fmla="*/ 61 h 73"/>
                <a:gd name="T104" fmla="*/ 33 w 66"/>
                <a:gd name="T105" fmla="*/ 12 h 73"/>
                <a:gd name="T106" fmla="*/ 10 w 66"/>
                <a:gd name="T107" fmla="*/ 37 h 73"/>
                <a:gd name="T108" fmla="*/ 56 w 66"/>
                <a:gd name="T109" fmla="*/ 37 h 73"/>
                <a:gd name="T110" fmla="*/ 36 w 66"/>
                <a:gd name="T111" fmla="*/ 35 h 73"/>
                <a:gd name="T112" fmla="*/ 49 w 66"/>
                <a:gd name="T113" fmla="*/ 38 h 73"/>
                <a:gd name="T114" fmla="*/ 32 w 66"/>
                <a:gd name="T115" fmla="*/ 40 h 73"/>
                <a:gd name="T116" fmla="*/ 31 w 66"/>
                <a:gd name="T117" fmla="*/ 32 h 73"/>
                <a:gd name="T118" fmla="*/ 34 w 66"/>
                <a:gd name="T119" fmla="*/ 16 h 73"/>
                <a:gd name="T120" fmla="*/ 36 w 66"/>
                <a:gd name="T121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73">
                  <a:moveTo>
                    <a:pt x="39" y="6"/>
                  </a:moveTo>
                  <a:cubicBezTo>
                    <a:pt x="39" y="2"/>
                    <a:pt x="37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26" y="2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9" y="7"/>
                    <a:pt x="39" y="7"/>
                    <a:pt x="39" y="7"/>
                  </a:cubicBezTo>
                  <a:lnTo>
                    <a:pt x="39" y="6"/>
                  </a:lnTo>
                  <a:close/>
                  <a:moveTo>
                    <a:pt x="28" y="5"/>
                  </a:moveTo>
                  <a:cubicBezTo>
                    <a:pt x="28" y="3"/>
                    <a:pt x="30" y="1"/>
                    <a:pt x="32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1"/>
                    <a:pt x="37" y="3"/>
                    <a:pt x="38" y="5"/>
                  </a:cubicBezTo>
                  <a:lnTo>
                    <a:pt x="28" y="5"/>
                  </a:lnTo>
                  <a:close/>
                  <a:moveTo>
                    <a:pt x="62" y="30"/>
                  </a:moveTo>
                  <a:cubicBezTo>
                    <a:pt x="60" y="23"/>
                    <a:pt x="56" y="17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3"/>
                    <a:pt x="56" y="10"/>
                    <a:pt x="54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9" y="5"/>
                    <a:pt x="46" y="6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9"/>
                    <a:pt x="39" y="7"/>
                    <a:pt x="33" y="7"/>
                  </a:cubicBezTo>
                  <a:cubicBezTo>
                    <a:pt x="27" y="7"/>
                    <a:pt x="21" y="9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6"/>
                    <a:pt x="17" y="5"/>
                    <a:pt x="14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10"/>
                    <a:pt x="9" y="13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17"/>
                    <a:pt x="5" y="23"/>
                    <a:pt x="4" y="30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4" y="43"/>
                  </a:cubicBezTo>
                  <a:cubicBezTo>
                    <a:pt x="5" y="50"/>
                    <a:pt x="9" y="56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4" y="65"/>
                    <a:pt x="28" y="66"/>
                    <a:pt x="33" y="66"/>
                  </a:cubicBezTo>
                  <a:cubicBezTo>
                    <a:pt x="37" y="66"/>
                    <a:pt x="42" y="65"/>
                    <a:pt x="46" y="6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7" y="56"/>
                    <a:pt x="60" y="50"/>
                    <a:pt x="62" y="43"/>
                  </a:cubicBezTo>
                  <a:cubicBezTo>
                    <a:pt x="64" y="43"/>
                    <a:pt x="66" y="41"/>
                    <a:pt x="66" y="38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3"/>
                    <a:pt x="64" y="31"/>
                    <a:pt x="62" y="30"/>
                  </a:cubicBezTo>
                  <a:close/>
                  <a:moveTo>
                    <a:pt x="2" y="38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3"/>
                    <a:pt x="3" y="32"/>
                  </a:cubicBezTo>
                  <a:cubicBezTo>
                    <a:pt x="3" y="34"/>
                    <a:pt x="3" y="35"/>
                    <a:pt x="3" y="37"/>
                  </a:cubicBezTo>
                  <a:cubicBezTo>
                    <a:pt x="3" y="38"/>
                    <a:pt x="3" y="40"/>
                    <a:pt x="3" y="41"/>
                  </a:cubicBezTo>
                  <a:cubicBezTo>
                    <a:pt x="2" y="41"/>
                    <a:pt x="2" y="40"/>
                    <a:pt x="2" y="38"/>
                  </a:cubicBezTo>
                  <a:close/>
                  <a:moveTo>
                    <a:pt x="47" y="8"/>
                  </a:moveTo>
                  <a:cubicBezTo>
                    <a:pt x="48" y="7"/>
                    <a:pt x="49" y="7"/>
                    <a:pt x="50" y="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0"/>
                    <a:pt x="55" y="12"/>
                    <a:pt x="54" y="13"/>
                  </a:cubicBezTo>
                  <a:lnTo>
                    <a:pt x="47" y="8"/>
                  </a:lnTo>
                  <a:close/>
                  <a:moveTo>
                    <a:pt x="11" y="13"/>
                  </a:moveTo>
                  <a:cubicBezTo>
                    <a:pt x="11" y="12"/>
                    <a:pt x="11" y="10"/>
                    <a:pt x="12" y="1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8" y="7"/>
                    <a:pt x="18" y="8"/>
                    <a:pt x="19" y="8"/>
                  </a:cubicBezTo>
                  <a:lnTo>
                    <a:pt x="11" y="13"/>
                  </a:lnTo>
                  <a:close/>
                  <a:moveTo>
                    <a:pt x="15" y="68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4"/>
                    <a:pt x="17" y="64"/>
                    <a:pt x="17" y="64"/>
                  </a:cubicBezTo>
                  <a:lnTo>
                    <a:pt x="15" y="68"/>
                  </a:lnTo>
                  <a:close/>
                  <a:moveTo>
                    <a:pt x="53" y="66"/>
                  </a:moveTo>
                  <a:cubicBezTo>
                    <a:pt x="51" y="68"/>
                    <a:pt x="51" y="68"/>
                    <a:pt x="51" y="68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0" y="62"/>
                    <a:pt x="50" y="62"/>
                  </a:cubicBezTo>
                  <a:lnTo>
                    <a:pt x="53" y="66"/>
                  </a:lnTo>
                  <a:close/>
                  <a:moveTo>
                    <a:pt x="33" y="64"/>
                  </a:moveTo>
                  <a:cubicBezTo>
                    <a:pt x="18" y="64"/>
                    <a:pt x="6" y="52"/>
                    <a:pt x="6" y="37"/>
                  </a:cubicBezTo>
                  <a:cubicBezTo>
                    <a:pt x="6" y="22"/>
                    <a:pt x="18" y="10"/>
                    <a:pt x="33" y="10"/>
                  </a:cubicBezTo>
                  <a:cubicBezTo>
                    <a:pt x="48" y="10"/>
                    <a:pt x="60" y="22"/>
                    <a:pt x="60" y="37"/>
                  </a:cubicBezTo>
                  <a:cubicBezTo>
                    <a:pt x="60" y="52"/>
                    <a:pt x="48" y="64"/>
                    <a:pt x="33" y="64"/>
                  </a:cubicBezTo>
                  <a:close/>
                  <a:moveTo>
                    <a:pt x="64" y="38"/>
                  </a:moveTo>
                  <a:cubicBezTo>
                    <a:pt x="64" y="40"/>
                    <a:pt x="63" y="41"/>
                    <a:pt x="62" y="41"/>
                  </a:cubicBezTo>
                  <a:cubicBezTo>
                    <a:pt x="62" y="40"/>
                    <a:pt x="62" y="38"/>
                    <a:pt x="62" y="37"/>
                  </a:cubicBezTo>
                  <a:cubicBezTo>
                    <a:pt x="62" y="35"/>
                    <a:pt x="62" y="34"/>
                    <a:pt x="62" y="32"/>
                  </a:cubicBezTo>
                  <a:cubicBezTo>
                    <a:pt x="63" y="33"/>
                    <a:pt x="64" y="34"/>
                    <a:pt x="64" y="35"/>
                  </a:cubicBezTo>
                  <a:lnTo>
                    <a:pt x="64" y="38"/>
                  </a:lnTo>
                  <a:close/>
                  <a:moveTo>
                    <a:pt x="33" y="12"/>
                  </a:moveTo>
                  <a:cubicBezTo>
                    <a:pt x="19" y="12"/>
                    <a:pt x="8" y="23"/>
                    <a:pt x="8" y="37"/>
                  </a:cubicBezTo>
                  <a:cubicBezTo>
                    <a:pt x="8" y="50"/>
                    <a:pt x="19" y="61"/>
                    <a:pt x="33" y="61"/>
                  </a:cubicBezTo>
                  <a:cubicBezTo>
                    <a:pt x="46" y="61"/>
                    <a:pt x="57" y="50"/>
                    <a:pt x="57" y="37"/>
                  </a:cubicBezTo>
                  <a:cubicBezTo>
                    <a:pt x="57" y="23"/>
                    <a:pt x="46" y="12"/>
                    <a:pt x="33" y="12"/>
                  </a:cubicBezTo>
                  <a:close/>
                  <a:moveTo>
                    <a:pt x="33" y="60"/>
                  </a:moveTo>
                  <a:cubicBezTo>
                    <a:pt x="20" y="60"/>
                    <a:pt x="10" y="49"/>
                    <a:pt x="10" y="37"/>
                  </a:cubicBezTo>
                  <a:cubicBezTo>
                    <a:pt x="10" y="24"/>
                    <a:pt x="20" y="14"/>
                    <a:pt x="33" y="14"/>
                  </a:cubicBezTo>
                  <a:cubicBezTo>
                    <a:pt x="45" y="14"/>
                    <a:pt x="56" y="24"/>
                    <a:pt x="56" y="37"/>
                  </a:cubicBezTo>
                  <a:cubicBezTo>
                    <a:pt x="56" y="49"/>
                    <a:pt x="45" y="60"/>
                    <a:pt x="33" y="60"/>
                  </a:cubicBezTo>
                  <a:close/>
                  <a:moveTo>
                    <a:pt x="36" y="35"/>
                  </a:moveTo>
                  <a:cubicBezTo>
                    <a:pt x="49" y="35"/>
                    <a:pt x="49" y="35"/>
                    <a:pt x="49" y="35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40"/>
                    <a:pt x="34" y="40"/>
                    <a:pt x="32" y="40"/>
                  </a:cubicBezTo>
                  <a:cubicBezTo>
                    <a:pt x="30" y="40"/>
                    <a:pt x="28" y="39"/>
                    <a:pt x="28" y="36"/>
                  </a:cubicBezTo>
                  <a:cubicBezTo>
                    <a:pt x="28" y="34"/>
                    <a:pt x="29" y="33"/>
                    <a:pt x="31" y="3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3"/>
                    <a:pt x="36" y="34"/>
                    <a:pt x="3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9" name="Freeform 45">
              <a:extLst>
                <a:ext uri="{FF2B5EF4-FFF2-40B4-BE49-F238E27FC236}">
                  <a16:creationId xmlns:a16="http://schemas.microsoft.com/office/drawing/2014/main" id="{805CA735-5771-22E1-F95C-4C78B19D32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4747" y="3658620"/>
              <a:ext cx="390902" cy="456051"/>
            </a:xfrm>
            <a:custGeom>
              <a:avLst/>
              <a:gdLst>
                <a:gd name="T0" fmla="*/ 18 w 58"/>
                <a:gd name="T1" fmla="*/ 37 h 68"/>
                <a:gd name="T2" fmla="*/ 17 w 58"/>
                <a:gd name="T3" fmla="*/ 31 h 68"/>
                <a:gd name="T4" fmla="*/ 40 w 58"/>
                <a:gd name="T5" fmla="*/ 16 h 68"/>
                <a:gd name="T6" fmla="*/ 17 w 58"/>
                <a:gd name="T7" fmla="*/ 30 h 68"/>
                <a:gd name="T8" fmla="*/ 44 w 58"/>
                <a:gd name="T9" fmla="*/ 18 h 68"/>
                <a:gd name="T10" fmla="*/ 17 w 58"/>
                <a:gd name="T11" fmla="*/ 23 h 68"/>
                <a:gd name="T12" fmla="*/ 30 w 58"/>
                <a:gd name="T13" fmla="*/ 16 h 68"/>
                <a:gd name="T14" fmla="*/ 14 w 58"/>
                <a:gd name="T15" fmla="*/ 21 h 68"/>
                <a:gd name="T16" fmla="*/ 34 w 58"/>
                <a:gd name="T17" fmla="*/ 66 h 68"/>
                <a:gd name="T18" fmla="*/ 28 w 58"/>
                <a:gd name="T19" fmla="*/ 68 h 68"/>
                <a:gd name="T20" fmla="*/ 20 w 58"/>
                <a:gd name="T21" fmla="*/ 62 h 68"/>
                <a:gd name="T22" fmla="*/ 23 w 58"/>
                <a:gd name="T23" fmla="*/ 50 h 68"/>
                <a:gd name="T24" fmla="*/ 17 w 58"/>
                <a:gd name="T25" fmla="*/ 44 h 68"/>
                <a:gd name="T26" fmla="*/ 40 w 58"/>
                <a:gd name="T27" fmla="*/ 30 h 68"/>
                <a:gd name="T28" fmla="*/ 25 w 58"/>
                <a:gd name="T29" fmla="*/ 41 h 68"/>
                <a:gd name="T30" fmla="*/ 29 w 58"/>
                <a:gd name="T31" fmla="*/ 50 h 68"/>
                <a:gd name="T32" fmla="*/ 40 w 58"/>
                <a:gd name="T33" fmla="*/ 39 h 68"/>
                <a:gd name="T34" fmla="*/ 35 w 58"/>
                <a:gd name="T35" fmla="*/ 50 h 68"/>
                <a:gd name="T36" fmla="*/ 34 w 58"/>
                <a:gd name="T37" fmla="*/ 52 h 68"/>
                <a:gd name="T38" fmla="*/ 33 w 58"/>
                <a:gd name="T39" fmla="*/ 52 h 68"/>
                <a:gd name="T40" fmla="*/ 28 w 58"/>
                <a:gd name="T41" fmla="*/ 52 h 68"/>
                <a:gd name="T42" fmla="*/ 22 w 58"/>
                <a:gd name="T43" fmla="*/ 54 h 68"/>
                <a:gd name="T44" fmla="*/ 25 w 58"/>
                <a:gd name="T45" fmla="*/ 64 h 68"/>
                <a:gd name="T46" fmla="*/ 36 w 58"/>
                <a:gd name="T47" fmla="*/ 62 h 68"/>
                <a:gd name="T48" fmla="*/ 39 w 58"/>
                <a:gd name="T49" fmla="*/ 9 h 68"/>
                <a:gd name="T50" fmla="*/ 41 w 58"/>
                <a:gd name="T51" fmla="*/ 10 h 68"/>
                <a:gd name="T52" fmla="*/ 42 w 58"/>
                <a:gd name="T53" fmla="*/ 4 h 68"/>
                <a:gd name="T54" fmla="*/ 15 w 58"/>
                <a:gd name="T55" fmla="*/ 54 h 68"/>
                <a:gd name="T56" fmla="*/ 19 w 58"/>
                <a:gd name="T57" fmla="*/ 49 h 68"/>
                <a:gd name="T58" fmla="*/ 48 w 58"/>
                <a:gd name="T59" fmla="*/ 19 h 68"/>
                <a:gd name="T60" fmla="*/ 54 w 58"/>
                <a:gd name="T61" fmla="*/ 14 h 68"/>
                <a:gd name="T62" fmla="*/ 47 w 58"/>
                <a:gd name="T63" fmla="*/ 18 h 68"/>
                <a:gd name="T64" fmla="*/ 4 w 58"/>
                <a:gd name="T65" fmla="*/ 42 h 68"/>
                <a:gd name="T66" fmla="*/ 5 w 58"/>
                <a:gd name="T67" fmla="*/ 44 h 68"/>
                <a:gd name="T68" fmla="*/ 9 w 58"/>
                <a:gd name="T69" fmla="*/ 39 h 68"/>
                <a:gd name="T70" fmla="*/ 50 w 58"/>
                <a:gd name="T71" fmla="*/ 29 h 68"/>
                <a:gd name="T72" fmla="*/ 58 w 58"/>
                <a:gd name="T73" fmla="*/ 29 h 68"/>
                <a:gd name="T74" fmla="*/ 7 w 58"/>
                <a:gd name="T75" fmla="*/ 28 h 68"/>
                <a:gd name="T76" fmla="*/ 1 w 58"/>
                <a:gd name="T77" fmla="*/ 30 h 68"/>
                <a:gd name="T78" fmla="*/ 49 w 58"/>
                <a:gd name="T79" fmla="*/ 39 h 68"/>
                <a:gd name="T80" fmla="*/ 53 w 58"/>
                <a:gd name="T81" fmla="*/ 44 h 68"/>
                <a:gd name="T82" fmla="*/ 54 w 58"/>
                <a:gd name="T83" fmla="*/ 42 h 68"/>
                <a:gd name="T84" fmla="*/ 4 w 58"/>
                <a:gd name="T85" fmla="*/ 14 h 68"/>
                <a:gd name="T86" fmla="*/ 10 w 58"/>
                <a:gd name="T87" fmla="*/ 19 h 68"/>
                <a:gd name="T88" fmla="*/ 5 w 58"/>
                <a:gd name="T89" fmla="*/ 14 h 68"/>
                <a:gd name="T90" fmla="*/ 39 w 58"/>
                <a:gd name="T91" fmla="*/ 49 h 68"/>
                <a:gd name="T92" fmla="*/ 44 w 58"/>
                <a:gd name="T93" fmla="*/ 54 h 68"/>
                <a:gd name="T94" fmla="*/ 17 w 58"/>
                <a:gd name="T95" fmla="*/ 10 h 68"/>
                <a:gd name="T96" fmla="*/ 19 w 58"/>
                <a:gd name="T97" fmla="*/ 9 h 68"/>
                <a:gd name="T98" fmla="*/ 14 w 58"/>
                <a:gd name="T99" fmla="*/ 5 h 68"/>
                <a:gd name="T100" fmla="*/ 30 w 58"/>
                <a:gd name="T101" fmla="*/ 7 h 68"/>
                <a:gd name="T102" fmla="*/ 28 w 58"/>
                <a:gd name="T103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68">
                  <a:moveTo>
                    <a:pt x="44" y="25"/>
                  </a:moveTo>
                  <a:cubicBezTo>
                    <a:pt x="44" y="26"/>
                    <a:pt x="42" y="28"/>
                    <a:pt x="41" y="2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7" y="37"/>
                    <a:pt x="17" y="37"/>
                  </a:cubicBezTo>
                  <a:cubicBezTo>
                    <a:pt x="15" y="37"/>
                    <a:pt x="14" y="36"/>
                    <a:pt x="14" y="35"/>
                  </a:cubicBezTo>
                  <a:cubicBezTo>
                    <a:pt x="14" y="33"/>
                    <a:pt x="16" y="32"/>
                    <a:pt x="17" y="3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2"/>
                    <a:pt x="44" y="23"/>
                    <a:pt x="44" y="25"/>
                  </a:cubicBezTo>
                  <a:close/>
                  <a:moveTo>
                    <a:pt x="40" y="16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6" y="25"/>
                    <a:pt x="14" y="26"/>
                    <a:pt x="14" y="28"/>
                  </a:cubicBezTo>
                  <a:cubicBezTo>
                    <a:pt x="14" y="29"/>
                    <a:pt x="15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4" y="19"/>
                    <a:pt x="44" y="18"/>
                  </a:cubicBezTo>
                  <a:cubicBezTo>
                    <a:pt x="44" y="16"/>
                    <a:pt x="42" y="15"/>
                    <a:pt x="40" y="16"/>
                  </a:cubicBezTo>
                  <a:close/>
                  <a:moveTo>
                    <a:pt x="14" y="21"/>
                  </a:moveTo>
                  <a:cubicBezTo>
                    <a:pt x="14" y="22"/>
                    <a:pt x="15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0" y="17"/>
                    <a:pt x="30" y="16"/>
                  </a:cubicBezTo>
                  <a:cubicBezTo>
                    <a:pt x="30" y="14"/>
                    <a:pt x="28" y="13"/>
                    <a:pt x="26" y="14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8"/>
                    <a:pt x="14" y="19"/>
                    <a:pt x="14" y="21"/>
                  </a:cubicBezTo>
                  <a:close/>
                  <a:moveTo>
                    <a:pt x="38" y="54"/>
                  </a:moveTo>
                  <a:cubicBezTo>
                    <a:pt x="38" y="62"/>
                    <a:pt x="38" y="62"/>
                    <a:pt x="38" y="62"/>
                  </a:cubicBezTo>
                  <a:cubicBezTo>
                    <a:pt x="38" y="64"/>
                    <a:pt x="36" y="66"/>
                    <a:pt x="34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7"/>
                    <a:pt x="32" y="68"/>
                    <a:pt x="30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6" y="68"/>
                    <a:pt x="25" y="67"/>
                    <a:pt x="25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6"/>
                    <a:pt x="20" y="64"/>
                    <a:pt x="20" y="62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2"/>
                    <a:pt x="22" y="51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7"/>
                    <a:pt x="21" y="44"/>
                    <a:pt x="20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0"/>
                    <a:pt x="16" y="39"/>
                    <a:pt x="17" y="3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9"/>
                    <a:pt x="44" y="30"/>
                    <a:pt x="44" y="32"/>
                  </a:cubicBezTo>
                  <a:cubicBezTo>
                    <a:pt x="44" y="33"/>
                    <a:pt x="42" y="35"/>
                    <a:pt x="41" y="36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3"/>
                    <a:pt x="29" y="46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43"/>
                    <a:pt x="36" y="38"/>
                    <a:pt x="37" y="38"/>
                  </a:cubicBezTo>
                  <a:cubicBezTo>
                    <a:pt x="38" y="37"/>
                    <a:pt x="39" y="38"/>
                    <a:pt x="40" y="39"/>
                  </a:cubicBezTo>
                  <a:cubicBezTo>
                    <a:pt x="41" y="40"/>
                    <a:pt x="41" y="42"/>
                    <a:pt x="39" y="43"/>
                  </a:cubicBezTo>
                  <a:cubicBezTo>
                    <a:pt x="39" y="43"/>
                    <a:pt x="35" y="46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1"/>
                    <a:pt x="38" y="52"/>
                    <a:pt x="38" y="54"/>
                  </a:cubicBezTo>
                  <a:close/>
                  <a:moveTo>
                    <a:pt x="36" y="54"/>
                  </a:moveTo>
                  <a:cubicBezTo>
                    <a:pt x="36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3" y="52"/>
                    <a:pt x="22" y="53"/>
                    <a:pt x="22" y="54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3"/>
                    <a:pt x="23" y="64"/>
                    <a:pt x="24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5" y="64"/>
                    <a:pt x="36" y="63"/>
                    <a:pt x="36" y="62"/>
                  </a:cubicBezTo>
                  <a:lnTo>
                    <a:pt x="36" y="54"/>
                  </a:lnTo>
                  <a:close/>
                  <a:moveTo>
                    <a:pt x="42" y="4"/>
                  </a:move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9" y="10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1" y="11"/>
                    <a:pt x="41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4"/>
                    <a:pt x="44" y="4"/>
                  </a:cubicBezTo>
                  <a:cubicBezTo>
                    <a:pt x="43" y="4"/>
                    <a:pt x="42" y="4"/>
                    <a:pt x="42" y="4"/>
                  </a:cubicBezTo>
                  <a:close/>
                  <a:moveTo>
                    <a:pt x="17" y="48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6" y="54"/>
                    <a:pt x="16" y="5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8"/>
                    <a:pt x="19" y="47"/>
                    <a:pt x="18" y="47"/>
                  </a:cubicBezTo>
                  <a:cubicBezTo>
                    <a:pt x="18" y="47"/>
                    <a:pt x="17" y="47"/>
                    <a:pt x="17" y="48"/>
                  </a:cubicBezTo>
                  <a:close/>
                  <a:moveTo>
                    <a:pt x="48" y="19"/>
                  </a:moveTo>
                  <a:cubicBezTo>
                    <a:pt x="48" y="19"/>
                    <a:pt x="48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5"/>
                    <a:pt x="54" y="14"/>
                  </a:cubicBezTo>
                  <a:cubicBezTo>
                    <a:pt x="54" y="14"/>
                    <a:pt x="53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7" y="18"/>
                  </a:cubicBezTo>
                  <a:cubicBezTo>
                    <a:pt x="47" y="19"/>
                    <a:pt x="48" y="19"/>
                    <a:pt x="48" y="19"/>
                  </a:cubicBezTo>
                  <a:close/>
                  <a:moveTo>
                    <a:pt x="9" y="39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4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1"/>
                    <a:pt x="11" y="40"/>
                    <a:pt x="11" y="40"/>
                  </a:cubicBezTo>
                  <a:cubicBezTo>
                    <a:pt x="10" y="39"/>
                    <a:pt x="10" y="39"/>
                    <a:pt x="9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30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7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0" y="30"/>
                    <a:pt x="0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8" y="30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7" y="40"/>
                  </a:cubicBezTo>
                  <a:cubicBezTo>
                    <a:pt x="47" y="40"/>
                    <a:pt x="47" y="41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4" y="43"/>
                    <a:pt x="54" y="42"/>
                    <a:pt x="54" y="42"/>
                  </a:cubicBezTo>
                  <a:lnTo>
                    <a:pt x="49" y="39"/>
                  </a:lnTo>
                  <a:close/>
                  <a:moveTo>
                    <a:pt x="5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8"/>
                    <a:pt x="11" y="17"/>
                    <a:pt x="10" y="17"/>
                  </a:cubicBezTo>
                  <a:lnTo>
                    <a:pt x="5" y="14"/>
                  </a:lnTo>
                  <a:close/>
                  <a:moveTo>
                    <a:pt x="41" y="48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3" y="54"/>
                    <a:pt x="43" y="54"/>
                  </a:cubicBezTo>
                  <a:cubicBezTo>
                    <a:pt x="43" y="54"/>
                    <a:pt x="43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8"/>
                  </a:lnTo>
                  <a:close/>
                  <a:moveTo>
                    <a:pt x="17" y="10"/>
                  </a:moveTo>
                  <a:cubicBezTo>
                    <a:pt x="17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8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8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0" name="Freeform 46">
              <a:extLst>
                <a:ext uri="{FF2B5EF4-FFF2-40B4-BE49-F238E27FC236}">
                  <a16:creationId xmlns:a16="http://schemas.microsoft.com/office/drawing/2014/main" id="{11BDB47C-D927-8CA6-899C-F65610211D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3302" y="3836992"/>
              <a:ext cx="257175" cy="252412"/>
            </a:xfrm>
            <a:custGeom>
              <a:avLst/>
              <a:gdLst>
                <a:gd name="T0" fmla="*/ 12 w 68"/>
                <a:gd name="T1" fmla="*/ 0 h 67"/>
                <a:gd name="T2" fmla="*/ 0 w 68"/>
                <a:gd name="T3" fmla="*/ 56 h 67"/>
                <a:gd name="T4" fmla="*/ 57 w 68"/>
                <a:gd name="T5" fmla="*/ 67 h 67"/>
                <a:gd name="T6" fmla="*/ 68 w 68"/>
                <a:gd name="T7" fmla="*/ 11 h 67"/>
                <a:gd name="T8" fmla="*/ 65 w 68"/>
                <a:gd name="T9" fmla="*/ 11 h 67"/>
                <a:gd name="T10" fmla="*/ 57 w 68"/>
                <a:gd name="T11" fmla="*/ 64 h 67"/>
                <a:gd name="T12" fmla="*/ 3 w 68"/>
                <a:gd name="T13" fmla="*/ 56 h 67"/>
                <a:gd name="T14" fmla="*/ 12 w 68"/>
                <a:gd name="T15" fmla="*/ 3 h 67"/>
                <a:gd name="T16" fmla="*/ 65 w 68"/>
                <a:gd name="T17" fmla="*/ 11 h 67"/>
                <a:gd name="T18" fmla="*/ 12 w 68"/>
                <a:gd name="T19" fmla="*/ 5 h 67"/>
                <a:gd name="T20" fmla="*/ 6 w 68"/>
                <a:gd name="T21" fmla="*/ 56 h 67"/>
                <a:gd name="T22" fmla="*/ 56 w 68"/>
                <a:gd name="T23" fmla="*/ 62 h 67"/>
                <a:gd name="T24" fmla="*/ 63 w 68"/>
                <a:gd name="T25" fmla="*/ 12 h 67"/>
                <a:gd name="T26" fmla="*/ 61 w 68"/>
                <a:gd name="T27" fmla="*/ 12 h 67"/>
                <a:gd name="T28" fmla="*/ 35 w 68"/>
                <a:gd name="T29" fmla="*/ 33 h 67"/>
                <a:gd name="T30" fmla="*/ 56 w 68"/>
                <a:gd name="T31" fmla="*/ 7 h 67"/>
                <a:gd name="T32" fmla="*/ 12 w 68"/>
                <a:gd name="T33" fmla="*/ 7 h 67"/>
                <a:gd name="T34" fmla="*/ 33 w 68"/>
                <a:gd name="T35" fmla="*/ 33 h 67"/>
                <a:gd name="T36" fmla="*/ 8 w 68"/>
                <a:gd name="T37" fmla="*/ 12 h 67"/>
                <a:gd name="T38" fmla="*/ 8 w 68"/>
                <a:gd name="T39" fmla="*/ 56 h 67"/>
                <a:gd name="T40" fmla="*/ 33 w 68"/>
                <a:gd name="T41" fmla="*/ 35 h 67"/>
                <a:gd name="T42" fmla="*/ 12 w 68"/>
                <a:gd name="T43" fmla="*/ 60 h 67"/>
                <a:gd name="T44" fmla="*/ 56 w 68"/>
                <a:gd name="T45" fmla="*/ 60 h 67"/>
                <a:gd name="T46" fmla="*/ 35 w 68"/>
                <a:gd name="T47" fmla="*/ 35 h 67"/>
                <a:gd name="T48" fmla="*/ 61 w 68"/>
                <a:gd name="T49" fmla="*/ 56 h 67"/>
                <a:gd name="T50" fmla="*/ 12 w 68"/>
                <a:gd name="T51" fmla="*/ 20 h 67"/>
                <a:gd name="T52" fmla="*/ 19 w 68"/>
                <a:gd name="T53" fmla="*/ 19 h 67"/>
                <a:gd name="T54" fmla="*/ 20 w 68"/>
                <a:gd name="T55" fmla="*/ 12 h 67"/>
                <a:gd name="T56" fmla="*/ 21 w 68"/>
                <a:gd name="T57" fmla="*/ 19 h 67"/>
                <a:gd name="T58" fmla="*/ 29 w 68"/>
                <a:gd name="T59" fmla="*/ 20 h 67"/>
                <a:gd name="T60" fmla="*/ 21 w 68"/>
                <a:gd name="T61" fmla="*/ 21 h 67"/>
                <a:gd name="T62" fmla="*/ 20 w 68"/>
                <a:gd name="T63" fmla="*/ 28 h 67"/>
                <a:gd name="T64" fmla="*/ 19 w 68"/>
                <a:gd name="T65" fmla="*/ 21 h 67"/>
                <a:gd name="T66" fmla="*/ 12 w 68"/>
                <a:gd name="T67" fmla="*/ 20 h 67"/>
                <a:gd name="T68" fmla="*/ 26 w 68"/>
                <a:gd name="T69" fmla="*/ 53 h 67"/>
                <a:gd name="T70" fmla="*/ 25 w 68"/>
                <a:gd name="T71" fmla="*/ 53 h 67"/>
                <a:gd name="T72" fmla="*/ 16 w 68"/>
                <a:gd name="T73" fmla="*/ 53 h 67"/>
                <a:gd name="T74" fmla="*/ 15 w 68"/>
                <a:gd name="T75" fmla="*/ 53 h 67"/>
                <a:gd name="T76" fmla="*/ 19 w 68"/>
                <a:gd name="T77" fmla="*/ 47 h 67"/>
                <a:gd name="T78" fmla="*/ 15 w 68"/>
                <a:gd name="T79" fmla="*/ 42 h 67"/>
                <a:gd name="T80" fmla="*/ 20 w 68"/>
                <a:gd name="T81" fmla="*/ 46 h 67"/>
                <a:gd name="T82" fmla="*/ 26 w 68"/>
                <a:gd name="T83" fmla="*/ 42 h 67"/>
                <a:gd name="T84" fmla="*/ 22 w 68"/>
                <a:gd name="T85" fmla="*/ 47 h 67"/>
                <a:gd name="T86" fmla="*/ 40 w 68"/>
                <a:gd name="T87" fmla="*/ 19 h 67"/>
                <a:gd name="T88" fmla="*/ 56 w 68"/>
                <a:gd name="T89" fmla="*/ 18 h 67"/>
                <a:gd name="T90" fmla="*/ 56 w 68"/>
                <a:gd name="T91" fmla="*/ 20 h 67"/>
                <a:gd name="T92" fmla="*/ 40 w 68"/>
                <a:gd name="T93" fmla="*/ 19 h 67"/>
                <a:gd name="T94" fmla="*/ 55 w 68"/>
                <a:gd name="T95" fmla="*/ 45 h 67"/>
                <a:gd name="T96" fmla="*/ 40 w 68"/>
                <a:gd name="T97" fmla="*/ 44 h 67"/>
                <a:gd name="T98" fmla="*/ 55 w 68"/>
                <a:gd name="T99" fmla="*/ 43 h 67"/>
                <a:gd name="T100" fmla="*/ 56 w 68"/>
                <a:gd name="T101" fmla="*/ 50 h 67"/>
                <a:gd name="T102" fmla="*/ 41 w 68"/>
                <a:gd name="T103" fmla="*/ 51 h 67"/>
                <a:gd name="T104" fmla="*/ 41 w 68"/>
                <a:gd name="T105" fmla="*/ 49 h 67"/>
                <a:gd name="T106" fmla="*/ 56 w 68"/>
                <a:gd name="T107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5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2"/>
                    <a:pt x="5" y="67"/>
                    <a:pt x="1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3" y="67"/>
                    <a:pt x="68" y="62"/>
                    <a:pt x="68" y="56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5"/>
                    <a:pt x="63" y="0"/>
                    <a:pt x="57" y="0"/>
                  </a:cubicBezTo>
                  <a:close/>
                  <a:moveTo>
                    <a:pt x="65" y="11"/>
                  </a:moveTo>
                  <a:cubicBezTo>
                    <a:pt x="65" y="56"/>
                    <a:pt x="65" y="56"/>
                    <a:pt x="65" y="56"/>
                  </a:cubicBezTo>
                  <a:cubicBezTo>
                    <a:pt x="65" y="61"/>
                    <a:pt x="61" y="64"/>
                    <a:pt x="57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7" y="64"/>
                    <a:pt x="3" y="61"/>
                    <a:pt x="3" y="5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7"/>
                    <a:pt x="7" y="3"/>
                    <a:pt x="12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3"/>
                    <a:pt x="65" y="7"/>
                    <a:pt x="65" y="11"/>
                  </a:cubicBezTo>
                  <a:close/>
                  <a:moveTo>
                    <a:pt x="5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9" y="5"/>
                    <a:pt x="6" y="8"/>
                    <a:pt x="6" y="12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9"/>
                    <a:pt x="9" y="62"/>
                    <a:pt x="12" y="6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60" y="62"/>
                    <a:pt x="63" y="59"/>
                    <a:pt x="63" y="56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8"/>
                    <a:pt x="60" y="5"/>
                    <a:pt x="56" y="5"/>
                  </a:cubicBezTo>
                  <a:close/>
                  <a:moveTo>
                    <a:pt x="61" y="12"/>
                  </a:moveTo>
                  <a:cubicBezTo>
                    <a:pt x="61" y="33"/>
                    <a:pt x="61" y="33"/>
                    <a:pt x="61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7"/>
                    <a:pt x="61" y="9"/>
                    <a:pt x="61" y="12"/>
                  </a:cubicBezTo>
                  <a:close/>
                  <a:moveTo>
                    <a:pt x="12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9"/>
                    <a:pt x="10" y="7"/>
                    <a:pt x="12" y="7"/>
                  </a:cubicBezTo>
                  <a:close/>
                  <a:moveTo>
                    <a:pt x="8" y="56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56" y="60"/>
                  </a:moveTo>
                  <a:cubicBezTo>
                    <a:pt x="35" y="60"/>
                    <a:pt x="35" y="60"/>
                    <a:pt x="35" y="6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8"/>
                    <a:pt x="59" y="60"/>
                    <a:pt x="56" y="60"/>
                  </a:cubicBezTo>
                  <a:close/>
                  <a:moveTo>
                    <a:pt x="12" y="20"/>
                  </a:moveTo>
                  <a:cubicBezTo>
                    <a:pt x="12" y="19"/>
                    <a:pt x="13" y="19"/>
                    <a:pt x="1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9" y="19"/>
                    <a:pt x="29" y="20"/>
                  </a:cubicBezTo>
                  <a:cubicBezTo>
                    <a:pt x="29" y="20"/>
                    <a:pt x="28" y="21"/>
                    <a:pt x="28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8"/>
                    <a:pt x="20" y="28"/>
                  </a:cubicBezTo>
                  <a:cubicBezTo>
                    <a:pt x="20" y="28"/>
                    <a:pt x="19" y="27"/>
                    <a:pt x="19" y="2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2" y="20"/>
                    <a:pt x="12" y="20"/>
                  </a:cubicBezTo>
                  <a:close/>
                  <a:moveTo>
                    <a:pt x="26" y="52"/>
                  </a:moveTo>
                  <a:cubicBezTo>
                    <a:pt x="27" y="52"/>
                    <a:pt x="27" y="53"/>
                    <a:pt x="26" y="53"/>
                  </a:cubicBezTo>
                  <a:cubicBezTo>
                    <a:pt x="26" y="53"/>
                    <a:pt x="26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6" y="53"/>
                    <a:pt x="1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4" y="53"/>
                    <a:pt x="14" y="52"/>
                    <a:pt x="15" y="5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2"/>
                    <a:pt x="15" y="42"/>
                  </a:cubicBezTo>
                  <a:cubicBezTo>
                    <a:pt x="15" y="41"/>
                    <a:pt x="16" y="41"/>
                    <a:pt x="16" y="42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6" y="41"/>
                    <a:pt x="26" y="42"/>
                  </a:cubicBezTo>
                  <a:cubicBezTo>
                    <a:pt x="27" y="42"/>
                    <a:pt x="27" y="43"/>
                    <a:pt x="26" y="43"/>
                  </a:cubicBezTo>
                  <a:cubicBezTo>
                    <a:pt x="22" y="47"/>
                    <a:pt x="22" y="47"/>
                    <a:pt x="22" y="47"/>
                  </a:cubicBezTo>
                  <a:lnTo>
                    <a:pt x="26" y="52"/>
                  </a:lnTo>
                  <a:close/>
                  <a:moveTo>
                    <a:pt x="40" y="19"/>
                  </a:moveTo>
                  <a:cubicBezTo>
                    <a:pt x="40" y="19"/>
                    <a:pt x="41" y="18"/>
                    <a:pt x="41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20"/>
                    <a:pt x="56" y="20"/>
                    <a:pt x="5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20"/>
                    <a:pt x="40" y="19"/>
                  </a:cubicBezTo>
                  <a:close/>
                  <a:moveTo>
                    <a:pt x="56" y="44"/>
                  </a:moveTo>
                  <a:cubicBezTo>
                    <a:pt x="56" y="45"/>
                    <a:pt x="56" y="45"/>
                    <a:pt x="55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0" y="45"/>
                    <a:pt x="40" y="44"/>
                  </a:cubicBezTo>
                  <a:cubicBezTo>
                    <a:pt x="40" y="44"/>
                    <a:pt x="41" y="43"/>
                    <a:pt x="41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4"/>
                    <a:pt x="56" y="44"/>
                  </a:cubicBezTo>
                  <a:close/>
                  <a:moveTo>
                    <a:pt x="56" y="50"/>
                  </a:moveTo>
                  <a:cubicBezTo>
                    <a:pt x="56" y="51"/>
                    <a:pt x="56" y="51"/>
                    <a:pt x="55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0" y="51"/>
                    <a:pt x="40" y="50"/>
                  </a:cubicBezTo>
                  <a:cubicBezTo>
                    <a:pt x="40" y="50"/>
                    <a:pt x="41" y="49"/>
                    <a:pt x="41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49"/>
                    <a:pt x="56" y="50"/>
                    <a:pt x="56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1" name="Freeform 47">
              <a:extLst>
                <a:ext uri="{FF2B5EF4-FFF2-40B4-BE49-F238E27FC236}">
                  <a16:creationId xmlns:a16="http://schemas.microsoft.com/office/drawing/2014/main" id="{E3318EA6-FF72-386C-1FC4-54F4AE2CAA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6770" y="2422592"/>
              <a:ext cx="454390" cy="454388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2" name="Freeform 17">
              <a:extLst>
                <a:ext uri="{FF2B5EF4-FFF2-40B4-BE49-F238E27FC236}">
                  <a16:creationId xmlns:a16="http://schemas.microsoft.com/office/drawing/2014/main" id="{03D5EDA5-A43B-E6E5-FCE2-4E3C566F33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2013" y="1676755"/>
              <a:ext cx="587809" cy="497909"/>
            </a:xfrm>
            <a:custGeom>
              <a:avLst/>
              <a:gdLst>
                <a:gd name="T0" fmla="*/ 70 w 72"/>
                <a:gd name="T1" fmla="*/ 16 h 61"/>
                <a:gd name="T2" fmla="*/ 56 w 72"/>
                <a:gd name="T3" fmla="*/ 18 h 61"/>
                <a:gd name="T4" fmla="*/ 43 w 72"/>
                <a:gd name="T5" fmla="*/ 46 h 61"/>
                <a:gd name="T6" fmla="*/ 12 w 72"/>
                <a:gd name="T7" fmla="*/ 46 h 61"/>
                <a:gd name="T8" fmla="*/ 13 w 72"/>
                <a:gd name="T9" fmla="*/ 49 h 61"/>
                <a:gd name="T10" fmla="*/ 48 w 72"/>
                <a:gd name="T11" fmla="*/ 51 h 61"/>
                <a:gd name="T12" fmla="*/ 13 w 72"/>
                <a:gd name="T13" fmla="*/ 52 h 61"/>
                <a:gd name="T14" fmla="*/ 9 w 72"/>
                <a:gd name="T15" fmla="*/ 45 h 61"/>
                <a:gd name="T16" fmla="*/ 7 w 72"/>
                <a:gd name="T17" fmla="*/ 42 h 61"/>
                <a:gd name="T18" fmla="*/ 1 w 72"/>
                <a:gd name="T19" fmla="*/ 23 h 61"/>
                <a:gd name="T20" fmla="*/ 10 w 72"/>
                <a:gd name="T21" fmla="*/ 41 h 61"/>
                <a:gd name="T22" fmla="*/ 43 w 72"/>
                <a:gd name="T23" fmla="*/ 43 h 61"/>
                <a:gd name="T24" fmla="*/ 54 w 72"/>
                <a:gd name="T25" fmla="*/ 17 h 61"/>
                <a:gd name="T26" fmla="*/ 70 w 72"/>
                <a:gd name="T27" fmla="*/ 13 h 61"/>
                <a:gd name="T28" fmla="*/ 18 w 72"/>
                <a:gd name="T29" fmla="*/ 57 h 61"/>
                <a:gd name="T30" fmla="*/ 11 w 72"/>
                <a:gd name="T31" fmla="*/ 57 h 61"/>
                <a:gd name="T32" fmla="*/ 18 w 72"/>
                <a:gd name="T33" fmla="*/ 57 h 61"/>
                <a:gd name="T34" fmla="*/ 14 w 72"/>
                <a:gd name="T35" fmla="*/ 55 h 61"/>
                <a:gd name="T36" fmla="*/ 14 w 72"/>
                <a:gd name="T37" fmla="*/ 59 h 61"/>
                <a:gd name="T38" fmla="*/ 45 w 72"/>
                <a:gd name="T39" fmla="*/ 57 h 61"/>
                <a:gd name="T40" fmla="*/ 38 w 72"/>
                <a:gd name="T41" fmla="*/ 57 h 61"/>
                <a:gd name="T42" fmla="*/ 45 w 72"/>
                <a:gd name="T43" fmla="*/ 57 h 61"/>
                <a:gd name="T44" fmla="*/ 41 w 72"/>
                <a:gd name="T45" fmla="*/ 55 h 61"/>
                <a:gd name="T46" fmla="*/ 41 w 72"/>
                <a:gd name="T47" fmla="*/ 59 h 61"/>
                <a:gd name="T48" fmla="*/ 12 w 72"/>
                <a:gd name="T49" fmla="*/ 37 h 61"/>
                <a:gd name="T50" fmla="*/ 45 w 72"/>
                <a:gd name="T51" fmla="*/ 36 h 61"/>
                <a:gd name="T52" fmla="*/ 12 w 72"/>
                <a:gd name="T53" fmla="*/ 35 h 61"/>
                <a:gd name="T54" fmla="*/ 12 w 72"/>
                <a:gd name="T55" fmla="*/ 37 h 61"/>
                <a:gd name="T56" fmla="*/ 12 w 72"/>
                <a:gd name="T57" fmla="*/ 40 h 61"/>
                <a:gd name="T58" fmla="*/ 43 w 72"/>
                <a:gd name="T59" fmla="*/ 41 h 61"/>
                <a:gd name="T60" fmla="*/ 43 w 72"/>
                <a:gd name="T61" fmla="*/ 39 h 61"/>
                <a:gd name="T62" fmla="*/ 37 w 72"/>
                <a:gd name="T63" fmla="*/ 31 h 61"/>
                <a:gd name="T64" fmla="*/ 44 w 72"/>
                <a:gd name="T65" fmla="*/ 30 h 61"/>
                <a:gd name="T66" fmla="*/ 43 w 72"/>
                <a:gd name="T67" fmla="*/ 0 h 61"/>
                <a:gd name="T68" fmla="*/ 36 w 72"/>
                <a:gd name="T69" fmla="*/ 0 h 61"/>
                <a:gd name="T70" fmla="*/ 37 w 72"/>
                <a:gd name="T71" fmla="*/ 31 h 61"/>
                <a:gd name="T72" fmla="*/ 31 w 72"/>
                <a:gd name="T73" fmla="*/ 31 h 61"/>
                <a:gd name="T74" fmla="*/ 32 w 72"/>
                <a:gd name="T75" fmla="*/ 8 h 61"/>
                <a:gd name="T76" fmla="*/ 25 w 72"/>
                <a:gd name="T77" fmla="*/ 8 h 61"/>
                <a:gd name="T78" fmla="*/ 24 w 72"/>
                <a:gd name="T79" fmla="*/ 30 h 61"/>
                <a:gd name="T80" fmla="*/ 13 w 72"/>
                <a:gd name="T81" fmla="*/ 31 h 61"/>
                <a:gd name="T82" fmla="*/ 20 w 72"/>
                <a:gd name="T83" fmla="*/ 30 h 61"/>
                <a:gd name="T84" fmla="*/ 20 w 72"/>
                <a:gd name="T85" fmla="*/ 16 h 61"/>
                <a:gd name="T86" fmla="*/ 13 w 72"/>
                <a:gd name="T87" fmla="*/ 16 h 61"/>
                <a:gd name="T88" fmla="*/ 13 w 72"/>
                <a:gd name="T8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61">
                  <a:moveTo>
                    <a:pt x="72" y="14"/>
                  </a:moveTo>
                  <a:cubicBezTo>
                    <a:pt x="72" y="15"/>
                    <a:pt x="71" y="16"/>
                    <a:pt x="70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57" y="17"/>
                    <a:pt x="56" y="18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4"/>
                    <a:pt x="46" y="46"/>
                    <a:pt x="4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2" y="46"/>
                    <a:pt x="12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8" y="50"/>
                    <a:pt x="48" y="51"/>
                  </a:cubicBezTo>
                  <a:cubicBezTo>
                    <a:pt x="48" y="52"/>
                    <a:pt x="47" y="52"/>
                    <a:pt x="47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1" y="52"/>
                    <a:pt x="9" y="50"/>
                    <a:pt x="9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4"/>
                    <a:pt x="9" y="44"/>
                  </a:cubicBezTo>
                  <a:cubicBezTo>
                    <a:pt x="8" y="44"/>
                    <a:pt x="8" y="43"/>
                    <a:pt x="7" y="4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3"/>
                    <a:pt x="3" y="2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2"/>
                    <a:pt x="12" y="43"/>
                    <a:pt x="1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3"/>
                    <a:pt x="46" y="42"/>
                    <a:pt x="46" y="41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5"/>
                    <a:pt x="57" y="13"/>
                    <a:pt x="59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1" y="13"/>
                    <a:pt x="72" y="13"/>
                    <a:pt x="72" y="14"/>
                  </a:cubicBezTo>
                  <a:close/>
                  <a:moveTo>
                    <a:pt x="18" y="57"/>
                  </a:moveTo>
                  <a:cubicBezTo>
                    <a:pt x="18" y="59"/>
                    <a:pt x="16" y="61"/>
                    <a:pt x="14" y="61"/>
                  </a:cubicBezTo>
                  <a:cubicBezTo>
                    <a:pt x="12" y="61"/>
                    <a:pt x="11" y="59"/>
                    <a:pt x="11" y="57"/>
                  </a:cubicBezTo>
                  <a:cubicBezTo>
                    <a:pt x="11" y="55"/>
                    <a:pt x="12" y="53"/>
                    <a:pt x="14" y="53"/>
                  </a:cubicBezTo>
                  <a:cubicBezTo>
                    <a:pt x="16" y="53"/>
                    <a:pt x="18" y="55"/>
                    <a:pt x="18" y="57"/>
                  </a:cubicBezTo>
                  <a:close/>
                  <a:moveTo>
                    <a:pt x="16" y="57"/>
                  </a:moveTo>
                  <a:cubicBezTo>
                    <a:pt x="16" y="56"/>
                    <a:pt x="15" y="55"/>
                    <a:pt x="14" y="55"/>
                  </a:cubicBezTo>
                  <a:cubicBezTo>
                    <a:pt x="14" y="55"/>
                    <a:pt x="13" y="56"/>
                    <a:pt x="13" y="57"/>
                  </a:cubicBezTo>
                  <a:cubicBezTo>
                    <a:pt x="13" y="58"/>
                    <a:pt x="14" y="59"/>
                    <a:pt x="14" y="59"/>
                  </a:cubicBezTo>
                  <a:cubicBezTo>
                    <a:pt x="15" y="59"/>
                    <a:pt x="16" y="58"/>
                    <a:pt x="16" y="57"/>
                  </a:cubicBezTo>
                  <a:close/>
                  <a:moveTo>
                    <a:pt x="45" y="57"/>
                  </a:moveTo>
                  <a:cubicBezTo>
                    <a:pt x="45" y="59"/>
                    <a:pt x="43" y="61"/>
                    <a:pt x="41" y="61"/>
                  </a:cubicBezTo>
                  <a:cubicBezTo>
                    <a:pt x="39" y="61"/>
                    <a:pt x="38" y="59"/>
                    <a:pt x="38" y="57"/>
                  </a:cubicBezTo>
                  <a:cubicBezTo>
                    <a:pt x="38" y="55"/>
                    <a:pt x="39" y="53"/>
                    <a:pt x="41" y="53"/>
                  </a:cubicBezTo>
                  <a:cubicBezTo>
                    <a:pt x="43" y="53"/>
                    <a:pt x="45" y="55"/>
                    <a:pt x="45" y="57"/>
                  </a:cubicBezTo>
                  <a:close/>
                  <a:moveTo>
                    <a:pt x="43" y="57"/>
                  </a:moveTo>
                  <a:cubicBezTo>
                    <a:pt x="43" y="56"/>
                    <a:pt x="42" y="55"/>
                    <a:pt x="41" y="55"/>
                  </a:cubicBezTo>
                  <a:cubicBezTo>
                    <a:pt x="40" y="55"/>
                    <a:pt x="40" y="56"/>
                    <a:pt x="40" y="57"/>
                  </a:cubicBezTo>
                  <a:cubicBezTo>
                    <a:pt x="40" y="58"/>
                    <a:pt x="40" y="59"/>
                    <a:pt x="41" y="59"/>
                  </a:cubicBezTo>
                  <a:cubicBezTo>
                    <a:pt x="42" y="59"/>
                    <a:pt x="43" y="58"/>
                    <a:pt x="43" y="57"/>
                  </a:cubicBezTo>
                  <a:close/>
                  <a:moveTo>
                    <a:pt x="12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5" y="35"/>
                    <a:pt x="45" y="35"/>
                    <a:pt x="44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5"/>
                    <a:pt x="11" y="35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lose/>
                  <a:moveTo>
                    <a:pt x="13" y="39"/>
                  </a:moveTo>
                  <a:cubicBezTo>
                    <a:pt x="13" y="39"/>
                    <a:pt x="12" y="40"/>
                    <a:pt x="12" y="40"/>
                  </a:cubicBezTo>
                  <a:cubicBezTo>
                    <a:pt x="12" y="41"/>
                    <a:pt x="13" y="41"/>
                    <a:pt x="1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0"/>
                  </a:cubicBezTo>
                  <a:cubicBezTo>
                    <a:pt x="44" y="40"/>
                    <a:pt x="44" y="39"/>
                    <a:pt x="43" y="39"/>
                  </a:cubicBezTo>
                  <a:lnTo>
                    <a:pt x="13" y="39"/>
                  </a:lnTo>
                  <a:close/>
                  <a:moveTo>
                    <a:pt x="37" y="31"/>
                  </a:move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4" y="30"/>
                    <a:pt x="44" y="3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1"/>
                    <a:pt x="37" y="31"/>
                  </a:cubicBezTo>
                  <a:close/>
                  <a:moveTo>
                    <a:pt x="25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2" y="31"/>
                    <a:pt x="32" y="30"/>
                    <a:pt x="32" y="3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5" y="31"/>
                    <a:pt x="25" y="31"/>
                  </a:cubicBezTo>
                  <a:close/>
                  <a:moveTo>
                    <a:pt x="13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0"/>
                    <a:pt x="20" y="30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1"/>
                    <a:pt x="13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3" name="Freeform 62">
              <a:extLst>
                <a:ext uri="{FF2B5EF4-FFF2-40B4-BE49-F238E27FC236}">
                  <a16:creationId xmlns:a16="http://schemas.microsoft.com/office/drawing/2014/main" id="{F3B813AE-7402-2C5D-D0FA-122F95FC31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2991" y="1932809"/>
              <a:ext cx="344503" cy="398192"/>
            </a:xfrm>
            <a:custGeom>
              <a:avLst/>
              <a:gdLst>
                <a:gd name="T0" fmla="*/ 54 w 62"/>
                <a:gd name="T1" fmla="*/ 0 h 72"/>
                <a:gd name="T2" fmla="*/ 8 w 62"/>
                <a:gd name="T3" fmla="*/ 0 h 72"/>
                <a:gd name="T4" fmla="*/ 0 w 62"/>
                <a:gd name="T5" fmla="*/ 8 h 72"/>
                <a:gd name="T6" fmla="*/ 0 w 62"/>
                <a:gd name="T7" fmla="*/ 64 h 72"/>
                <a:gd name="T8" fmla="*/ 8 w 62"/>
                <a:gd name="T9" fmla="*/ 72 h 72"/>
                <a:gd name="T10" fmla="*/ 54 w 62"/>
                <a:gd name="T11" fmla="*/ 72 h 72"/>
                <a:gd name="T12" fmla="*/ 62 w 62"/>
                <a:gd name="T13" fmla="*/ 64 h 72"/>
                <a:gd name="T14" fmla="*/ 62 w 62"/>
                <a:gd name="T15" fmla="*/ 8 h 72"/>
                <a:gd name="T16" fmla="*/ 54 w 62"/>
                <a:gd name="T17" fmla="*/ 0 h 72"/>
                <a:gd name="T18" fmla="*/ 8 w 62"/>
                <a:gd name="T19" fmla="*/ 3 h 72"/>
                <a:gd name="T20" fmla="*/ 54 w 62"/>
                <a:gd name="T21" fmla="*/ 3 h 72"/>
                <a:gd name="T22" fmla="*/ 59 w 62"/>
                <a:gd name="T23" fmla="*/ 8 h 72"/>
                <a:gd name="T24" fmla="*/ 59 w 62"/>
                <a:gd name="T25" fmla="*/ 64 h 72"/>
                <a:gd name="T26" fmla="*/ 54 w 62"/>
                <a:gd name="T27" fmla="*/ 69 h 72"/>
                <a:gd name="T28" fmla="*/ 8 w 62"/>
                <a:gd name="T29" fmla="*/ 69 h 72"/>
                <a:gd name="T30" fmla="*/ 3 w 62"/>
                <a:gd name="T31" fmla="*/ 64 h 72"/>
                <a:gd name="T32" fmla="*/ 3 w 62"/>
                <a:gd name="T33" fmla="*/ 8 h 72"/>
                <a:gd name="T34" fmla="*/ 8 w 62"/>
                <a:gd name="T35" fmla="*/ 3 h 72"/>
                <a:gd name="T36" fmla="*/ 7 w 62"/>
                <a:gd name="T37" fmla="*/ 62 h 72"/>
                <a:gd name="T38" fmla="*/ 55 w 62"/>
                <a:gd name="T39" fmla="*/ 62 h 72"/>
                <a:gd name="T40" fmla="*/ 56 w 62"/>
                <a:gd name="T41" fmla="*/ 61 h 72"/>
                <a:gd name="T42" fmla="*/ 56 w 62"/>
                <a:gd name="T43" fmla="*/ 7 h 72"/>
                <a:gd name="T44" fmla="*/ 55 w 62"/>
                <a:gd name="T45" fmla="*/ 6 h 72"/>
                <a:gd name="T46" fmla="*/ 7 w 62"/>
                <a:gd name="T47" fmla="*/ 6 h 72"/>
                <a:gd name="T48" fmla="*/ 6 w 62"/>
                <a:gd name="T49" fmla="*/ 7 h 72"/>
                <a:gd name="T50" fmla="*/ 6 w 62"/>
                <a:gd name="T51" fmla="*/ 61 h 72"/>
                <a:gd name="T52" fmla="*/ 7 w 62"/>
                <a:gd name="T53" fmla="*/ 62 h 72"/>
                <a:gd name="T54" fmla="*/ 8 w 62"/>
                <a:gd name="T55" fmla="*/ 8 h 72"/>
                <a:gd name="T56" fmla="*/ 54 w 62"/>
                <a:gd name="T57" fmla="*/ 8 h 72"/>
                <a:gd name="T58" fmla="*/ 54 w 62"/>
                <a:gd name="T59" fmla="*/ 60 h 72"/>
                <a:gd name="T60" fmla="*/ 8 w 62"/>
                <a:gd name="T61" fmla="*/ 60 h 72"/>
                <a:gd name="T62" fmla="*/ 8 w 62"/>
                <a:gd name="T63" fmla="*/ 8 h 72"/>
                <a:gd name="T64" fmla="*/ 33 w 62"/>
                <a:gd name="T65" fmla="*/ 66 h 72"/>
                <a:gd name="T66" fmla="*/ 31 w 62"/>
                <a:gd name="T67" fmla="*/ 68 h 72"/>
                <a:gd name="T68" fmla="*/ 29 w 62"/>
                <a:gd name="T69" fmla="*/ 66 h 72"/>
                <a:gd name="T70" fmla="*/ 31 w 62"/>
                <a:gd name="T71" fmla="*/ 64 h 72"/>
                <a:gd name="T72" fmla="*/ 33 w 62"/>
                <a:gd name="T7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72">
                  <a:moveTo>
                    <a:pt x="5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4" y="72"/>
                    <a:pt x="8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8" y="72"/>
                    <a:pt x="62" y="68"/>
                    <a:pt x="62" y="6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3"/>
                    <a:pt x="58" y="0"/>
                    <a:pt x="54" y="0"/>
                  </a:cubicBezTo>
                  <a:close/>
                  <a:moveTo>
                    <a:pt x="8" y="3"/>
                  </a:moveTo>
                  <a:cubicBezTo>
                    <a:pt x="54" y="3"/>
                    <a:pt x="54" y="3"/>
                    <a:pt x="54" y="3"/>
                  </a:cubicBezTo>
                  <a:cubicBezTo>
                    <a:pt x="56" y="3"/>
                    <a:pt x="59" y="5"/>
                    <a:pt x="59" y="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7"/>
                    <a:pt x="56" y="69"/>
                    <a:pt x="54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5" y="69"/>
                    <a:pt x="3" y="67"/>
                    <a:pt x="3" y="6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5" y="3"/>
                    <a:pt x="8" y="3"/>
                  </a:cubicBezTo>
                  <a:close/>
                  <a:moveTo>
                    <a:pt x="7" y="62"/>
                  </a:move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6" y="61"/>
                    <a:pt x="56" y="61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6"/>
                    <a:pt x="55" y="6"/>
                    <a:pt x="55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6" y="61"/>
                    <a:pt x="7" y="62"/>
                    <a:pt x="7" y="62"/>
                  </a:cubicBezTo>
                  <a:close/>
                  <a:moveTo>
                    <a:pt x="8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8" y="60"/>
                    <a:pt x="8" y="60"/>
                    <a:pt x="8" y="60"/>
                  </a:cubicBezTo>
                  <a:lnTo>
                    <a:pt x="8" y="8"/>
                  </a:lnTo>
                  <a:close/>
                  <a:moveTo>
                    <a:pt x="33" y="66"/>
                  </a:moveTo>
                  <a:cubicBezTo>
                    <a:pt x="33" y="67"/>
                    <a:pt x="32" y="68"/>
                    <a:pt x="31" y="68"/>
                  </a:cubicBezTo>
                  <a:cubicBezTo>
                    <a:pt x="30" y="68"/>
                    <a:pt x="29" y="67"/>
                    <a:pt x="29" y="66"/>
                  </a:cubicBezTo>
                  <a:cubicBezTo>
                    <a:pt x="29" y="65"/>
                    <a:pt x="30" y="64"/>
                    <a:pt x="31" y="64"/>
                  </a:cubicBezTo>
                  <a:cubicBezTo>
                    <a:pt x="32" y="64"/>
                    <a:pt x="33" y="65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4" name="Freeform 52">
              <a:extLst>
                <a:ext uri="{FF2B5EF4-FFF2-40B4-BE49-F238E27FC236}">
                  <a16:creationId xmlns:a16="http://schemas.microsoft.com/office/drawing/2014/main" id="{915D2FCD-D24B-CD0E-6AA1-8639914A73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5025" y="3865833"/>
              <a:ext cx="360381" cy="339058"/>
            </a:xfrm>
            <a:custGeom>
              <a:avLst/>
              <a:gdLst>
                <a:gd name="T0" fmla="*/ 23 w 68"/>
                <a:gd name="T1" fmla="*/ 5 h 67"/>
                <a:gd name="T2" fmla="*/ 7 w 68"/>
                <a:gd name="T3" fmla="*/ 11 h 67"/>
                <a:gd name="T4" fmla="*/ 7 w 68"/>
                <a:gd name="T5" fmla="*/ 67 h 67"/>
                <a:gd name="T6" fmla="*/ 38 w 68"/>
                <a:gd name="T7" fmla="*/ 62 h 67"/>
                <a:gd name="T8" fmla="*/ 49 w 68"/>
                <a:gd name="T9" fmla="*/ 56 h 67"/>
                <a:gd name="T10" fmla="*/ 64 w 68"/>
                <a:gd name="T11" fmla="*/ 47 h 67"/>
                <a:gd name="T12" fmla="*/ 60 w 68"/>
                <a:gd name="T13" fmla="*/ 0 h 67"/>
                <a:gd name="T14" fmla="*/ 52 w 68"/>
                <a:gd name="T15" fmla="*/ 51 h 67"/>
                <a:gd name="T16" fmla="*/ 59 w 68"/>
                <a:gd name="T17" fmla="*/ 44 h 67"/>
                <a:gd name="T18" fmla="*/ 56 w 68"/>
                <a:gd name="T19" fmla="*/ 41 h 67"/>
                <a:gd name="T20" fmla="*/ 56 w 68"/>
                <a:gd name="T21" fmla="*/ 51 h 67"/>
                <a:gd name="T22" fmla="*/ 50 w 68"/>
                <a:gd name="T23" fmla="*/ 43 h 67"/>
                <a:gd name="T24" fmla="*/ 33 w 68"/>
                <a:gd name="T25" fmla="*/ 45 h 67"/>
                <a:gd name="T26" fmla="*/ 48 w 68"/>
                <a:gd name="T27" fmla="*/ 53 h 67"/>
                <a:gd name="T28" fmla="*/ 26 w 68"/>
                <a:gd name="T29" fmla="*/ 7 h 67"/>
                <a:gd name="T30" fmla="*/ 65 w 68"/>
                <a:gd name="T31" fmla="*/ 7 h 67"/>
                <a:gd name="T32" fmla="*/ 56 w 68"/>
                <a:gd name="T33" fmla="*/ 39 h 67"/>
                <a:gd name="T34" fmla="*/ 9 w 68"/>
                <a:gd name="T35" fmla="*/ 23 h 67"/>
                <a:gd name="T36" fmla="*/ 12 w 68"/>
                <a:gd name="T37" fmla="*/ 30 h 67"/>
                <a:gd name="T38" fmla="*/ 10 w 68"/>
                <a:gd name="T39" fmla="*/ 32 h 67"/>
                <a:gd name="T40" fmla="*/ 10 w 68"/>
                <a:gd name="T41" fmla="*/ 38 h 67"/>
                <a:gd name="T42" fmla="*/ 12 w 68"/>
                <a:gd name="T43" fmla="*/ 40 h 67"/>
                <a:gd name="T44" fmla="*/ 9 w 68"/>
                <a:gd name="T45" fmla="*/ 47 h 67"/>
                <a:gd name="T46" fmla="*/ 12 w 68"/>
                <a:gd name="T47" fmla="*/ 54 h 67"/>
                <a:gd name="T48" fmla="*/ 9 w 68"/>
                <a:gd name="T49" fmla="*/ 55 h 67"/>
                <a:gd name="T50" fmla="*/ 19 w 68"/>
                <a:gd name="T51" fmla="*/ 61 h 67"/>
                <a:gd name="T52" fmla="*/ 25 w 68"/>
                <a:gd name="T53" fmla="*/ 64 h 67"/>
                <a:gd name="T54" fmla="*/ 3 w 68"/>
                <a:gd name="T55" fmla="*/ 19 h 67"/>
                <a:gd name="T56" fmla="*/ 12 w 68"/>
                <a:gd name="T57" fmla="*/ 22 h 67"/>
                <a:gd name="T58" fmla="*/ 34 w 68"/>
                <a:gd name="T59" fmla="*/ 61 h 67"/>
                <a:gd name="T60" fmla="*/ 19 w 68"/>
                <a:gd name="T61" fmla="*/ 59 h 67"/>
                <a:gd name="T62" fmla="*/ 19 w 68"/>
                <a:gd name="T63" fmla="*/ 8 h 67"/>
                <a:gd name="T64" fmla="*/ 21 w 68"/>
                <a:gd name="T65" fmla="*/ 17 h 67"/>
                <a:gd name="T66" fmla="*/ 24 w 68"/>
                <a:gd name="T67" fmla="*/ 19 h 67"/>
                <a:gd name="T68" fmla="*/ 20 w 68"/>
                <a:gd name="T69" fmla="*/ 26 h 67"/>
                <a:gd name="T70" fmla="*/ 24 w 68"/>
                <a:gd name="T71" fmla="*/ 33 h 67"/>
                <a:gd name="T72" fmla="*/ 21 w 68"/>
                <a:gd name="T73" fmla="*/ 35 h 67"/>
                <a:gd name="T74" fmla="*/ 21 w 68"/>
                <a:gd name="T75" fmla="*/ 41 h 67"/>
                <a:gd name="T76" fmla="*/ 24 w 68"/>
                <a:gd name="T77" fmla="*/ 43 h 67"/>
                <a:gd name="T78" fmla="*/ 21 w 68"/>
                <a:gd name="T79" fmla="*/ 49 h 67"/>
                <a:gd name="T80" fmla="*/ 24 w 68"/>
                <a:gd name="T81" fmla="*/ 51 h 67"/>
                <a:gd name="T82" fmla="*/ 38 w 68"/>
                <a:gd name="T83" fmla="*/ 57 h 67"/>
                <a:gd name="T84" fmla="*/ 40 w 68"/>
                <a:gd name="T85" fmla="*/ 58 h 67"/>
                <a:gd name="T86" fmla="*/ 40 w 68"/>
                <a:gd name="T87" fmla="*/ 55 h 67"/>
                <a:gd name="T88" fmla="*/ 40 w 68"/>
                <a:gd name="T89" fmla="*/ 58 h 67"/>
                <a:gd name="T90" fmla="*/ 33 w 68"/>
                <a:gd name="T91" fmla="*/ 13 h 67"/>
                <a:gd name="T92" fmla="*/ 58 w 68"/>
                <a:gd name="T93" fmla="*/ 11 h 67"/>
                <a:gd name="T94" fmla="*/ 58 w 68"/>
                <a:gd name="T95" fmla="*/ 21 h 67"/>
                <a:gd name="T96" fmla="*/ 33 w 68"/>
                <a:gd name="T97" fmla="*/ 19 h 67"/>
                <a:gd name="T98" fmla="*/ 59 w 68"/>
                <a:gd name="T99" fmla="*/ 28 h 67"/>
                <a:gd name="T100" fmla="*/ 32 w 68"/>
                <a:gd name="T101" fmla="*/ 28 h 67"/>
                <a:gd name="T102" fmla="*/ 59 w 68"/>
                <a:gd name="T103" fmla="*/ 28 h 67"/>
                <a:gd name="T104" fmla="*/ 33 w 68"/>
                <a:gd name="T105" fmla="*/ 37 h 67"/>
                <a:gd name="T106" fmla="*/ 58 w 68"/>
                <a:gd name="T107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0"/>
                    <a:pt x="24" y="2"/>
                    <a:pt x="2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3" y="8"/>
                    <a:pt x="12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1"/>
                    <a:pt x="0" y="14"/>
                    <a:pt x="0" y="1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3" y="67"/>
                    <a:pt x="7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9" y="67"/>
                    <a:pt x="33" y="66"/>
                    <a:pt x="35" y="64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41" y="62"/>
                    <a:pt x="45" y="60"/>
                    <a:pt x="47" y="59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3" y="56"/>
                    <a:pt x="57" y="55"/>
                    <a:pt x="59" y="53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6" y="46"/>
                    <a:pt x="68" y="41"/>
                    <a:pt x="68" y="3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4" y="0"/>
                    <a:pt x="60" y="0"/>
                  </a:cubicBezTo>
                  <a:close/>
                  <a:moveTo>
                    <a:pt x="52" y="53"/>
                  </a:move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1"/>
                    <a:pt x="52" y="5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9" y="45"/>
                    <a:pt x="59" y="45"/>
                    <a:pt x="59" y="44"/>
                  </a:cubicBezTo>
                  <a:cubicBezTo>
                    <a:pt x="59" y="44"/>
                    <a:pt x="59" y="43"/>
                    <a:pt x="58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2"/>
                    <a:pt x="54" y="41"/>
                    <a:pt x="5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43"/>
                    <a:pt x="63" y="45"/>
                    <a:pt x="62" y="45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2"/>
                    <a:pt x="54" y="52"/>
                    <a:pt x="52" y="53"/>
                  </a:cubicBezTo>
                  <a:close/>
                  <a:moveTo>
                    <a:pt x="56" y="39"/>
                  </a:moveTo>
                  <a:cubicBezTo>
                    <a:pt x="53" y="39"/>
                    <a:pt x="51" y="41"/>
                    <a:pt x="50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3"/>
                    <a:pt x="32" y="44"/>
                    <a:pt x="32" y="44"/>
                  </a:cubicBezTo>
                  <a:cubicBezTo>
                    <a:pt x="32" y="45"/>
                    <a:pt x="32" y="45"/>
                    <a:pt x="33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8" y="53"/>
                    <a:pt x="26" y="51"/>
                    <a:pt x="26" y="4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5"/>
                    <a:pt x="28" y="3"/>
                    <a:pt x="3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3" y="3"/>
                    <a:pt x="65" y="5"/>
                    <a:pt x="65" y="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5" y="38"/>
                    <a:pt x="65" y="39"/>
                    <a:pt x="65" y="39"/>
                  </a:cubicBezTo>
                  <a:lnTo>
                    <a:pt x="56" y="39"/>
                  </a:lnTo>
                  <a:close/>
                  <a:moveTo>
                    <a:pt x="12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3"/>
                    <a:pt x="9" y="23"/>
                  </a:cubicBezTo>
                  <a:cubicBezTo>
                    <a:pt x="9" y="24"/>
                    <a:pt x="9" y="24"/>
                    <a:pt x="1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40"/>
                    <a:pt x="9" y="40"/>
                    <a:pt x="10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7"/>
                    <a:pt x="9" y="47"/>
                  </a:cubicBezTo>
                  <a:cubicBezTo>
                    <a:pt x="9" y="48"/>
                    <a:pt x="9" y="48"/>
                    <a:pt x="1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6"/>
                    <a:pt x="9" y="56"/>
                    <a:pt x="10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9"/>
                    <a:pt x="16" y="61"/>
                    <a:pt x="19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4"/>
                    <a:pt x="26" y="64"/>
                    <a:pt x="25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4"/>
                    <a:pt x="3" y="62"/>
                    <a:pt x="3" y="6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6"/>
                    <a:pt x="5" y="14"/>
                    <a:pt x="7" y="14"/>
                  </a:cubicBezTo>
                  <a:cubicBezTo>
                    <a:pt x="12" y="14"/>
                    <a:pt x="12" y="14"/>
                    <a:pt x="12" y="14"/>
                  </a:cubicBezTo>
                  <a:lnTo>
                    <a:pt x="12" y="22"/>
                  </a:lnTo>
                  <a:close/>
                  <a:moveTo>
                    <a:pt x="29" y="64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1" y="63"/>
                    <a:pt x="29" y="64"/>
                  </a:cubicBezTo>
                  <a:close/>
                  <a:moveTo>
                    <a:pt x="19" y="59"/>
                  </a:moveTo>
                  <a:cubicBezTo>
                    <a:pt x="16" y="59"/>
                    <a:pt x="14" y="57"/>
                    <a:pt x="14" y="5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0"/>
                    <a:pt x="16" y="8"/>
                    <a:pt x="19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20" y="18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0" y="25"/>
                    <a:pt x="20" y="26"/>
                  </a:cubicBezTo>
                  <a:cubicBezTo>
                    <a:pt x="20" y="26"/>
                    <a:pt x="21" y="27"/>
                    <a:pt x="21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4"/>
                  </a:cubicBezTo>
                  <a:cubicBezTo>
                    <a:pt x="20" y="34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0" y="41"/>
                    <a:pt x="20" y="42"/>
                  </a:cubicBezTo>
                  <a:cubicBezTo>
                    <a:pt x="20" y="42"/>
                    <a:pt x="21" y="43"/>
                    <a:pt x="21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21" y="51"/>
                    <a:pt x="21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5" y="53"/>
                    <a:pt x="28" y="55"/>
                    <a:pt x="31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9"/>
                    <a:pt x="37" y="59"/>
                    <a:pt x="37" y="59"/>
                  </a:cubicBezTo>
                  <a:lnTo>
                    <a:pt x="19" y="59"/>
                  </a:lnTo>
                  <a:close/>
                  <a:moveTo>
                    <a:pt x="40" y="58"/>
                  </a:moveTo>
                  <a:cubicBezTo>
                    <a:pt x="40" y="58"/>
                    <a:pt x="40" y="58"/>
                    <a:pt x="40" y="58"/>
                  </a:cubicBezTo>
                  <a:cubicBezTo>
                    <a:pt x="41" y="57"/>
                    <a:pt x="41" y="57"/>
                    <a:pt x="40" y="57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4" y="57"/>
                    <a:pt x="42" y="58"/>
                    <a:pt x="40" y="58"/>
                  </a:cubicBezTo>
                  <a:close/>
                  <a:moveTo>
                    <a:pt x="59" y="12"/>
                  </a:moveTo>
                  <a:cubicBezTo>
                    <a:pt x="59" y="12"/>
                    <a:pt x="59" y="13"/>
                    <a:pt x="58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2" y="11"/>
                    <a:pt x="32" y="11"/>
                    <a:pt x="33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1"/>
                    <a:pt x="59" y="11"/>
                    <a:pt x="59" y="12"/>
                  </a:cubicBezTo>
                  <a:close/>
                  <a:moveTo>
                    <a:pt x="59" y="20"/>
                  </a:moveTo>
                  <a:cubicBezTo>
                    <a:pt x="59" y="21"/>
                    <a:pt x="59" y="21"/>
                    <a:pt x="58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2" y="19"/>
                    <a:pt x="32" y="19"/>
                    <a:pt x="33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20"/>
                  </a:cubicBezTo>
                  <a:close/>
                  <a:moveTo>
                    <a:pt x="59" y="28"/>
                  </a:moveTo>
                  <a:cubicBezTo>
                    <a:pt x="59" y="29"/>
                    <a:pt x="59" y="29"/>
                    <a:pt x="5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2" y="29"/>
                    <a:pt x="32" y="29"/>
                    <a:pt x="32" y="28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7"/>
                    <a:pt x="59" y="27"/>
                    <a:pt x="59" y="28"/>
                  </a:cubicBezTo>
                  <a:close/>
                  <a:moveTo>
                    <a:pt x="59" y="36"/>
                  </a:moveTo>
                  <a:cubicBezTo>
                    <a:pt x="59" y="37"/>
                    <a:pt x="59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9" y="35"/>
                    <a:pt x="59" y="36"/>
                    <a:pt x="59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5" name="Freeform 85">
              <a:extLst>
                <a:ext uri="{FF2B5EF4-FFF2-40B4-BE49-F238E27FC236}">
                  <a16:creationId xmlns:a16="http://schemas.microsoft.com/office/drawing/2014/main" id="{76A9C22D-8487-0D9D-DBC2-1171E5CA2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7415" y="2727666"/>
              <a:ext cx="397387" cy="298627"/>
            </a:xfrm>
            <a:custGeom>
              <a:avLst/>
              <a:gdLst>
                <a:gd name="T0" fmla="*/ 53 w 71"/>
                <a:gd name="T1" fmla="*/ 5 h 51"/>
                <a:gd name="T2" fmla="*/ 0 w 71"/>
                <a:gd name="T3" fmla="*/ 12 h 51"/>
                <a:gd name="T4" fmla="*/ 8 w 71"/>
                <a:gd name="T5" fmla="*/ 33 h 51"/>
                <a:gd name="T6" fmla="*/ 12 w 71"/>
                <a:gd name="T7" fmla="*/ 43 h 51"/>
                <a:gd name="T8" fmla="*/ 46 w 71"/>
                <a:gd name="T9" fmla="*/ 40 h 51"/>
                <a:gd name="T10" fmla="*/ 11 w 71"/>
                <a:gd name="T11" fmla="*/ 35 h 51"/>
                <a:gd name="T12" fmla="*/ 48 w 71"/>
                <a:gd name="T13" fmla="*/ 31 h 51"/>
                <a:gd name="T14" fmla="*/ 56 w 71"/>
                <a:gd name="T15" fmla="*/ 6 h 51"/>
                <a:gd name="T16" fmla="*/ 71 w 71"/>
                <a:gd name="T17" fmla="*/ 2 h 51"/>
                <a:gd name="T18" fmla="*/ 45 w 71"/>
                <a:gd name="T19" fmla="*/ 18 h 51"/>
                <a:gd name="T20" fmla="*/ 49 w 71"/>
                <a:gd name="T21" fmla="*/ 18 h 51"/>
                <a:gd name="T22" fmla="*/ 45 w 71"/>
                <a:gd name="T23" fmla="*/ 20 h 51"/>
                <a:gd name="T24" fmla="*/ 9 w 71"/>
                <a:gd name="T25" fmla="*/ 30 h 51"/>
                <a:gd name="T26" fmla="*/ 12 w 71"/>
                <a:gd name="T27" fmla="*/ 32 h 51"/>
                <a:gd name="T28" fmla="*/ 28 w 71"/>
                <a:gd name="T29" fmla="*/ 18 h 51"/>
                <a:gd name="T30" fmla="*/ 35 w 71"/>
                <a:gd name="T31" fmla="*/ 18 h 51"/>
                <a:gd name="T32" fmla="*/ 43 w 71"/>
                <a:gd name="T33" fmla="*/ 18 h 51"/>
                <a:gd name="T34" fmla="*/ 28 w 71"/>
                <a:gd name="T35" fmla="*/ 20 h 51"/>
                <a:gd name="T36" fmla="*/ 28 w 71"/>
                <a:gd name="T37" fmla="*/ 25 h 51"/>
                <a:gd name="T38" fmla="*/ 21 w 71"/>
                <a:gd name="T39" fmla="*/ 25 h 51"/>
                <a:gd name="T40" fmla="*/ 26 w 71"/>
                <a:gd name="T41" fmla="*/ 25 h 51"/>
                <a:gd name="T42" fmla="*/ 20 w 71"/>
                <a:gd name="T43" fmla="*/ 13 h 51"/>
                <a:gd name="T44" fmla="*/ 18 w 71"/>
                <a:gd name="T45" fmla="*/ 18 h 51"/>
                <a:gd name="T46" fmla="*/ 18 w 71"/>
                <a:gd name="T47" fmla="*/ 13 h 51"/>
                <a:gd name="T48" fmla="*/ 19 w 71"/>
                <a:gd name="T49" fmla="*/ 25 h 51"/>
                <a:gd name="T50" fmla="*/ 18 w 71"/>
                <a:gd name="T51" fmla="*/ 20 h 51"/>
                <a:gd name="T52" fmla="*/ 5 w 71"/>
                <a:gd name="T53" fmla="*/ 20 h 51"/>
                <a:gd name="T54" fmla="*/ 13 w 71"/>
                <a:gd name="T55" fmla="*/ 27 h 51"/>
                <a:gd name="T56" fmla="*/ 14 w 71"/>
                <a:gd name="T57" fmla="*/ 32 h 51"/>
                <a:gd name="T58" fmla="*/ 26 w 71"/>
                <a:gd name="T59" fmla="*/ 27 h 51"/>
                <a:gd name="T60" fmla="*/ 21 w 71"/>
                <a:gd name="T61" fmla="*/ 27 h 51"/>
                <a:gd name="T62" fmla="*/ 33 w 71"/>
                <a:gd name="T63" fmla="*/ 32 h 51"/>
                <a:gd name="T64" fmla="*/ 36 w 71"/>
                <a:gd name="T65" fmla="*/ 27 h 51"/>
                <a:gd name="T66" fmla="*/ 35 w 71"/>
                <a:gd name="T67" fmla="*/ 32 h 51"/>
                <a:gd name="T68" fmla="*/ 37 w 71"/>
                <a:gd name="T69" fmla="*/ 20 h 51"/>
                <a:gd name="T70" fmla="*/ 36 w 71"/>
                <a:gd name="T71" fmla="*/ 25 h 51"/>
                <a:gd name="T72" fmla="*/ 9 w 71"/>
                <a:gd name="T73" fmla="*/ 13 h 51"/>
                <a:gd name="T74" fmla="*/ 3 w 71"/>
                <a:gd name="T75" fmla="*/ 14 h 51"/>
                <a:gd name="T76" fmla="*/ 42 w 71"/>
                <a:gd name="T77" fmla="*/ 32 h 51"/>
                <a:gd name="T78" fmla="*/ 46 w 71"/>
                <a:gd name="T79" fmla="*/ 27 h 51"/>
                <a:gd name="T80" fmla="*/ 13 w 71"/>
                <a:gd name="T81" fmla="*/ 44 h 51"/>
                <a:gd name="T82" fmla="*/ 17 w 71"/>
                <a:gd name="T83" fmla="*/ 48 h 51"/>
                <a:gd name="T84" fmla="*/ 12 w 71"/>
                <a:gd name="T85" fmla="*/ 48 h 51"/>
                <a:gd name="T86" fmla="*/ 13 w 71"/>
                <a:gd name="T87" fmla="*/ 49 h 51"/>
                <a:gd name="T88" fmla="*/ 40 w 71"/>
                <a:gd name="T89" fmla="*/ 51 h 51"/>
                <a:gd name="T90" fmla="*/ 40 w 71"/>
                <a:gd name="T91" fmla="*/ 49 h 51"/>
                <a:gd name="T92" fmla="*/ 42 w 71"/>
                <a:gd name="T93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51">
                  <a:moveTo>
                    <a:pt x="7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6" y="0"/>
                    <a:pt x="54" y="2"/>
                    <a:pt x="5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1" y="11"/>
                    <a:pt x="0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2"/>
                    <a:pt x="8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1"/>
                    <a:pt x="10" y="43"/>
                    <a:pt x="12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7" y="42"/>
                    <a:pt x="47" y="41"/>
                  </a:cubicBezTo>
                  <a:cubicBezTo>
                    <a:pt x="47" y="41"/>
                    <a:pt x="46" y="40"/>
                    <a:pt x="46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2" y="35"/>
                    <a:pt x="1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5" y="35"/>
                    <a:pt x="47" y="33"/>
                    <a:pt x="48" y="31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2"/>
                    <a:pt x="54" y="12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4"/>
                    <a:pt x="58" y="3"/>
                    <a:pt x="59" y="3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1" y="3"/>
                    <a:pt x="71" y="2"/>
                  </a:cubicBezTo>
                  <a:cubicBezTo>
                    <a:pt x="71" y="1"/>
                    <a:pt x="70" y="0"/>
                    <a:pt x="70" y="0"/>
                  </a:cubicBezTo>
                  <a:close/>
                  <a:moveTo>
                    <a:pt x="49" y="18"/>
                  </a:moveTo>
                  <a:cubicBezTo>
                    <a:pt x="45" y="18"/>
                    <a:pt x="45" y="18"/>
                    <a:pt x="45" y="1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0" y="13"/>
                    <a:pt x="50" y="13"/>
                  </a:cubicBezTo>
                  <a:lnTo>
                    <a:pt x="49" y="18"/>
                  </a:lnTo>
                  <a:close/>
                  <a:moveTo>
                    <a:pt x="47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20"/>
                    <a:pt x="48" y="20"/>
                    <a:pt x="48" y="20"/>
                  </a:cubicBezTo>
                  <a:lnTo>
                    <a:pt x="47" y="25"/>
                  </a:lnTo>
                  <a:close/>
                  <a:moveTo>
                    <a:pt x="9" y="30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0" y="31"/>
                    <a:pt x="9" y="30"/>
                  </a:cubicBezTo>
                  <a:close/>
                  <a:moveTo>
                    <a:pt x="35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5" y="18"/>
                  </a:lnTo>
                  <a:close/>
                  <a:moveTo>
                    <a:pt x="37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13"/>
                  </a:lnTo>
                  <a:close/>
                  <a:moveTo>
                    <a:pt x="28" y="20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8" y="25"/>
                    <a:pt x="28" y="25"/>
                    <a:pt x="28" y="25"/>
                  </a:cubicBezTo>
                  <a:lnTo>
                    <a:pt x="28" y="20"/>
                  </a:lnTo>
                  <a:close/>
                  <a:moveTo>
                    <a:pt x="26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6" y="20"/>
                    <a:pt x="26" y="20"/>
                    <a:pt x="26" y="20"/>
                  </a:cubicBezTo>
                  <a:lnTo>
                    <a:pt x="26" y="25"/>
                  </a:lnTo>
                  <a:close/>
                  <a:moveTo>
                    <a:pt x="26" y="18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7" y="13"/>
                    <a:pt x="27" y="13"/>
                    <a:pt x="27" y="13"/>
                  </a:cubicBezTo>
                  <a:lnTo>
                    <a:pt x="26" y="18"/>
                  </a:lnTo>
                  <a:close/>
                  <a:moveTo>
                    <a:pt x="18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8" y="13"/>
                    <a:pt x="18" y="13"/>
                    <a:pt x="18" y="13"/>
                  </a:cubicBezTo>
                  <a:lnTo>
                    <a:pt x="18" y="18"/>
                  </a:lnTo>
                  <a:close/>
                  <a:moveTo>
                    <a:pt x="18" y="20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8" y="20"/>
                  </a:lnTo>
                  <a:close/>
                  <a:moveTo>
                    <a:pt x="11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1" y="25"/>
                  </a:lnTo>
                  <a:close/>
                  <a:moveTo>
                    <a:pt x="13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4" y="32"/>
                    <a:pt x="14" y="32"/>
                    <a:pt x="14" y="32"/>
                  </a:cubicBezTo>
                  <a:lnTo>
                    <a:pt x="13" y="27"/>
                  </a:lnTo>
                  <a:close/>
                  <a:moveTo>
                    <a:pt x="21" y="27"/>
                  </a:moveTo>
                  <a:cubicBezTo>
                    <a:pt x="26" y="27"/>
                    <a:pt x="26" y="27"/>
                    <a:pt x="26" y="27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27"/>
                  </a:lnTo>
                  <a:close/>
                  <a:moveTo>
                    <a:pt x="28" y="27"/>
                  </a:moveTo>
                  <a:cubicBezTo>
                    <a:pt x="34" y="27"/>
                    <a:pt x="34" y="27"/>
                    <a:pt x="34" y="2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8" y="32"/>
                    <a:pt x="28" y="32"/>
                    <a:pt x="28" y="32"/>
                  </a:cubicBezTo>
                  <a:lnTo>
                    <a:pt x="28" y="27"/>
                  </a:lnTo>
                  <a:close/>
                  <a:moveTo>
                    <a:pt x="36" y="27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36" y="27"/>
                  </a:lnTo>
                  <a:close/>
                  <a:moveTo>
                    <a:pt x="36" y="25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36" y="25"/>
                  </a:lnTo>
                  <a:close/>
                  <a:moveTo>
                    <a:pt x="4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4" y="13"/>
                  </a:cubicBezTo>
                  <a:close/>
                  <a:moveTo>
                    <a:pt x="42" y="32"/>
                  </a:moveTo>
                  <a:cubicBezTo>
                    <a:pt x="42" y="32"/>
                    <a:pt x="42" y="32"/>
                    <a:pt x="42" y="3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1"/>
                    <a:pt x="43" y="32"/>
                    <a:pt x="42" y="32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6"/>
                    <a:pt x="10" y="48"/>
                  </a:cubicBezTo>
                  <a:cubicBezTo>
                    <a:pt x="10" y="50"/>
                    <a:pt x="11" y="51"/>
                    <a:pt x="13" y="51"/>
                  </a:cubicBezTo>
                  <a:cubicBezTo>
                    <a:pt x="15" y="51"/>
                    <a:pt x="17" y="50"/>
                    <a:pt x="17" y="48"/>
                  </a:cubicBezTo>
                  <a:cubicBezTo>
                    <a:pt x="17" y="46"/>
                    <a:pt x="15" y="44"/>
                    <a:pt x="13" y="44"/>
                  </a:cubicBezTo>
                  <a:close/>
                  <a:moveTo>
                    <a:pt x="13" y="49"/>
                  </a:moveTo>
                  <a:cubicBezTo>
                    <a:pt x="13" y="49"/>
                    <a:pt x="12" y="48"/>
                    <a:pt x="12" y="48"/>
                  </a:cubicBezTo>
                  <a:cubicBezTo>
                    <a:pt x="12" y="47"/>
                    <a:pt x="13" y="46"/>
                    <a:pt x="13" y="46"/>
                  </a:cubicBezTo>
                  <a:cubicBezTo>
                    <a:pt x="14" y="46"/>
                    <a:pt x="15" y="47"/>
                    <a:pt x="15" y="48"/>
                  </a:cubicBezTo>
                  <a:cubicBezTo>
                    <a:pt x="15" y="48"/>
                    <a:pt x="14" y="49"/>
                    <a:pt x="13" y="49"/>
                  </a:cubicBezTo>
                  <a:close/>
                  <a:moveTo>
                    <a:pt x="40" y="44"/>
                  </a:moveTo>
                  <a:cubicBezTo>
                    <a:pt x="38" y="44"/>
                    <a:pt x="37" y="46"/>
                    <a:pt x="37" y="48"/>
                  </a:cubicBezTo>
                  <a:cubicBezTo>
                    <a:pt x="37" y="50"/>
                    <a:pt x="38" y="51"/>
                    <a:pt x="40" y="51"/>
                  </a:cubicBezTo>
                  <a:cubicBezTo>
                    <a:pt x="42" y="51"/>
                    <a:pt x="44" y="50"/>
                    <a:pt x="44" y="48"/>
                  </a:cubicBezTo>
                  <a:cubicBezTo>
                    <a:pt x="44" y="46"/>
                    <a:pt x="42" y="44"/>
                    <a:pt x="40" y="44"/>
                  </a:cubicBezTo>
                  <a:close/>
                  <a:moveTo>
                    <a:pt x="40" y="49"/>
                  </a:moveTo>
                  <a:cubicBezTo>
                    <a:pt x="39" y="49"/>
                    <a:pt x="39" y="48"/>
                    <a:pt x="39" y="48"/>
                  </a:cubicBezTo>
                  <a:cubicBezTo>
                    <a:pt x="39" y="47"/>
                    <a:pt x="39" y="46"/>
                    <a:pt x="40" y="46"/>
                  </a:cubicBezTo>
                  <a:cubicBezTo>
                    <a:pt x="41" y="46"/>
                    <a:pt x="42" y="47"/>
                    <a:pt x="42" y="48"/>
                  </a:cubicBezTo>
                  <a:cubicBezTo>
                    <a:pt x="42" y="48"/>
                    <a:pt x="41" y="49"/>
                    <a:pt x="40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6" name="Freeform 86">
              <a:extLst>
                <a:ext uri="{FF2B5EF4-FFF2-40B4-BE49-F238E27FC236}">
                  <a16:creationId xmlns:a16="http://schemas.microsoft.com/office/drawing/2014/main" id="{1709F14B-58E4-ADD4-E5ED-1FA26CF8C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2816" y="2167613"/>
              <a:ext cx="492109" cy="426303"/>
            </a:xfrm>
            <a:custGeom>
              <a:avLst/>
              <a:gdLst>
                <a:gd name="T0" fmla="*/ 71 w 72"/>
                <a:gd name="T1" fmla="*/ 15 h 60"/>
                <a:gd name="T2" fmla="*/ 57 w 72"/>
                <a:gd name="T3" fmla="*/ 17 h 60"/>
                <a:gd name="T4" fmla="*/ 44 w 72"/>
                <a:gd name="T5" fmla="*/ 45 h 60"/>
                <a:gd name="T6" fmla="*/ 12 w 72"/>
                <a:gd name="T7" fmla="*/ 45 h 60"/>
                <a:gd name="T8" fmla="*/ 14 w 72"/>
                <a:gd name="T9" fmla="*/ 48 h 60"/>
                <a:gd name="T10" fmla="*/ 48 w 72"/>
                <a:gd name="T11" fmla="*/ 50 h 60"/>
                <a:gd name="T12" fmla="*/ 14 w 72"/>
                <a:gd name="T13" fmla="*/ 51 h 60"/>
                <a:gd name="T14" fmla="*/ 9 w 72"/>
                <a:gd name="T15" fmla="*/ 44 h 60"/>
                <a:gd name="T16" fmla="*/ 8 w 72"/>
                <a:gd name="T17" fmla="*/ 41 h 60"/>
                <a:gd name="T18" fmla="*/ 1 w 72"/>
                <a:gd name="T19" fmla="*/ 22 h 60"/>
                <a:gd name="T20" fmla="*/ 11 w 72"/>
                <a:gd name="T21" fmla="*/ 40 h 60"/>
                <a:gd name="T22" fmla="*/ 44 w 72"/>
                <a:gd name="T23" fmla="*/ 42 h 60"/>
                <a:gd name="T24" fmla="*/ 54 w 72"/>
                <a:gd name="T25" fmla="*/ 16 h 60"/>
                <a:gd name="T26" fmla="*/ 71 w 72"/>
                <a:gd name="T27" fmla="*/ 12 h 60"/>
                <a:gd name="T28" fmla="*/ 18 w 72"/>
                <a:gd name="T29" fmla="*/ 56 h 60"/>
                <a:gd name="T30" fmla="*/ 11 w 72"/>
                <a:gd name="T31" fmla="*/ 56 h 60"/>
                <a:gd name="T32" fmla="*/ 18 w 72"/>
                <a:gd name="T33" fmla="*/ 56 h 60"/>
                <a:gd name="T34" fmla="*/ 15 w 72"/>
                <a:gd name="T35" fmla="*/ 54 h 60"/>
                <a:gd name="T36" fmla="*/ 15 w 72"/>
                <a:gd name="T37" fmla="*/ 58 h 60"/>
                <a:gd name="T38" fmla="*/ 45 w 72"/>
                <a:gd name="T39" fmla="*/ 56 h 60"/>
                <a:gd name="T40" fmla="*/ 38 w 72"/>
                <a:gd name="T41" fmla="*/ 56 h 60"/>
                <a:gd name="T42" fmla="*/ 45 w 72"/>
                <a:gd name="T43" fmla="*/ 56 h 60"/>
                <a:gd name="T44" fmla="*/ 42 w 72"/>
                <a:gd name="T45" fmla="*/ 54 h 60"/>
                <a:gd name="T46" fmla="*/ 42 w 72"/>
                <a:gd name="T47" fmla="*/ 58 h 60"/>
                <a:gd name="T48" fmla="*/ 46 w 72"/>
                <a:gd name="T49" fmla="*/ 35 h 60"/>
                <a:gd name="T50" fmla="*/ 12 w 72"/>
                <a:gd name="T51" fmla="*/ 34 h 60"/>
                <a:gd name="T52" fmla="*/ 12 w 72"/>
                <a:gd name="T53" fmla="*/ 36 h 60"/>
                <a:gd name="T54" fmla="*/ 46 w 72"/>
                <a:gd name="T55" fmla="*/ 35 h 60"/>
                <a:gd name="T56" fmla="*/ 12 w 72"/>
                <a:gd name="T57" fmla="*/ 39 h 60"/>
                <a:gd name="T58" fmla="*/ 43 w 72"/>
                <a:gd name="T59" fmla="*/ 40 h 60"/>
                <a:gd name="T60" fmla="*/ 43 w 72"/>
                <a:gd name="T61" fmla="*/ 38 h 60"/>
                <a:gd name="T62" fmla="*/ 13 w 72"/>
                <a:gd name="T63" fmla="*/ 28 h 60"/>
                <a:gd name="T64" fmla="*/ 16 w 72"/>
                <a:gd name="T65" fmla="*/ 23 h 60"/>
                <a:gd name="T66" fmla="*/ 28 w 72"/>
                <a:gd name="T67" fmla="*/ 14 h 60"/>
                <a:gd name="T68" fmla="*/ 33 w 72"/>
                <a:gd name="T69" fmla="*/ 17 h 60"/>
                <a:gd name="T70" fmla="*/ 36 w 72"/>
                <a:gd name="T71" fmla="*/ 22 h 60"/>
                <a:gd name="T72" fmla="*/ 39 w 72"/>
                <a:gd name="T73" fmla="*/ 17 h 60"/>
                <a:gd name="T74" fmla="*/ 51 w 72"/>
                <a:gd name="T75" fmla="*/ 7 h 60"/>
                <a:gd name="T76" fmla="*/ 51 w 72"/>
                <a:gd name="T77" fmla="*/ 0 h 60"/>
                <a:gd name="T78" fmla="*/ 49 w 72"/>
                <a:gd name="T79" fmla="*/ 5 h 60"/>
                <a:gd name="T80" fmla="*/ 36 w 72"/>
                <a:gd name="T81" fmla="*/ 15 h 60"/>
                <a:gd name="T82" fmla="*/ 31 w 72"/>
                <a:gd name="T83" fmla="*/ 12 h 60"/>
                <a:gd name="T84" fmla="*/ 28 w 72"/>
                <a:gd name="T85" fmla="*/ 7 h 60"/>
                <a:gd name="T86" fmla="*/ 25 w 72"/>
                <a:gd name="T87" fmla="*/ 11 h 60"/>
                <a:gd name="T88" fmla="*/ 13 w 72"/>
                <a:gd name="T89" fmla="*/ 22 h 60"/>
                <a:gd name="T90" fmla="*/ 13 w 72"/>
                <a:gd name="T9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" h="60">
                  <a:moveTo>
                    <a:pt x="72" y="13"/>
                  </a:moveTo>
                  <a:cubicBezTo>
                    <a:pt x="72" y="14"/>
                    <a:pt x="71" y="15"/>
                    <a:pt x="7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9" y="15"/>
                    <a:pt x="57" y="16"/>
                    <a:pt x="57" y="17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6" y="45"/>
                    <a:pt x="4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8" y="48"/>
                    <a:pt x="48" y="49"/>
                    <a:pt x="48" y="50"/>
                  </a:cubicBezTo>
                  <a:cubicBezTo>
                    <a:pt x="48" y="50"/>
                    <a:pt x="48" y="51"/>
                    <a:pt x="47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1" y="51"/>
                    <a:pt x="9" y="49"/>
                    <a:pt x="9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8" y="42"/>
                    <a:pt x="8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2" y="21"/>
                    <a:pt x="3" y="22"/>
                    <a:pt x="3" y="2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3" y="42"/>
                    <a:pt x="1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6" y="41"/>
                    <a:pt x="47" y="4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2" y="12"/>
                    <a:pt x="72" y="13"/>
                  </a:cubicBezTo>
                  <a:close/>
                  <a:moveTo>
                    <a:pt x="18" y="56"/>
                  </a:moveTo>
                  <a:cubicBezTo>
                    <a:pt x="18" y="58"/>
                    <a:pt x="17" y="60"/>
                    <a:pt x="15" y="60"/>
                  </a:cubicBezTo>
                  <a:cubicBezTo>
                    <a:pt x="13" y="60"/>
                    <a:pt x="11" y="58"/>
                    <a:pt x="11" y="56"/>
                  </a:cubicBezTo>
                  <a:cubicBezTo>
                    <a:pt x="11" y="54"/>
                    <a:pt x="13" y="52"/>
                    <a:pt x="15" y="52"/>
                  </a:cubicBezTo>
                  <a:cubicBezTo>
                    <a:pt x="17" y="52"/>
                    <a:pt x="18" y="54"/>
                    <a:pt x="18" y="56"/>
                  </a:cubicBezTo>
                  <a:close/>
                  <a:moveTo>
                    <a:pt x="16" y="56"/>
                  </a:moveTo>
                  <a:cubicBezTo>
                    <a:pt x="16" y="55"/>
                    <a:pt x="16" y="54"/>
                    <a:pt x="15" y="54"/>
                  </a:cubicBezTo>
                  <a:cubicBezTo>
                    <a:pt x="14" y="54"/>
                    <a:pt x="13" y="55"/>
                    <a:pt x="13" y="56"/>
                  </a:cubicBezTo>
                  <a:cubicBezTo>
                    <a:pt x="13" y="57"/>
                    <a:pt x="14" y="58"/>
                    <a:pt x="15" y="58"/>
                  </a:cubicBezTo>
                  <a:cubicBezTo>
                    <a:pt x="16" y="58"/>
                    <a:pt x="16" y="57"/>
                    <a:pt x="16" y="56"/>
                  </a:cubicBezTo>
                  <a:close/>
                  <a:moveTo>
                    <a:pt x="45" y="56"/>
                  </a:moveTo>
                  <a:cubicBezTo>
                    <a:pt x="45" y="58"/>
                    <a:pt x="44" y="60"/>
                    <a:pt x="42" y="60"/>
                  </a:cubicBezTo>
                  <a:cubicBezTo>
                    <a:pt x="40" y="60"/>
                    <a:pt x="38" y="58"/>
                    <a:pt x="38" y="56"/>
                  </a:cubicBezTo>
                  <a:cubicBezTo>
                    <a:pt x="38" y="54"/>
                    <a:pt x="40" y="52"/>
                    <a:pt x="42" y="52"/>
                  </a:cubicBezTo>
                  <a:cubicBezTo>
                    <a:pt x="44" y="52"/>
                    <a:pt x="45" y="54"/>
                    <a:pt x="45" y="56"/>
                  </a:cubicBezTo>
                  <a:close/>
                  <a:moveTo>
                    <a:pt x="43" y="56"/>
                  </a:moveTo>
                  <a:cubicBezTo>
                    <a:pt x="43" y="55"/>
                    <a:pt x="43" y="54"/>
                    <a:pt x="42" y="54"/>
                  </a:cubicBezTo>
                  <a:cubicBezTo>
                    <a:pt x="41" y="54"/>
                    <a:pt x="40" y="55"/>
                    <a:pt x="40" y="56"/>
                  </a:cubicBezTo>
                  <a:cubicBezTo>
                    <a:pt x="40" y="57"/>
                    <a:pt x="41" y="58"/>
                    <a:pt x="42" y="58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46" y="35"/>
                  </a:moveTo>
                  <a:cubicBezTo>
                    <a:pt x="46" y="34"/>
                    <a:pt x="45" y="34"/>
                    <a:pt x="4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4"/>
                    <a:pt x="11" y="34"/>
                    <a:pt x="11" y="35"/>
                  </a:cubicBezTo>
                  <a:cubicBezTo>
                    <a:pt x="11" y="35"/>
                    <a:pt x="11" y="36"/>
                    <a:pt x="1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6" y="35"/>
                  </a:cubicBezTo>
                  <a:close/>
                  <a:moveTo>
                    <a:pt x="13" y="38"/>
                  </a:moveTo>
                  <a:cubicBezTo>
                    <a:pt x="13" y="38"/>
                    <a:pt x="12" y="39"/>
                    <a:pt x="12" y="39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4" y="40"/>
                    <a:pt x="44" y="39"/>
                  </a:cubicBezTo>
                  <a:cubicBezTo>
                    <a:pt x="44" y="39"/>
                    <a:pt x="44" y="38"/>
                    <a:pt x="43" y="38"/>
                  </a:cubicBezTo>
                  <a:lnTo>
                    <a:pt x="13" y="38"/>
                  </a:lnTo>
                  <a:close/>
                  <a:moveTo>
                    <a:pt x="13" y="28"/>
                  </a:moveTo>
                  <a:cubicBezTo>
                    <a:pt x="14" y="28"/>
                    <a:pt x="16" y="27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4"/>
                    <a:pt x="28" y="14"/>
                  </a:cubicBezTo>
                  <a:cubicBezTo>
                    <a:pt x="28" y="14"/>
                    <a:pt x="29" y="13"/>
                    <a:pt x="29" y="13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9"/>
                  </a:cubicBezTo>
                  <a:cubicBezTo>
                    <a:pt x="33" y="20"/>
                    <a:pt x="34" y="22"/>
                    <a:pt x="36" y="22"/>
                  </a:cubicBezTo>
                  <a:cubicBezTo>
                    <a:pt x="38" y="22"/>
                    <a:pt x="39" y="20"/>
                    <a:pt x="39" y="19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1" y="7"/>
                    <a:pt x="51" y="7"/>
                  </a:cubicBezTo>
                  <a:cubicBezTo>
                    <a:pt x="53" y="7"/>
                    <a:pt x="54" y="5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4"/>
                    <a:pt x="48" y="5"/>
                    <a:pt x="49" y="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6"/>
                    <a:pt x="37" y="15"/>
                    <a:pt x="36" y="15"/>
                  </a:cubicBezTo>
                  <a:cubicBezTo>
                    <a:pt x="36" y="15"/>
                    <a:pt x="35" y="16"/>
                    <a:pt x="35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9"/>
                    <a:pt x="30" y="7"/>
                    <a:pt x="28" y="7"/>
                  </a:cubicBezTo>
                  <a:cubicBezTo>
                    <a:pt x="26" y="7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2"/>
                    <a:pt x="10" y="23"/>
                    <a:pt x="10" y="25"/>
                  </a:cubicBezTo>
                  <a:cubicBezTo>
                    <a:pt x="10" y="27"/>
                    <a:pt x="11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7" name="Freeform 28">
              <a:extLst>
                <a:ext uri="{FF2B5EF4-FFF2-40B4-BE49-F238E27FC236}">
                  <a16:creationId xmlns:a16="http://schemas.microsoft.com/office/drawing/2014/main" id="{F50E4239-A489-0853-0036-6369BA475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266" y="4240810"/>
              <a:ext cx="470524" cy="381798"/>
            </a:xfrm>
            <a:custGeom>
              <a:avLst/>
              <a:gdLst>
                <a:gd name="T0" fmla="*/ 26 w 74"/>
                <a:gd name="T1" fmla="*/ 0 h 60"/>
                <a:gd name="T2" fmla="*/ 19 w 74"/>
                <a:gd name="T3" fmla="*/ 53 h 60"/>
                <a:gd name="T4" fmla="*/ 49 w 74"/>
                <a:gd name="T5" fmla="*/ 60 h 60"/>
                <a:gd name="T6" fmla="*/ 56 w 74"/>
                <a:gd name="T7" fmla="*/ 7 h 60"/>
                <a:gd name="T8" fmla="*/ 53 w 74"/>
                <a:gd name="T9" fmla="*/ 7 h 60"/>
                <a:gd name="T10" fmla="*/ 49 w 74"/>
                <a:gd name="T11" fmla="*/ 57 h 60"/>
                <a:gd name="T12" fmla="*/ 22 w 74"/>
                <a:gd name="T13" fmla="*/ 53 h 60"/>
                <a:gd name="T14" fmla="*/ 26 w 74"/>
                <a:gd name="T15" fmla="*/ 3 h 60"/>
                <a:gd name="T16" fmla="*/ 53 w 74"/>
                <a:gd name="T17" fmla="*/ 7 h 60"/>
                <a:gd name="T18" fmla="*/ 25 w 74"/>
                <a:gd name="T19" fmla="*/ 6 h 60"/>
                <a:gd name="T20" fmla="*/ 24 w 74"/>
                <a:gd name="T21" fmla="*/ 50 h 60"/>
                <a:gd name="T22" fmla="*/ 50 w 74"/>
                <a:gd name="T23" fmla="*/ 51 h 60"/>
                <a:gd name="T24" fmla="*/ 51 w 74"/>
                <a:gd name="T25" fmla="*/ 7 h 60"/>
                <a:gd name="T26" fmla="*/ 49 w 74"/>
                <a:gd name="T27" fmla="*/ 49 h 60"/>
                <a:gd name="T28" fmla="*/ 26 w 74"/>
                <a:gd name="T29" fmla="*/ 8 h 60"/>
                <a:gd name="T30" fmla="*/ 49 w 74"/>
                <a:gd name="T31" fmla="*/ 49 h 60"/>
                <a:gd name="T32" fmla="*/ 37 w 74"/>
                <a:gd name="T33" fmla="*/ 56 h 60"/>
                <a:gd name="T34" fmla="*/ 37 w 74"/>
                <a:gd name="T35" fmla="*/ 52 h 60"/>
                <a:gd name="T36" fmla="*/ 74 w 74"/>
                <a:gd name="T37" fmla="*/ 23 h 60"/>
                <a:gd name="T38" fmla="*/ 67 w 74"/>
                <a:gd name="T39" fmla="*/ 41 h 60"/>
                <a:gd name="T40" fmla="*/ 66 w 74"/>
                <a:gd name="T41" fmla="*/ 39 h 60"/>
                <a:gd name="T42" fmla="*/ 66 w 74"/>
                <a:gd name="T43" fmla="*/ 7 h 60"/>
                <a:gd name="T44" fmla="*/ 68 w 74"/>
                <a:gd name="T45" fmla="*/ 6 h 60"/>
                <a:gd name="T46" fmla="*/ 69 w 74"/>
                <a:gd name="T47" fmla="*/ 23 h 60"/>
                <a:gd name="T48" fmla="*/ 64 w 74"/>
                <a:gd name="T49" fmla="*/ 37 h 60"/>
                <a:gd name="T50" fmla="*/ 63 w 74"/>
                <a:gd name="T51" fmla="*/ 35 h 60"/>
                <a:gd name="T52" fmla="*/ 63 w 74"/>
                <a:gd name="T53" fmla="*/ 11 h 60"/>
                <a:gd name="T54" fmla="*/ 65 w 74"/>
                <a:gd name="T55" fmla="*/ 10 h 60"/>
                <a:gd name="T56" fmla="*/ 64 w 74"/>
                <a:gd name="T57" fmla="*/ 23 h 60"/>
                <a:gd name="T58" fmla="*/ 60 w 74"/>
                <a:gd name="T59" fmla="*/ 33 h 60"/>
                <a:gd name="T60" fmla="*/ 60 w 74"/>
                <a:gd name="T61" fmla="*/ 31 h 60"/>
                <a:gd name="T62" fmla="*/ 60 w 74"/>
                <a:gd name="T63" fmla="*/ 15 h 60"/>
                <a:gd name="T64" fmla="*/ 61 w 74"/>
                <a:gd name="T65" fmla="*/ 14 h 60"/>
                <a:gd name="T66" fmla="*/ 8 w 74"/>
                <a:gd name="T67" fmla="*/ 39 h 60"/>
                <a:gd name="T68" fmla="*/ 7 w 74"/>
                <a:gd name="T69" fmla="*/ 41 h 60"/>
                <a:gd name="T70" fmla="*/ 0 w 74"/>
                <a:gd name="T71" fmla="*/ 23 h 60"/>
                <a:gd name="T72" fmla="*/ 8 w 74"/>
                <a:gd name="T73" fmla="*/ 6 h 60"/>
                <a:gd name="T74" fmla="*/ 2 w 74"/>
                <a:gd name="T75" fmla="*/ 23 h 60"/>
                <a:gd name="T76" fmla="*/ 12 w 74"/>
                <a:gd name="T77" fmla="*/ 35 h 60"/>
                <a:gd name="T78" fmla="*/ 11 w 74"/>
                <a:gd name="T79" fmla="*/ 37 h 60"/>
                <a:gd name="T80" fmla="*/ 6 w 74"/>
                <a:gd name="T81" fmla="*/ 23 h 60"/>
                <a:gd name="T82" fmla="*/ 11 w 74"/>
                <a:gd name="T83" fmla="*/ 10 h 60"/>
                <a:gd name="T84" fmla="*/ 8 w 74"/>
                <a:gd name="T85" fmla="*/ 23 h 60"/>
                <a:gd name="T86" fmla="*/ 15 w 74"/>
                <a:gd name="T87" fmla="*/ 15 h 60"/>
                <a:gd name="T88" fmla="*/ 15 w 74"/>
                <a:gd name="T89" fmla="*/ 31 h 60"/>
                <a:gd name="T90" fmla="*/ 14 w 74"/>
                <a:gd name="T91" fmla="*/ 33 h 60"/>
                <a:gd name="T92" fmla="*/ 11 w 74"/>
                <a:gd name="T93" fmla="*/ 23 h 60"/>
                <a:gd name="T94" fmla="*/ 15 w 74"/>
                <a:gd name="T95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" h="60">
                  <a:moveTo>
                    <a:pt x="4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19" y="3"/>
                    <a:pt x="19" y="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6"/>
                    <a:pt x="22" y="60"/>
                    <a:pt x="26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3" y="60"/>
                    <a:pt x="56" y="56"/>
                    <a:pt x="56" y="5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3" y="0"/>
                    <a:pt x="49" y="0"/>
                  </a:cubicBezTo>
                  <a:close/>
                  <a:moveTo>
                    <a:pt x="53" y="7"/>
                  </a:moveTo>
                  <a:cubicBezTo>
                    <a:pt x="53" y="53"/>
                    <a:pt x="53" y="53"/>
                    <a:pt x="53" y="53"/>
                  </a:cubicBezTo>
                  <a:cubicBezTo>
                    <a:pt x="53" y="55"/>
                    <a:pt x="51" y="57"/>
                    <a:pt x="49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4" y="57"/>
                    <a:pt x="22" y="55"/>
                    <a:pt x="22" y="5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5"/>
                    <a:pt x="24" y="3"/>
                    <a:pt x="26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5"/>
                    <a:pt x="53" y="7"/>
                  </a:cubicBezTo>
                  <a:close/>
                  <a:moveTo>
                    <a:pt x="5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1"/>
                    <a:pt x="24" y="51"/>
                    <a:pt x="25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51" y="51"/>
                    <a:pt x="51" y="50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lose/>
                  <a:moveTo>
                    <a:pt x="49" y="49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49" y="8"/>
                    <a:pt x="49" y="8"/>
                    <a:pt x="49" y="8"/>
                  </a:cubicBezTo>
                  <a:lnTo>
                    <a:pt x="49" y="49"/>
                  </a:lnTo>
                  <a:close/>
                  <a:moveTo>
                    <a:pt x="39" y="54"/>
                  </a:moveTo>
                  <a:cubicBezTo>
                    <a:pt x="39" y="55"/>
                    <a:pt x="38" y="56"/>
                    <a:pt x="37" y="56"/>
                  </a:cubicBezTo>
                  <a:cubicBezTo>
                    <a:pt x="36" y="56"/>
                    <a:pt x="35" y="55"/>
                    <a:pt x="35" y="54"/>
                  </a:cubicBezTo>
                  <a:cubicBezTo>
                    <a:pt x="35" y="53"/>
                    <a:pt x="36" y="52"/>
                    <a:pt x="37" y="52"/>
                  </a:cubicBezTo>
                  <a:cubicBezTo>
                    <a:pt x="38" y="52"/>
                    <a:pt x="39" y="53"/>
                    <a:pt x="39" y="54"/>
                  </a:cubicBezTo>
                  <a:close/>
                  <a:moveTo>
                    <a:pt x="74" y="23"/>
                  </a:moveTo>
                  <a:cubicBezTo>
                    <a:pt x="74" y="30"/>
                    <a:pt x="72" y="36"/>
                    <a:pt x="68" y="41"/>
                  </a:cubicBezTo>
                  <a:cubicBezTo>
                    <a:pt x="68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6" y="40"/>
                    <a:pt x="66" y="40"/>
                    <a:pt x="66" y="39"/>
                  </a:cubicBezTo>
                  <a:cubicBezTo>
                    <a:pt x="70" y="35"/>
                    <a:pt x="72" y="29"/>
                    <a:pt x="72" y="23"/>
                  </a:cubicBezTo>
                  <a:cubicBezTo>
                    <a:pt x="72" y="17"/>
                    <a:pt x="70" y="12"/>
                    <a:pt x="66" y="7"/>
                  </a:cubicBezTo>
                  <a:cubicBezTo>
                    <a:pt x="66" y="7"/>
                    <a:pt x="66" y="6"/>
                    <a:pt x="67" y="6"/>
                  </a:cubicBezTo>
                  <a:cubicBezTo>
                    <a:pt x="67" y="5"/>
                    <a:pt x="68" y="6"/>
                    <a:pt x="68" y="6"/>
                  </a:cubicBezTo>
                  <a:cubicBezTo>
                    <a:pt x="72" y="11"/>
                    <a:pt x="74" y="17"/>
                    <a:pt x="74" y="23"/>
                  </a:cubicBezTo>
                  <a:close/>
                  <a:moveTo>
                    <a:pt x="69" y="23"/>
                  </a:moveTo>
                  <a:cubicBezTo>
                    <a:pt x="69" y="28"/>
                    <a:pt x="67" y="33"/>
                    <a:pt x="65" y="36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7"/>
                    <a:pt x="63" y="37"/>
                    <a:pt x="63" y="37"/>
                  </a:cubicBezTo>
                  <a:cubicBezTo>
                    <a:pt x="63" y="36"/>
                    <a:pt x="63" y="36"/>
                    <a:pt x="63" y="35"/>
                  </a:cubicBezTo>
                  <a:cubicBezTo>
                    <a:pt x="66" y="32"/>
                    <a:pt x="67" y="28"/>
                    <a:pt x="67" y="23"/>
                  </a:cubicBezTo>
                  <a:cubicBezTo>
                    <a:pt x="67" y="19"/>
                    <a:pt x="66" y="15"/>
                    <a:pt x="63" y="11"/>
                  </a:cubicBezTo>
                  <a:cubicBezTo>
                    <a:pt x="63" y="11"/>
                    <a:pt x="63" y="10"/>
                    <a:pt x="63" y="10"/>
                  </a:cubicBezTo>
                  <a:cubicBezTo>
                    <a:pt x="64" y="10"/>
                    <a:pt x="64" y="10"/>
                    <a:pt x="65" y="10"/>
                  </a:cubicBezTo>
                  <a:cubicBezTo>
                    <a:pt x="67" y="14"/>
                    <a:pt x="69" y="19"/>
                    <a:pt x="69" y="23"/>
                  </a:cubicBezTo>
                  <a:close/>
                  <a:moveTo>
                    <a:pt x="64" y="23"/>
                  </a:moveTo>
                  <a:cubicBezTo>
                    <a:pt x="64" y="26"/>
                    <a:pt x="63" y="29"/>
                    <a:pt x="61" y="32"/>
                  </a:cubicBezTo>
                  <a:cubicBezTo>
                    <a:pt x="61" y="32"/>
                    <a:pt x="61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1" y="29"/>
                    <a:pt x="62" y="26"/>
                    <a:pt x="62" y="23"/>
                  </a:cubicBezTo>
                  <a:cubicBezTo>
                    <a:pt x="62" y="21"/>
                    <a:pt x="61" y="18"/>
                    <a:pt x="60" y="15"/>
                  </a:cubicBezTo>
                  <a:cubicBezTo>
                    <a:pt x="59" y="15"/>
                    <a:pt x="59" y="14"/>
                    <a:pt x="60" y="14"/>
                  </a:cubicBezTo>
                  <a:cubicBezTo>
                    <a:pt x="60" y="14"/>
                    <a:pt x="61" y="14"/>
                    <a:pt x="61" y="14"/>
                  </a:cubicBezTo>
                  <a:cubicBezTo>
                    <a:pt x="63" y="17"/>
                    <a:pt x="64" y="20"/>
                    <a:pt x="64" y="23"/>
                  </a:cubicBezTo>
                  <a:close/>
                  <a:moveTo>
                    <a:pt x="8" y="39"/>
                  </a:moveTo>
                  <a:cubicBezTo>
                    <a:pt x="9" y="40"/>
                    <a:pt x="8" y="40"/>
                    <a:pt x="8" y="41"/>
                  </a:cubicBezTo>
                  <a:cubicBezTo>
                    <a:pt x="8" y="41"/>
                    <a:pt x="8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3" y="36"/>
                    <a:pt x="0" y="30"/>
                    <a:pt x="0" y="23"/>
                  </a:cubicBezTo>
                  <a:cubicBezTo>
                    <a:pt x="0" y="17"/>
                    <a:pt x="3" y="11"/>
                    <a:pt x="7" y="6"/>
                  </a:cubicBezTo>
                  <a:cubicBezTo>
                    <a:pt x="7" y="6"/>
                    <a:pt x="8" y="5"/>
                    <a:pt x="8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5" y="12"/>
                    <a:pt x="2" y="17"/>
                    <a:pt x="2" y="23"/>
                  </a:cubicBezTo>
                  <a:cubicBezTo>
                    <a:pt x="2" y="29"/>
                    <a:pt x="5" y="35"/>
                    <a:pt x="8" y="39"/>
                  </a:cubicBezTo>
                  <a:close/>
                  <a:moveTo>
                    <a:pt x="12" y="35"/>
                  </a:moveTo>
                  <a:cubicBezTo>
                    <a:pt x="12" y="36"/>
                    <a:pt x="12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6"/>
                  </a:cubicBezTo>
                  <a:cubicBezTo>
                    <a:pt x="7" y="33"/>
                    <a:pt x="6" y="28"/>
                    <a:pt x="6" y="23"/>
                  </a:cubicBezTo>
                  <a:cubicBezTo>
                    <a:pt x="6" y="19"/>
                    <a:pt x="7" y="14"/>
                    <a:pt x="10" y="10"/>
                  </a:cubicBezTo>
                  <a:cubicBezTo>
                    <a:pt x="10" y="10"/>
                    <a:pt x="11" y="10"/>
                    <a:pt x="11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9" y="15"/>
                    <a:pt x="8" y="19"/>
                    <a:pt x="8" y="23"/>
                  </a:cubicBezTo>
                  <a:cubicBezTo>
                    <a:pt x="8" y="28"/>
                    <a:pt x="9" y="32"/>
                    <a:pt x="12" y="35"/>
                  </a:cubicBezTo>
                  <a:close/>
                  <a:moveTo>
                    <a:pt x="15" y="15"/>
                  </a:moveTo>
                  <a:cubicBezTo>
                    <a:pt x="14" y="18"/>
                    <a:pt x="13" y="21"/>
                    <a:pt x="13" y="23"/>
                  </a:cubicBezTo>
                  <a:cubicBezTo>
                    <a:pt x="13" y="26"/>
                    <a:pt x="14" y="29"/>
                    <a:pt x="15" y="31"/>
                  </a:cubicBezTo>
                  <a:cubicBezTo>
                    <a:pt x="15" y="32"/>
                    <a:pt x="15" y="32"/>
                    <a:pt x="15" y="33"/>
                  </a:cubicBezTo>
                  <a:cubicBezTo>
                    <a:pt x="15" y="33"/>
                    <a:pt x="14" y="33"/>
                    <a:pt x="14" y="33"/>
                  </a:cubicBezTo>
                  <a:cubicBezTo>
                    <a:pt x="14" y="33"/>
                    <a:pt x="14" y="32"/>
                    <a:pt x="13" y="32"/>
                  </a:cubicBezTo>
                  <a:cubicBezTo>
                    <a:pt x="12" y="29"/>
                    <a:pt x="11" y="26"/>
                    <a:pt x="11" y="23"/>
                  </a:cubicBezTo>
                  <a:cubicBezTo>
                    <a:pt x="11" y="20"/>
                    <a:pt x="12" y="17"/>
                    <a:pt x="13" y="14"/>
                  </a:cubicBezTo>
                  <a:cubicBezTo>
                    <a:pt x="14" y="14"/>
                    <a:pt x="14" y="14"/>
                    <a:pt x="15" y="14"/>
                  </a:cubicBezTo>
                  <a:cubicBezTo>
                    <a:pt x="15" y="14"/>
                    <a:pt x="15" y="15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8" name="Freeform 20">
              <a:extLst>
                <a:ext uri="{FF2B5EF4-FFF2-40B4-BE49-F238E27FC236}">
                  <a16:creationId xmlns:a16="http://schemas.microsoft.com/office/drawing/2014/main" id="{26ACE24F-28FA-A5BC-A951-6E77E61D7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7471" y="1886179"/>
              <a:ext cx="439953" cy="408149"/>
            </a:xfrm>
            <a:custGeom>
              <a:avLst/>
              <a:gdLst>
                <a:gd name="T0" fmla="*/ 55 w 70"/>
                <a:gd name="T1" fmla="*/ 45 h 65"/>
                <a:gd name="T2" fmla="*/ 55 w 70"/>
                <a:gd name="T3" fmla="*/ 35 h 65"/>
                <a:gd name="T4" fmla="*/ 29 w 70"/>
                <a:gd name="T5" fmla="*/ 25 h 65"/>
                <a:gd name="T6" fmla="*/ 40 w 70"/>
                <a:gd name="T7" fmla="*/ 50 h 65"/>
                <a:gd name="T8" fmla="*/ 49 w 70"/>
                <a:gd name="T9" fmla="*/ 51 h 65"/>
                <a:gd name="T10" fmla="*/ 64 w 70"/>
                <a:gd name="T11" fmla="*/ 65 h 65"/>
                <a:gd name="T12" fmla="*/ 48 w 70"/>
                <a:gd name="T13" fmla="*/ 44 h 65"/>
                <a:gd name="T14" fmla="*/ 28 w 70"/>
                <a:gd name="T15" fmla="*/ 35 h 65"/>
                <a:gd name="T16" fmla="*/ 48 w 70"/>
                <a:gd name="T17" fmla="*/ 27 h 65"/>
                <a:gd name="T18" fmla="*/ 50 w 70"/>
                <a:gd name="T19" fmla="*/ 47 h 65"/>
                <a:gd name="T20" fmla="*/ 51 w 70"/>
                <a:gd name="T21" fmla="*/ 45 h 65"/>
                <a:gd name="T22" fmla="*/ 66 w 70"/>
                <a:gd name="T23" fmla="*/ 61 h 65"/>
                <a:gd name="T24" fmla="*/ 52 w 70"/>
                <a:gd name="T25" fmla="*/ 50 h 65"/>
                <a:gd name="T26" fmla="*/ 53 w 70"/>
                <a:gd name="T27" fmla="*/ 49 h 65"/>
                <a:gd name="T28" fmla="*/ 55 w 70"/>
                <a:gd name="T29" fmla="*/ 48 h 65"/>
                <a:gd name="T30" fmla="*/ 66 w 70"/>
                <a:gd name="T31" fmla="*/ 61 h 65"/>
                <a:gd name="T32" fmla="*/ 34 w 70"/>
                <a:gd name="T33" fmla="*/ 42 h 65"/>
                <a:gd name="T34" fmla="*/ 32 w 70"/>
                <a:gd name="T35" fmla="*/ 43 h 65"/>
                <a:gd name="T36" fmla="*/ 34 w 70"/>
                <a:gd name="T37" fmla="*/ 28 h 65"/>
                <a:gd name="T38" fmla="*/ 39 w 70"/>
                <a:gd name="T39" fmla="*/ 60 h 65"/>
                <a:gd name="T40" fmla="*/ 33 w 70"/>
                <a:gd name="T41" fmla="*/ 60 h 65"/>
                <a:gd name="T42" fmla="*/ 31 w 70"/>
                <a:gd name="T43" fmla="*/ 60 h 65"/>
                <a:gd name="T44" fmla="*/ 28 w 70"/>
                <a:gd name="T45" fmla="*/ 47 h 65"/>
                <a:gd name="T46" fmla="*/ 18 w 70"/>
                <a:gd name="T47" fmla="*/ 33 h 65"/>
                <a:gd name="T48" fmla="*/ 18 w 70"/>
                <a:gd name="T49" fmla="*/ 31 h 65"/>
                <a:gd name="T50" fmla="*/ 31 w 70"/>
                <a:gd name="T51" fmla="*/ 21 h 65"/>
                <a:gd name="T52" fmla="*/ 45 w 70"/>
                <a:gd name="T53" fmla="*/ 19 h 65"/>
                <a:gd name="T54" fmla="*/ 47 w 70"/>
                <a:gd name="T55" fmla="*/ 19 h 65"/>
                <a:gd name="T56" fmla="*/ 56 w 70"/>
                <a:gd name="T57" fmla="*/ 33 h 65"/>
                <a:gd name="T58" fmla="*/ 55 w 70"/>
                <a:gd name="T59" fmla="*/ 43 h 65"/>
                <a:gd name="T60" fmla="*/ 60 w 70"/>
                <a:gd name="T61" fmla="*/ 45 h 65"/>
                <a:gd name="T62" fmla="*/ 32 w 70"/>
                <a:gd name="T63" fmla="*/ 0 h 65"/>
                <a:gd name="T64" fmla="*/ 51 w 70"/>
                <a:gd name="T65" fmla="*/ 57 h 65"/>
                <a:gd name="T66" fmla="*/ 60 w 70"/>
                <a:gd name="T67" fmla="*/ 24 h 65"/>
                <a:gd name="T68" fmla="*/ 60 w 70"/>
                <a:gd name="T69" fmla="*/ 24 h 65"/>
                <a:gd name="T70" fmla="*/ 33 w 70"/>
                <a:gd name="T71" fmla="*/ 15 h 65"/>
                <a:gd name="T72" fmla="*/ 31 w 70"/>
                <a:gd name="T73" fmla="*/ 15 h 65"/>
                <a:gd name="T74" fmla="*/ 25 w 70"/>
                <a:gd name="T75" fmla="*/ 4 h 65"/>
                <a:gd name="T76" fmla="*/ 25 w 70"/>
                <a:gd name="T77" fmla="*/ 4 h 65"/>
                <a:gd name="T78" fmla="*/ 3 w 70"/>
                <a:gd name="T79" fmla="*/ 31 h 65"/>
                <a:gd name="T80" fmla="*/ 17 w 70"/>
                <a:gd name="T81" fmla="*/ 44 h 65"/>
                <a:gd name="T82" fmla="*/ 4 w 70"/>
                <a:gd name="T83" fmla="*/ 39 h 65"/>
                <a:gd name="T84" fmla="*/ 4 w 70"/>
                <a:gd name="T85" fmla="*/ 3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65">
                  <a:moveTo>
                    <a:pt x="68" y="55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58" y="46"/>
                    <a:pt x="56" y="45"/>
                    <a:pt x="55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1"/>
                    <a:pt x="55" y="38"/>
                    <a:pt x="55" y="35"/>
                  </a:cubicBezTo>
                  <a:cubicBezTo>
                    <a:pt x="55" y="31"/>
                    <a:pt x="53" y="28"/>
                    <a:pt x="50" y="25"/>
                  </a:cubicBezTo>
                  <a:cubicBezTo>
                    <a:pt x="47" y="22"/>
                    <a:pt x="44" y="21"/>
                    <a:pt x="40" y="21"/>
                  </a:cubicBezTo>
                  <a:cubicBezTo>
                    <a:pt x="36" y="21"/>
                    <a:pt x="32" y="22"/>
                    <a:pt x="29" y="25"/>
                  </a:cubicBezTo>
                  <a:cubicBezTo>
                    <a:pt x="26" y="28"/>
                    <a:pt x="25" y="31"/>
                    <a:pt x="25" y="35"/>
                  </a:cubicBezTo>
                  <a:cubicBezTo>
                    <a:pt x="25" y="39"/>
                    <a:pt x="26" y="43"/>
                    <a:pt x="29" y="46"/>
                  </a:cubicBezTo>
                  <a:cubicBezTo>
                    <a:pt x="32" y="49"/>
                    <a:pt x="36" y="50"/>
                    <a:pt x="40" y="50"/>
                  </a:cubicBezTo>
                  <a:cubicBezTo>
                    <a:pt x="43" y="50"/>
                    <a:pt x="46" y="50"/>
                    <a:pt x="48" y="48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50"/>
                    <a:pt x="49" y="50"/>
                    <a:pt x="49" y="51"/>
                  </a:cubicBezTo>
                  <a:cubicBezTo>
                    <a:pt x="49" y="52"/>
                    <a:pt x="50" y="53"/>
                    <a:pt x="51" y="5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1" y="64"/>
                    <a:pt x="62" y="65"/>
                    <a:pt x="64" y="65"/>
                  </a:cubicBezTo>
                  <a:cubicBezTo>
                    <a:pt x="65" y="65"/>
                    <a:pt x="67" y="64"/>
                    <a:pt x="68" y="63"/>
                  </a:cubicBezTo>
                  <a:cubicBezTo>
                    <a:pt x="70" y="61"/>
                    <a:pt x="70" y="58"/>
                    <a:pt x="68" y="55"/>
                  </a:cubicBezTo>
                  <a:close/>
                  <a:moveTo>
                    <a:pt x="48" y="44"/>
                  </a:moveTo>
                  <a:cubicBezTo>
                    <a:pt x="46" y="46"/>
                    <a:pt x="43" y="47"/>
                    <a:pt x="40" y="47"/>
                  </a:cubicBezTo>
                  <a:cubicBezTo>
                    <a:pt x="37" y="47"/>
                    <a:pt x="34" y="46"/>
                    <a:pt x="31" y="44"/>
                  </a:cubicBezTo>
                  <a:cubicBezTo>
                    <a:pt x="29" y="42"/>
                    <a:pt x="28" y="39"/>
                    <a:pt x="28" y="35"/>
                  </a:cubicBezTo>
                  <a:cubicBezTo>
                    <a:pt x="28" y="32"/>
                    <a:pt x="29" y="29"/>
                    <a:pt x="31" y="27"/>
                  </a:cubicBezTo>
                  <a:cubicBezTo>
                    <a:pt x="34" y="25"/>
                    <a:pt x="37" y="24"/>
                    <a:pt x="40" y="24"/>
                  </a:cubicBezTo>
                  <a:cubicBezTo>
                    <a:pt x="43" y="24"/>
                    <a:pt x="46" y="25"/>
                    <a:pt x="48" y="27"/>
                  </a:cubicBezTo>
                  <a:cubicBezTo>
                    <a:pt x="53" y="32"/>
                    <a:pt x="53" y="39"/>
                    <a:pt x="48" y="44"/>
                  </a:cubicBezTo>
                  <a:close/>
                  <a:moveTo>
                    <a:pt x="51" y="47"/>
                  </a:moveTo>
                  <a:cubicBezTo>
                    <a:pt x="51" y="47"/>
                    <a:pt x="50" y="47"/>
                    <a:pt x="50" y="47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1" y="46"/>
                    <a:pt x="51" y="45"/>
                    <a:pt x="51" y="45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1" y="46"/>
                    <a:pt x="51" y="46"/>
                    <a:pt x="51" y="47"/>
                  </a:cubicBezTo>
                  <a:close/>
                  <a:moveTo>
                    <a:pt x="66" y="61"/>
                  </a:moveTo>
                  <a:cubicBezTo>
                    <a:pt x="65" y="62"/>
                    <a:pt x="63" y="62"/>
                    <a:pt x="62" y="6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2" y="51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49"/>
                    <a:pt x="52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5" y="48"/>
                  </a:cubicBezTo>
                  <a:cubicBezTo>
                    <a:pt x="55" y="48"/>
                    <a:pt x="56" y="48"/>
                    <a:pt x="57" y="49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6" y="59"/>
                    <a:pt x="67" y="60"/>
                    <a:pt x="66" y="61"/>
                  </a:cubicBezTo>
                  <a:close/>
                  <a:moveTo>
                    <a:pt x="34" y="29"/>
                  </a:moveTo>
                  <a:cubicBezTo>
                    <a:pt x="32" y="31"/>
                    <a:pt x="31" y="33"/>
                    <a:pt x="31" y="35"/>
                  </a:cubicBezTo>
                  <a:cubicBezTo>
                    <a:pt x="31" y="38"/>
                    <a:pt x="32" y="40"/>
                    <a:pt x="34" y="42"/>
                  </a:cubicBezTo>
                  <a:cubicBezTo>
                    <a:pt x="34" y="42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2" y="43"/>
                    <a:pt x="32" y="43"/>
                  </a:cubicBezTo>
                  <a:cubicBezTo>
                    <a:pt x="30" y="41"/>
                    <a:pt x="29" y="38"/>
                    <a:pt x="29" y="35"/>
                  </a:cubicBezTo>
                  <a:cubicBezTo>
                    <a:pt x="29" y="33"/>
                    <a:pt x="30" y="30"/>
                    <a:pt x="32" y="28"/>
                  </a:cubicBezTo>
                  <a:cubicBezTo>
                    <a:pt x="33" y="28"/>
                    <a:pt x="33" y="28"/>
                    <a:pt x="34" y="28"/>
                  </a:cubicBezTo>
                  <a:cubicBezTo>
                    <a:pt x="34" y="28"/>
                    <a:pt x="34" y="29"/>
                    <a:pt x="34" y="29"/>
                  </a:cubicBezTo>
                  <a:close/>
                  <a:moveTo>
                    <a:pt x="49" y="55"/>
                  </a:moveTo>
                  <a:cubicBezTo>
                    <a:pt x="46" y="57"/>
                    <a:pt x="43" y="59"/>
                    <a:pt x="39" y="60"/>
                  </a:cubicBezTo>
                  <a:cubicBezTo>
                    <a:pt x="41" y="58"/>
                    <a:pt x="43" y="55"/>
                    <a:pt x="45" y="52"/>
                  </a:cubicBezTo>
                  <a:cubicBezTo>
                    <a:pt x="44" y="52"/>
                    <a:pt x="43" y="52"/>
                    <a:pt x="42" y="52"/>
                  </a:cubicBezTo>
                  <a:cubicBezTo>
                    <a:pt x="40" y="57"/>
                    <a:pt x="37" y="60"/>
                    <a:pt x="33" y="60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0"/>
                    <a:pt x="31" y="5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26" y="60"/>
                    <a:pt x="22" y="54"/>
                    <a:pt x="20" y="47"/>
                  </a:cubicBezTo>
                  <a:cubicBezTo>
                    <a:pt x="22" y="47"/>
                    <a:pt x="25" y="48"/>
                    <a:pt x="28" y="48"/>
                  </a:cubicBezTo>
                  <a:cubicBezTo>
                    <a:pt x="28" y="48"/>
                    <a:pt x="28" y="48"/>
                    <a:pt x="28" y="47"/>
                  </a:cubicBezTo>
                  <a:cubicBezTo>
                    <a:pt x="27" y="47"/>
                    <a:pt x="27" y="46"/>
                    <a:pt x="26" y="46"/>
                  </a:cubicBezTo>
                  <a:cubicBezTo>
                    <a:pt x="24" y="45"/>
                    <a:pt x="21" y="45"/>
                    <a:pt x="19" y="44"/>
                  </a:cubicBezTo>
                  <a:cubicBezTo>
                    <a:pt x="18" y="41"/>
                    <a:pt x="18" y="37"/>
                    <a:pt x="18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6"/>
                    <a:pt x="18" y="22"/>
                    <a:pt x="19" y="19"/>
                  </a:cubicBezTo>
                  <a:cubicBezTo>
                    <a:pt x="23" y="18"/>
                    <a:pt x="27" y="17"/>
                    <a:pt x="31" y="1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0"/>
                    <a:pt x="33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7" y="17"/>
                    <a:pt x="41" y="18"/>
                    <a:pt x="45" y="19"/>
                  </a:cubicBezTo>
                  <a:cubicBezTo>
                    <a:pt x="45" y="19"/>
                    <a:pt x="45" y="19"/>
                    <a:pt x="45" y="20"/>
                  </a:cubicBezTo>
                  <a:cubicBezTo>
                    <a:pt x="46" y="20"/>
                    <a:pt x="47" y="20"/>
                    <a:pt x="48" y="21"/>
                  </a:cubicBezTo>
                  <a:cubicBezTo>
                    <a:pt x="47" y="20"/>
                    <a:pt x="47" y="20"/>
                    <a:pt x="47" y="19"/>
                  </a:cubicBezTo>
                  <a:cubicBezTo>
                    <a:pt x="55" y="22"/>
                    <a:pt x="60" y="26"/>
                    <a:pt x="61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2"/>
                    <a:pt x="56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35"/>
                    <a:pt x="59" y="38"/>
                    <a:pt x="56" y="40"/>
                  </a:cubicBezTo>
                  <a:cubicBezTo>
                    <a:pt x="56" y="41"/>
                    <a:pt x="55" y="42"/>
                    <a:pt x="55" y="43"/>
                  </a:cubicBezTo>
                  <a:cubicBezTo>
                    <a:pt x="57" y="41"/>
                    <a:pt x="59" y="40"/>
                    <a:pt x="60" y="39"/>
                  </a:cubicBezTo>
                  <a:cubicBezTo>
                    <a:pt x="60" y="40"/>
                    <a:pt x="59" y="42"/>
                    <a:pt x="58" y="44"/>
                  </a:cubicBezTo>
                  <a:cubicBezTo>
                    <a:pt x="59" y="44"/>
                    <a:pt x="60" y="45"/>
                    <a:pt x="60" y="45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1"/>
                    <a:pt x="64" y="37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3"/>
                    <a:pt x="32" y="63"/>
                  </a:cubicBezTo>
                  <a:cubicBezTo>
                    <a:pt x="39" y="63"/>
                    <a:pt x="46" y="61"/>
                    <a:pt x="51" y="5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9" y="55"/>
                    <a:pt x="49" y="55"/>
                  </a:cubicBezTo>
                  <a:close/>
                  <a:moveTo>
                    <a:pt x="60" y="24"/>
                  </a:moveTo>
                  <a:cubicBezTo>
                    <a:pt x="57" y="21"/>
                    <a:pt x="53" y="19"/>
                    <a:pt x="47" y="17"/>
                  </a:cubicBezTo>
                  <a:cubicBezTo>
                    <a:pt x="45" y="11"/>
                    <a:pt x="42" y="6"/>
                    <a:pt x="39" y="4"/>
                  </a:cubicBezTo>
                  <a:cubicBezTo>
                    <a:pt x="50" y="6"/>
                    <a:pt x="58" y="14"/>
                    <a:pt x="60" y="24"/>
                  </a:cubicBezTo>
                  <a:close/>
                  <a:moveTo>
                    <a:pt x="33" y="3"/>
                  </a:moveTo>
                  <a:cubicBezTo>
                    <a:pt x="38" y="3"/>
                    <a:pt x="42" y="9"/>
                    <a:pt x="44" y="16"/>
                  </a:cubicBezTo>
                  <a:cubicBezTo>
                    <a:pt x="41" y="16"/>
                    <a:pt x="37" y="15"/>
                    <a:pt x="33" y="15"/>
                  </a:cubicBezTo>
                  <a:lnTo>
                    <a:pt x="33" y="3"/>
                  </a:lnTo>
                  <a:close/>
                  <a:moveTo>
                    <a:pt x="31" y="3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27" y="15"/>
                    <a:pt x="23" y="16"/>
                    <a:pt x="20" y="16"/>
                  </a:cubicBezTo>
                  <a:cubicBezTo>
                    <a:pt x="22" y="9"/>
                    <a:pt x="26" y="3"/>
                    <a:pt x="31" y="3"/>
                  </a:cubicBezTo>
                  <a:close/>
                  <a:moveTo>
                    <a:pt x="25" y="4"/>
                  </a:moveTo>
                  <a:cubicBezTo>
                    <a:pt x="22" y="6"/>
                    <a:pt x="19" y="11"/>
                    <a:pt x="18" y="17"/>
                  </a:cubicBezTo>
                  <a:cubicBezTo>
                    <a:pt x="12" y="19"/>
                    <a:pt x="7" y="21"/>
                    <a:pt x="4" y="24"/>
                  </a:cubicBezTo>
                  <a:cubicBezTo>
                    <a:pt x="7" y="14"/>
                    <a:pt x="15" y="6"/>
                    <a:pt x="25" y="4"/>
                  </a:cubicBezTo>
                  <a:close/>
                  <a:moveTo>
                    <a:pt x="17" y="19"/>
                  </a:moveTo>
                  <a:cubicBezTo>
                    <a:pt x="16" y="23"/>
                    <a:pt x="16" y="27"/>
                    <a:pt x="16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26"/>
                    <a:pt x="9" y="22"/>
                    <a:pt x="17" y="19"/>
                  </a:cubicBezTo>
                  <a:close/>
                  <a:moveTo>
                    <a:pt x="16" y="33"/>
                  </a:moveTo>
                  <a:cubicBezTo>
                    <a:pt x="16" y="37"/>
                    <a:pt x="16" y="40"/>
                    <a:pt x="17" y="44"/>
                  </a:cubicBezTo>
                  <a:cubicBezTo>
                    <a:pt x="9" y="41"/>
                    <a:pt x="4" y="37"/>
                    <a:pt x="3" y="33"/>
                  </a:cubicBezTo>
                  <a:lnTo>
                    <a:pt x="16" y="33"/>
                  </a:lnTo>
                  <a:close/>
                  <a:moveTo>
                    <a:pt x="4" y="39"/>
                  </a:moveTo>
                  <a:cubicBezTo>
                    <a:pt x="7" y="42"/>
                    <a:pt x="12" y="44"/>
                    <a:pt x="18" y="46"/>
                  </a:cubicBezTo>
                  <a:cubicBezTo>
                    <a:pt x="19" y="52"/>
                    <a:pt x="22" y="57"/>
                    <a:pt x="25" y="60"/>
                  </a:cubicBezTo>
                  <a:cubicBezTo>
                    <a:pt x="15" y="57"/>
                    <a:pt x="7" y="4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9" name="Freeform 15">
              <a:extLst>
                <a:ext uri="{FF2B5EF4-FFF2-40B4-BE49-F238E27FC236}">
                  <a16:creationId xmlns:a16="http://schemas.microsoft.com/office/drawing/2014/main" id="{EF3E8E43-CCA2-84B9-AF6F-A98FAA90F6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1801" y="3423615"/>
              <a:ext cx="504664" cy="360111"/>
            </a:xfrm>
            <a:custGeom>
              <a:avLst/>
              <a:gdLst>
                <a:gd name="T0" fmla="*/ 9 w 84"/>
                <a:gd name="T1" fmla="*/ 37 h 60"/>
                <a:gd name="T2" fmla="*/ 74 w 84"/>
                <a:gd name="T3" fmla="*/ 37 h 60"/>
                <a:gd name="T4" fmla="*/ 10 w 84"/>
                <a:gd name="T5" fmla="*/ 5 h 60"/>
                <a:gd name="T6" fmla="*/ 11 w 84"/>
                <a:gd name="T7" fmla="*/ 7 h 60"/>
                <a:gd name="T8" fmla="*/ 32 w 84"/>
                <a:gd name="T9" fmla="*/ 24 h 60"/>
                <a:gd name="T10" fmla="*/ 33 w 84"/>
                <a:gd name="T11" fmla="*/ 25 h 60"/>
                <a:gd name="T12" fmla="*/ 34 w 84"/>
                <a:gd name="T13" fmla="*/ 29 h 60"/>
                <a:gd name="T14" fmla="*/ 37 w 84"/>
                <a:gd name="T15" fmla="*/ 29 h 60"/>
                <a:gd name="T16" fmla="*/ 37 w 84"/>
                <a:gd name="T17" fmla="*/ 31 h 60"/>
                <a:gd name="T18" fmla="*/ 41 w 84"/>
                <a:gd name="T19" fmla="*/ 32 h 60"/>
                <a:gd name="T20" fmla="*/ 43 w 84"/>
                <a:gd name="T21" fmla="*/ 32 h 60"/>
                <a:gd name="T22" fmla="*/ 47 w 84"/>
                <a:gd name="T23" fmla="*/ 30 h 60"/>
                <a:gd name="T24" fmla="*/ 48 w 84"/>
                <a:gd name="T25" fmla="*/ 29 h 60"/>
                <a:gd name="T26" fmla="*/ 51 w 84"/>
                <a:gd name="T27" fmla="*/ 27 h 60"/>
                <a:gd name="T28" fmla="*/ 50 w 84"/>
                <a:gd name="T29" fmla="*/ 25 h 60"/>
                <a:gd name="T30" fmla="*/ 52 w 84"/>
                <a:gd name="T31" fmla="*/ 23 h 60"/>
                <a:gd name="T32" fmla="*/ 51 w 84"/>
                <a:gd name="T33" fmla="*/ 20 h 60"/>
                <a:gd name="T34" fmla="*/ 50 w 84"/>
                <a:gd name="T35" fmla="*/ 18 h 60"/>
                <a:gd name="T36" fmla="*/ 49 w 84"/>
                <a:gd name="T37" fmla="*/ 15 h 60"/>
                <a:gd name="T38" fmla="*/ 47 w 84"/>
                <a:gd name="T39" fmla="*/ 15 h 60"/>
                <a:gd name="T40" fmla="*/ 46 w 84"/>
                <a:gd name="T41" fmla="*/ 13 h 60"/>
                <a:gd name="T42" fmla="*/ 42 w 84"/>
                <a:gd name="T43" fmla="*/ 13 h 60"/>
                <a:gd name="T44" fmla="*/ 40 w 84"/>
                <a:gd name="T45" fmla="*/ 12 h 60"/>
                <a:gd name="T46" fmla="*/ 37 w 84"/>
                <a:gd name="T47" fmla="*/ 14 h 60"/>
                <a:gd name="T48" fmla="*/ 35 w 84"/>
                <a:gd name="T49" fmla="*/ 14 h 60"/>
                <a:gd name="T50" fmla="*/ 33 w 84"/>
                <a:gd name="T51" fmla="*/ 18 h 60"/>
                <a:gd name="T52" fmla="*/ 33 w 84"/>
                <a:gd name="T53" fmla="*/ 20 h 60"/>
                <a:gd name="T54" fmla="*/ 31 w 84"/>
                <a:gd name="T55" fmla="*/ 22 h 60"/>
                <a:gd name="T56" fmla="*/ 33 w 84"/>
                <a:gd name="T57" fmla="*/ 22 h 60"/>
                <a:gd name="T58" fmla="*/ 35 w 84"/>
                <a:gd name="T59" fmla="*/ 17 h 60"/>
                <a:gd name="T60" fmla="*/ 39 w 84"/>
                <a:gd name="T61" fmla="*/ 14 h 60"/>
                <a:gd name="T62" fmla="*/ 45 w 84"/>
                <a:gd name="T63" fmla="*/ 14 h 60"/>
                <a:gd name="T64" fmla="*/ 49 w 84"/>
                <a:gd name="T65" fmla="*/ 17 h 60"/>
                <a:gd name="T66" fmla="*/ 50 w 84"/>
                <a:gd name="T67" fmla="*/ 22 h 60"/>
                <a:gd name="T68" fmla="*/ 49 w 84"/>
                <a:gd name="T69" fmla="*/ 26 h 60"/>
                <a:gd name="T70" fmla="*/ 45 w 84"/>
                <a:gd name="T71" fmla="*/ 30 h 60"/>
                <a:gd name="T72" fmla="*/ 39 w 84"/>
                <a:gd name="T73" fmla="*/ 30 h 60"/>
                <a:gd name="T74" fmla="*/ 35 w 84"/>
                <a:gd name="T75" fmla="*/ 27 h 60"/>
                <a:gd name="T76" fmla="*/ 33 w 84"/>
                <a:gd name="T77" fmla="*/ 22 h 60"/>
                <a:gd name="T78" fmla="*/ 42 w 84"/>
                <a:gd name="T79" fmla="*/ 27 h 60"/>
                <a:gd name="T80" fmla="*/ 37 w 84"/>
                <a:gd name="T81" fmla="*/ 22 h 60"/>
                <a:gd name="T82" fmla="*/ 44 w 84"/>
                <a:gd name="T83" fmla="*/ 22 h 60"/>
                <a:gd name="T84" fmla="*/ 42 w 84"/>
                <a:gd name="T85" fmla="*/ 19 h 60"/>
                <a:gd name="T86" fmla="*/ 79 w 84"/>
                <a:gd name="T87" fmla="*/ 6 h 60"/>
                <a:gd name="T88" fmla="*/ 5 w 84"/>
                <a:gd name="T89" fmla="*/ 6 h 60"/>
                <a:gd name="T90" fmla="*/ 0 w 84"/>
                <a:gd name="T91" fmla="*/ 51 h 60"/>
                <a:gd name="T92" fmla="*/ 0 w 84"/>
                <a:gd name="T93" fmla="*/ 55 h 60"/>
                <a:gd name="T94" fmla="*/ 84 w 84"/>
                <a:gd name="T95" fmla="*/ 55 h 60"/>
                <a:gd name="T96" fmla="*/ 76 w 84"/>
                <a:gd name="T97" fmla="*/ 57 h 60"/>
                <a:gd name="T98" fmla="*/ 3 w 84"/>
                <a:gd name="T99" fmla="*/ 53 h 60"/>
                <a:gd name="T100" fmla="*/ 30 w 84"/>
                <a:gd name="T101" fmla="*/ 56 h 60"/>
                <a:gd name="T102" fmla="*/ 54 w 84"/>
                <a:gd name="T103" fmla="*/ 53 h 60"/>
                <a:gd name="T104" fmla="*/ 76 w 84"/>
                <a:gd name="T105" fmla="*/ 57 h 60"/>
                <a:gd name="T106" fmla="*/ 52 w 84"/>
                <a:gd name="T107" fmla="*/ 54 h 60"/>
                <a:gd name="T108" fmla="*/ 53 w 84"/>
                <a:gd name="T109" fmla="*/ 51 h 60"/>
                <a:gd name="T110" fmla="*/ 7 w 84"/>
                <a:gd name="T111" fmla="*/ 43 h 60"/>
                <a:gd name="T112" fmla="*/ 53 w 84"/>
                <a:gd name="T113" fmla="*/ 51 h 60"/>
                <a:gd name="T114" fmla="*/ 8 w 84"/>
                <a:gd name="T115" fmla="*/ 41 h 60"/>
                <a:gd name="T116" fmla="*/ 10 w 84"/>
                <a:gd name="T117" fmla="*/ 3 h 60"/>
                <a:gd name="T118" fmla="*/ 76 w 84"/>
                <a:gd name="T1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" h="60">
                  <a:moveTo>
                    <a:pt x="10" y="5"/>
                  </a:moveTo>
                  <a:cubicBezTo>
                    <a:pt x="10" y="5"/>
                    <a:pt x="9" y="5"/>
                    <a:pt x="9" y="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0" y="38"/>
                    <a:pt x="10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38"/>
                    <a:pt x="74" y="37"/>
                    <a:pt x="74" y="3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5"/>
                    <a:pt x="74" y="5"/>
                    <a:pt x="73" y="5"/>
                  </a:cubicBezTo>
                  <a:lnTo>
                    <a:pt x="10" y="5"/>
                  </a:lnTo>
                  <a:close/>
                  <a:moveTo>
                    <a:pt x="72" y="36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2" y="7"/>
                    <a:pt x="72" y="7"/>
                    <a:pt x="72" y="7"/>
                  </a:cubicBezTo>
                  <a:lnTo>
                    <a:pt x="72" y="36"/>
                  </a:lnTo>
                  <a:close/>
                  <a:moveTo>
                    <a:pt x="32" y="24"/>
                  </a:moveTo>
                  <a:cubicBezTo>
                    <a:pt x="32" y="24"/>
                    <a:pt x="33" y="24"/>
                    <a:pt x="33" y="24"/>
                  </a:cubicBezTo>
                  <a:cubicBezTo>
                    <a:pt x="33" y="24"/>
                    <a:pt x="33" y="24"/>
                    <a:pt x="34" y="25"/>
                  </a:cubicBezTo>
                  <a:cubicBezTo>
                    <a:pt x="34" y="25"/>
                    <a:pt x="34" y="25"/>
                    <a:pt x="33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3" y="26"/>
                    <a:pt x="33" y="26"/>
                    <a:pt x="33" y="27"/>
                  </a:cubicBezTo>
                  <a:cubicBezTo>
                    <a:pt x="33" y="28"/>
                    <a:pt x="34" y="28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6" y="29"/>
                    <a:pt x="36" y="29"/>
                  </a:cubicBezTo>
                  <a:cubicBezTo>
                    <a:pt x="36" y="29"/>
                    <a:pt x="36" y="28"/>
                    <a:pt x="37" y="29"/>
                  </a:cubicBezTo>
                  <a:cubicBezTo>
                    <a:pt x="37" y="29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1"/>
                    <a:pt x="39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1"/>
                    <a:pt x="41" y="31"/>
                  </a:cubicBezTo>
                  <a:cubicBezTo>
                    <a:pt x="41" y="30"/>
                    <a:pt x="42" y="30"/>
                    <a:pt x="42" y="31"/>
                  </a:cubicBezTo>
                  <a:cubicBezTo>
                    <a:pt x="42" y="31"/>
                    <a:pt x="43" y="32"/>
                    <a:pt x="43" y="32"/>
                  </a:cubicBezTo>
                  <a:cubicBezTo>
                    <a:pt x="43" y="32"/>
                    <a:pt x="43" y="32"/>
                    <a:pt x="44" y="32"/>
                  </a:cubicBezTo>
                  <a:cubicBezTo>
                    <a:pt x="44" y="32"/>
                    <a:pt x="45" y="31"/>
                    <a:pt x="46" y="31"/>
                  </a:cubicBezTo>
                  <a:cubicBezTo>
                    <a:pt x="46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29"/>
                    <a:pt x="47" y="29"/>
                    <a:pt x="47" y="29"/>
                  </a:cubicBezTo>
                  <a:cubicBezTo>
                    <a:pt x="47" y="28"/>
                    <a:pt x="47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28"/>
                    <a:pt x="50" y="28"/>
                    <a:pt x="51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4"/>
                    <a:pt x="50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2" y="23"/>
                    <a:pt x="52" y="22"/>
                    <a:pt x="52" y="22"/>
                  </a:cubicBezTo>
                  <a:cubicBezTo>
                    <a:pt x="52" y="21"/>
                    <a:pt x="52" y="21"/>
                    <a:pt x="52" y="20"/>
                  </a:cubicBezTo>
                  <a:cubicBezTo>
                    <a:pt x="52" y="20"/>
                    <a:pt x="52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19"/>
                    <a:pt x="50" y="19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1" y="17"/>
                    <a:pt x="51" y="17"/>
                  </a:cubicBezTo>
                  <a:cubicBezTo>
                    <a:pt x="50" y="16"/>
                    <a:pt x="50" y="15"/>
                    <a:pt x="49" y="15"/>
                  </a:cubicBezTo>
                  <a:cubicBezTo>
                    <a:pt x="49" y="15"/>
                    <a:pt x="49" y="14"/>
                    <a:pt x="48" y="14"/>
                  </a:cubicBezTo>
                  <a:cubicBezTo>
                    <a:pt x="48" y="14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6" y="14"/>
                    <a:pt x="47" y="14"/>
                  </a:cubicBezTo>
                  <a:cubicBezTo>
                    <a:pt x="47" y="14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5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2" y="12"/>
                    <a:pt x="42" y="13"/>
                  </a:cubicBezTo>
                  <a:cubicBezTo>
                    <a:pt x="42" y="13"/>
                    <a:pt x="41" y="13"/>
                    <a:pt x="41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12"/>
                    <a:pt x="38" y="12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5"/>
                    <a:pt x="37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4"/>
                    <a:pt x="35" y="14"/>
                  </a:cubicBezTo>
                  <a:cubicBezTo>
                    <a:pt x="35" y="14"/>
                    <a:pt x="35" y="15"/>
                    <a:pt x="34" y="15"/>
                  </a:cubicBezTo>
                  <a:cubicBezTo>
                    <a:pt x="34" y="15"/>
                    <a:pt x="33" y="16"/>
                    <a:pt x="33" y="17"/>
                  </a:cubicBezTo>
                  <a:cubicBezTo>
                    <a:pt x="33" y="17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1" y="21"/>
                    <a:pt x="31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lose/>
                  <a:moveTo>
                    <a:pt x="33" y="22"/>
                  </a:moveTo>
                  <a:cubicBezTo>
                    <a:pt x="34" y="21"/>
                    <a:pt x="35" y="21"/>
                    <a:pt x="35" y="20"/>
                  </a:cubicBezTo>
                  <a:cubicBezTo>
                    <a:pt x="36" y="19"/>
                    <a:pt x="36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7"/>
                    <a:pt x="37" y="17"/>
                    <a:pt x="38" y="17"/>
                  </a:cubicBezTo>
                  <a:cubicBezTo>
                    <a:pt x="39" y="16"/>
                    <a:pt x="39" y="15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1" y="15"/>
                    <a:pt x="42" y="15"/>
                  </a:cubicBezTo>
                  <a:cubicBezTo>
                    <a:pt x="43" y="15"/>
                    <a:pt x="44" y="15"/>
                    <a:pt x="44" y="14"/>
                  </a:cubicBezTo>
                  <a:cubicBezTo>
                    <a:pt x="44" y="14"/>
                    <a:pt x="44" y="14"/>
                    <a:pt x="45" y="14"/>
                  </a:cubicBezTo>
                  <a:cubicBezTo>
                    <a:pt x="44" y="15"/>
                    <a:pt x="45" y="16"/>
                    <a:pt x="46" y="17"/>
                  </a:cubicBezTo>
                  <a:cubicBezTo>
                    <a:pt x="46" y="17"/>
                    <a:pt x="47" y="17"/>
                    <a:pt x="48" y="17"/>
                  </a:cubicBezTo>
                  <a:cubicBezTo>
                    <a:pt x="48" y="17"/>
                    <a:pt x="48" y="17"/>
                    <a:pt x="49" y="17"/>
                  </a:cubicBezTo>
                  <a:cubicBezTo>
                    <a:pt x="48" y="18"/>
                    <a:pt x="48" y="19"/>
                    <a:pt x="48" y="20"/>
                  </a:cubicBezTo>
                  <a:cubicBezTo>
                    <a:pt x="48" y="21"/>
                    <a:pt x="49" y="21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8" y="23"/>
                    <a:pt x="48" y="24"/>
                  </a:cubicBezTo>
                  <a:cubicBezTo>
                    <a:pt x="48" y="25"/>
                    <a:pt x="48" y="26"/>
                    <a:pt x="49" y="2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6" y="27"/>
                    <a:pt x="46" y="27"/>
                  </a:cubicBezTo>
                  <a:cubicBezTo>
                    <a:pt x="45" y="28"/>
                    <a:pt x="44" y="29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3" y="28"/>
                    <a:pt x="42" y="28"/>
                  </a:cubicBezTo>
                  <a:cubicBezTo>
                    <a:pt x="41" y="28"/>
                    <a:pt x="40" y="29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8"/>
                    <a:pt x="38" y="27"/>
                  </a:cubicBezTo>
                  <a:cubicBezTo>
                    <a:pt x="37" y="27"/>
                    <a:pt x="36" y="27"/>
                    <a:pt x="35" y="27"/>
                  </a:cubicBezTo>
                  <a:cubicBezTo>
                    <a:pt x="35" y="27"/>
                    <a:pt x="35" y="27"/>
                    <a:pt x="35" y="26"/>
                  </a:cubicBezTo>
                  <a:cubicBezTo>
                    <a:pt x="36" y="26"/>
                    <a:pt x="36" y="25"/>
                    <a:pt x="35" y="24"/>
                  </a:cubicBezTo>
                  <a:cubicBezTo>
                    <a:pt x="35" y="23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lose/>
                  <a:moveTo>
                    <a:pt x="42" y="27"/>
                  </a:moveTo>
                  <a:cubicBezTo>
                    <a:pt x="44" y="27"/>
                    <a:pt x="46" y="24"/>
                    <a:pt x="46" y="22"/>
                  </a:cubicBezTo>
                  <a:cubicBezTo>
                    <a:pt x="46" y="19"/>
                    <a:pt x="44" y="17"/>
                    <a:pt x="42" y="17"/>
                  </a:cubicBezTo>
                  <a:cubicBezTo>
                    <a:pt x="39" y="17"/>
                    <a:pt x="37" y="19"/>
                    <a:pt x="37" y="22"/>
                  </a:cubicBezTo>
                  <a:cubicBezTo>
                    <a:pt x="37" y="24"/>
                    <a:pt x="39" y="27"/>
                    <a:pt x="42" y="27"/>
                  </a:cubicBezTo>
                  <a:close/>
                  <a:moveTo>
                    <a:pt x="42" y="19"/>
                  </a:moveTo>
                  <a:cubicBezTo>
                    <a:pt x="43" y="19"/>
                    <a:pt x="44" y="20"/>
                    <a:pt x="44" y="22"/>
                  </a:cubicBezTo>
                  <a:cubicBezTo>
                    <a:pt x="44" y="23"/>
                    <a:pt x="43" y="25"/>
                    <a:pt x="42" y="25"/>
                  </a:cubicBezTo>
                  <a:cubicBezTo>
                    <a:pt x="40" y="25"/>
                    <a:pt x="39" y="23"/>
                    <a:pt x="39" y="22"/>
                  </a:cubicBezTo>
                  <a:cubicBezTo>
                    <a:pt x="39" y="20"/>
                    <a:pt x="40" y="19"/>
                    <a:pt x="42" y="19"/>
                  </a:cubicBezTo>
                  <a:close/>
                  <a:moveTo>
                    <a:pt x="84" y="51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"/>
                    <a:pt x="78" y="0"/>
                    <a:pt x="7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5" y="1"/>
                    <a:pt x="5" y="6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0" y="55"/>
                  </a:cubicBezTo>
                  <a:cubicBezTo>
                    <a:pt x="0" y="58"/>
                    <a:pt x="3" y="60"/>
                    <a:pt x="7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0"/>
                    <a:pt x="84" y="58"/>
                    <a:pt x="84" y="5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1"/>
                  </a:cubicBezTo>
                  <a:close/>
                  <a:moveTo>
                    <a:pt x="76" y="57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5" y="57"/>
                    <a:pt x="3" y="56"/>
                    <a:pt x="3" y="55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6"/>
                    <a:pt x="30" y="56"/>
                    <a:pt x="30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1" y="56"/>
                    <a:pt x="79" y="57"/>
                    <a:pt x="76" y="57"/>
                  </a:cubicBezTo>
                  <a:close/>
                  <a:moveTo>
                    <a:pt x="31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31" y="53"/>
                  </a:lnTo>
                  <a:close/>
                  <a:moveTo>
                    <a:pt x="53" y="51"/>
                  </a:moveTo>
                  <a:cubicBezTo>
                    <a:pt x="30" y="51"/>
                    <a:pt x="30" y="51"/>
                    <a:pt x="30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80" y="51"/>
                    <a:pt x="80" y="51"/>
                    <a:pt x="80" y="51"/>
                  </a:cubicBezTo>
                  <a:lnTo>
                    <a:pt x="53" y="51"/>
                  </a:lnTo>
                  <a:close/>
                  <a:moveTo>
                    <a:pt x="76" y="6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4"/>
                    <a:pt x="8" y="3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5" y="3"/>
                    <a:pt x="76" y="3"/>
                  </a:cubicBezTo>
                  <a:cubicBezTo>
                    <a:pt x="76" y="4"/>
                    <a:pt x="76" y="5"/>
                    <a:pt x="7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14BB992F-773D-0F7F-D349-68A5DBCF10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1801" y="5620266"/>
              <a:ext cx="443001" cy="316110"/>
            </a:xfrm>
            <a:custGeom>
              <a:avLst/>
              <a:gdLst>
                <a:gd name="T0" fmla="*/ 9 w 84"/>
                <a:gd name="T1" fmla="*/ 37 h 60"/>
                <a:gd name="T2" fmla="*/ 74 w 84"/>
                <a:gd name="T3" fmla="*/ 37 h 60"/>
                <a:gd name="T4" fmla="*/ 10 w 84"/>
                <a:gd name="T5" fmla="*/ 5 h 60"/>
                <a:gd name="T6" fmla="*/ 11 w 84"/>
                <a:gd name="T7" fmla="*/ 7 h 60"/>
                <a:gd name="T8" fmla="*/ 32 w 84"/>
                <a:gd name="T9" fmla="*/ 24 h 60"/>
                <a:gd name="T10" fmla="*/ 33 w 84"/>
                <a:gd name="T11" fmla="*/ 25 h 60"/>
                <a:gd name="T12" fmla="*/ 34 w 84"/>
                <a:gd name="T13" fmla="*/ 29 h 60"/>
                <a:gd name="T14" fmla="*/ 37 w 84"/>
                <a:gd name="T15" fmla="*/ 29 h 60"/>
                <a:gd name="T16" fmla="*/ 37 w 84"/>
                <a:gd name="T17" fmla="*/ 31 h 60"/>
                <a:gd name="T18" fmla="*/ 41 w 84"/>
                <a:gd name="T19" fmla="*/ 32 h 60"/>
                <a:gd name="T20" fmla="*/ 43 w 84"/>
                <a:gd name="T21" fmla="*/ 32 h 60"/>
                <a:gd name="T22" fmla="*/ 47 w 84"/>
                <a:gd name="T23" fmla="*/ 30 h 60"/>
                <a:gd name="T24" fmla="*/ 48 w 84"/>
                <a:gd name="T25" fmla="*/ 29 h 60"/>
                <a:gd name="T26" fmla="*/ 51 w 84"/>
                <a:gd name="T27" fmla="*/ 27 h 60"/>
                <a:gd name="T28" fmla="*/ 50 w 84"/>
                <a:gd name="T29" fmla="*/ 25 h 60"/>
                <a:gd name="T30" fmla="*/ 52 w 84"/>
                <a:gd name="T31" fmla="*/ 23 h 60"/>
                <a:gd name="T32" fmla="*/ 51 w 84"/>
                <a:gd name="T33" fmla="*/ 20 h 60"/>
                <a:gd name="T34" fmla="*/ 50 w 84"/>
                <a:gd name="T35" fmla="*/ 18 h 60"/>
                <a:gd name="T36" fmla="*/ 49 w 84"/>
                <a:gd name="T37" fmla="*/ 15 h 60"/>
                <a:gd name="T38" fmla="*/ 47 w 84"/>
                <a:gd name="T39" fmla="*/ 15 h 60"/>
                <a:gd name="T40" fmla="*/ 46 w 84"/>
                <a:gd name="T41" fmla="*/ 13 h 60"/>
                <a:gd name="T42" fmla="*/ 42 w 84"/>
                <a:gd name="T43" fmla="*/ 13 h 60"/>
                <a:gd name="T44" fmla="*/ 40 w 84"/>
                <a:gd name="T45" fmla="*/ 12 h 60"/>
                <a:gd name="T46" fmla="*/ 37 w 84"/>
                <a:gd name="T47" fmla="*/ 14 h 60"/>
                <a:gd name="T48" fmla="*/ 35 w 84"/>
                <a:gd name="T49" fmla="*/ 14 h 60"/>
                <a:gd name="T50" fmla="*/ 33 w 84"/>
                <a:gd name="T51" fmla="*/ 18 h 60"/>
                <a:gd name="T52" fmla="*/ 33 w 84"/>
                <a:gd name="T53" fmla="*/ 20 h 60"/>
                <a:gd name="T54" fmla="*/ 31 w 84"/>
                <a:gd name="T55" fmla="*/ 22 h 60"/>
                <a:gd name="T56" fmla="*/ 33 w 84"/>
                <a:gd name="T57" fmla="*/ 22 h 60"/>
                <a:gd name="T58" fmla="*/ 35 w 84"/>
                <a:gd name="T59" fmla="*/ 17 h 60"/>
                <a:gd name="T60" fmla="*/ 39 w 84"/>
                <a:gd name="T61" fmla="*/ 14 h 60"/>
                <a:gd name="T62" fmla="*/ 45 w 84"/>
                <a:gd name="T63" fmla="*/ 14 h 60"/>
                <a:gd name="T64" fmla="*/ 49 w 84"/>
                <a:gd name="T65" fmla="*/ 17 h 60"/>
                <a:gd name="T66" fmla="*/ 50 w 84"/>
                <a:gd name="T67" fmla="*/ 22 h 60"/>
                <a:gd name="T68" fmla="*/ 49 w 84"/>
                <a:gd name="T69" fmla="*/ 26 h 60"/>
                <a:gd name="T70" fmla="*/ 45 w 84"/>
                <a:gd name="T71" fmla="*/ 30 h 60"/>
                <a:gd name="T72" fmla="*/ 39 w 84"/>
                <a:gd name="T73" fmla="*/ 30 h 60"/>
                <a:gd name="T74" fmla="*/ 35 w 84"/>
                <a:gd name="T75" fmla="*/ 27 h 60"/>
                <a:gd name="T76" fmla="*/ 33 w 84"/>
                <a:gd name="T77" fmla="*/ 22 h 60"/>
                <a:gd name="T78" fmla="*/ 42 w 84"/>
                <a:gd name="T79" fmla="*/ 27 h 60"/>
                <a:gd name="T80" fmla="*/ 37 w 84"/>
                <a:gd name="T81" fmla="*/ 22 h 60"/>
                <a:gd name="T82" fmla="*/ 44 w 84"/>
                <a:gd name="T83" fmla="*/ 22 h 60"/>
                <a:gd name="T84" fmla="*/ 42 w 84"/>
                <a:gd name="T85" fmla="*/ 19 h 60"/>
                <a:gd name="T86" fmla="*/ 79 w 84"/>
                <a:gd name="T87" fmla="*/ 6 h 60"/>
                <a:gd name="T88" fmla="*/ 5 w 84"/>
                <a:gd name="T89" fmla="*/ 6 h 60"/>
                <a:gd name="T90" fmla="*/ 0 w 84"/>
                <a:gd name="T91" fmla="*/ 51 h 60"/>
                <a:gd name="T92" fmla="*/ 0 w 84"/>
                <a:gd name="T93" fmla="*/ 55 h 60"/>
                <a:gd name="T94" fmla="*/ 84 w 84"/>
                <a:gd name="T95" fmla="*/ 55 h 60"/>
                <a:gd name="T96" fmla="*/ 76 w 84"/>
                <a:gd name="T97" fmla="*/ 57 h 60"/>
                <a:gd name="T98" fmla="*/ 3 w 84"/>
                <a:gd name="T99" fmla="*/ 53 h 60"/>
                <a:gd name="T100" fmla="*/ 30 w 84"/>
                <a:gd name="T101" fmla="*/ 56 h 60"/>
                <a:gd name="T102" fmla="*/ 54 w 84"/>
                <a:gd name="T103" fmla="*/ 53 h 60"/>
                <a:gd name="T104" fmla="*/ 76 w 84"/>
                <a:gd name="T105" fmla="*/ 57 h 60"/>
                <a:gd name="T106" fmla="*/ 52 w 84"/>
                <a:gd name="T107" fmla="*/ 54 h 60"/>
                <a:gd name="T108" fmla="*/ 53 w 84"/>
                <a:gd name="T109" fmla="*/ 51 h 60"/>
                <a:gd name="T110" fmla="*/ 7 w 84"/>
                <a:gd name="T111" fmla="*/ 43 h 60"/>
                <a:gd name="T112" fmla="*/ 53 w 84"/>
                <a:gd name="T113" fmla="*/ 51 h 60"/>
                <a:gd name="T114" fmla="*/ 8 w 84"/>
                <a:gd name="T115" fmla="*/ 41 h 60"/>
                <a:gd name="T116" fmla="*/ 10 w 84"/>
                <a:gd name="T117" fmla="*/ 3 h 60"/>
                <a:gd name="T118" fmla="*/ 76 w 84"/>
                <a:gd name="T1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" h="60">
                  <a:moveTo>
                    <a:pt x="10" y="5"/>
                  </a:moveTo>
                  <a:cubicBezTo>
                    <a:pt x="10" y="5"/>
                    <a:pt x="9" y="5"/>
                    <a:pt x="9" y="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0" y="38"/>
                    <a:pt x="10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38"/>
                    <a:pt x="74" y="37"/>
                    <a:pt x="74" y="3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5"/>
                    <a:pt x="74" y="5"/>
                    <a:pt x="73" y="5"/>
                  </a:cubicBezTo>
                  <a:lnTo>
                    <a:pt x="10" y="5"/>
                  </a:lnTo>
                  <a:close/>
                  <a:moveTo>
                    <a:pt x="72" y="36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2" y="7"/>
                    <a:pt x="72" y="7"/>
                    <a:pt x="72" y="7"/>
                  </a:cubicBezTo>
                  <a:lnTo>
                    <a:pt x="72" y="36"/>
                  </a:lnTo>
                  <a:close/>
                  <a:moveTo>
                    <a:pt x="32" y="24"/>
                  </a:moveTo>
                  <a:cubicBezTo>
                    <a:pt x="32" y="24"/>
                    <a:pt x="33" y="24"/>
                    <a:pt x="33" y="24"/>
                  </a:cubicBezTo>
                  <a:cubicBezTo>
                    <a:pt x="33" y="24"/>
                    <a:pt x="33" y="24"/>
                    <a:pt x="34" y="25"/>
                  </a:cubicBezTo>
                  <a:cubicBezTo>
                    <a:pt x="34" y="25"/>
                    <a:pt x="34" y="25"/>
                    <a:pt x="33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3" y="26"/>
                    <a:pt x="33" y="26"/>
                    <a:pt x="33" y="27"/>
                  </a:cubicBezTo>
                  <a:cubicBezTo>
                    <a:pt x="33" y="28"/>
                    <a:pt x="34" y="28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6" y="29"/>
                    <a:pt x="36" y="29"/>
                  </a:cubicBezTo>
                  <a:cubicBezTo>
                    <a:pt x="36" y="29"/>
                    <a:pt x="36" y="28"/>
                    <a:pt x="37" y="29"/>
                  </a:cubicBezTo>
                  <a:cubicBezTo>
                    <a:pt x="37" y="29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1"/>
                    <a:pt x="39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1"/>
                    <a:pt x="41" y="31"/>
                  </a:cubicBezTo>
                  <a:cubicBezTo>
                    <a:pt x="41" y="30"/>
                    <a:pt x="42" y="30"/>
                    <a:pt x="42" y="31"/>
                  </a:cubicBezTo>
                  <a:cubicBezTo>
                    <a:pt x="42" y="31"/>
                    <a:pt x="43" y="32"/>
                    <a:pt x="43" y="32"/>
                  </a:cubicBezTo>
                  <a:cubicBezTo>
                    <a:pt x="43" y="32"/>
                    <a:pt x="43" y="32"/>
                    <a:pt x="44" y="32"/>
                  </a:cubicBezTo>
                  <a:cubicBezTo>
                    <a:pt x="44" y="32"/>
                    <a:pt x="45" y="31"/>
                    <a:pt x="46" y="31"/>
                  </a:cubicBezTo>
                  <a:cubicBezTo>
                    <a:pt x="46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29"/>
                    <a:pt x="47" y="29"/>
                    <a:pt x="47" y="29"/>
                  </a:cubicBezTo>
                  <a:cubicBezTo>
                    <a:pt x="47" y="28"/>
                    <a:pt x="47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28"/>
                    <a:pt x="50" y="28"/>
                    <a:pt x="51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4"/>
                    <a:pt x="50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2" y="23"/>
                    <a:pt x="52" y="22"/>
                    <a:pt x="52" y="22"/>
                  </a:cubicBezTo>
                  <a:cubicBezTo>
                    <a:pt x="52" y="21"/>
                    <a:pt x="52" y="21"/>
                    <a:pt x="52" y="20"/>
                  </a:cubicBezTo>
                  <a:cubicBezTo>
                    <a:pt x="52" y="20"/>
                    <a:pt x="52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19"/>
                    <a:pt x="50" y="19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1" y="17"/>
                    <a:pt x="51" y="17"/>
                  </a:cubicBezTo>
                  <a:cubicBezTo>
                    <a:pt x="50" y="16"/>
                    <a:pt x="50" y="15"/>
                    <a:pt x="49" y="15"/>
                  </a:cubicBezTo>
                  <a:cubicBezTo>
                    <a:pt x="49" y="15"/>
                    <a:pt x="49" y="14"/>
                    <a:pt x="48" y="14"/>
                  </a:cubicBezTo>
                  <a:cubicBezTo>
                    <a:pt x="48" y="14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6" y="14"/>
                    <a:pt x="47" y="14"/>
                  </a:cubicBezTo>
                  <a:cubicBezTo>
                    <a:pt x="47" y="14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5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2" y="12"/>
                    <a:pt x="42" y="13"/>
                  </a:cubicBezTo>
                  <a:cubicBezTo>
                    <a:pt x="42" y="13"/>
                    <a:pt x="41" y="13"/>
                    <a:pt x="41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12"/>
                    <a:pt x="38" y="12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5"/>
                    <a:pt x="37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4"/>
                    <a:pt x="35" y="14"/>
                  </a:cubicBezTo>
                  <a:cubicBezTo>
                    <a:pt x="35" y="14"/>
                    <a:pt x="35" y="15"/>
                    <a:pt x="34" y="15"/>
                  </a:cubicBezTo>
                  <a:cubicBezTo>
                    <a:pt x="34" y="15"/>
                    <a:pt x="33" y="16"/>
                    <a:pt x="33" y="17"/>
                  </a:cubicBezTo>
                  <a:cubicBezTo>
                    <a:pt x="33" y="17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1" y="21"/>
                    <a:pt x="31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lose/>
                  <a:moveTo>
                    <a:pt x="33" y="22"/>
                  </a:moveTo>
                  <a:cubicBezTo>
                    <a:pt x="34" y="21"/>
                    <a:pt x="35" y="21"/>
                    <a:pt x="35" y="20"/>
                  </a:cubicBezTo>
                  <a:cubicBezTo>
                    <a:pt x="36" y="19"/>
                    <a:pt x="36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7"/>
                    <a:pt x="37" y="17"/>
                    <a:pt x="38" y="17"/>
                  </a:cubicBezTo>
                  <a:cubicBezTo>
                    <a:pt x="39" y="16"/>
                    <a:pt x="39" y="15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1" y="15"/>
                    <a:pt x="42" y="15"/>
                  </a:cubicBezTo>
                  <a:cubicBezTo>
                    <a:pt x="43" y="15"/>
                    <a:pt x="44" y="15"/>
                    <a:pt x="44" y="14"/>
                  </a:cubicBezTo>
                  <a:cubicBezTo>
                    <a:pt x="44" y="14"/>
                    <a:pt x="44" y="14"/>
                    <a:pt x="45" y="14"/>
                  </a:cubicBezTo>
                  <a:cubicBezTo>
                    <a:pt x="44" y="15"/>
                    <a:pt x="45" y="16"/>
                    <a:pt x="46" y="17"/>
                  </a:cubicBezTo>
                  <a:cubicBezTo>
                    <a:pt x="46" y="17"/>
                    <a:pt x="47" y="17"/>
                    <a:pt x="48" y="17"/>
                  </a:cubicBezTo>
                  <a:cubicBezTo>
                    <a:pt x="48" y="17"/>
                    <a:pt x="48" y="17"/>
                    <a:pt x="49" y="17"/>
                  </a:cubicBezTo>
                  <a:cubicBezTo>
                    <a:pt x="48" y="18"/>
                    <a:pt x="48" y="19"/>
                    <a:pt x="48" y="20"/>
                  </a:cubicBezTo>
                  <a:cubicBezTo>
                    <a:pt x="48" y="21"/>
                    <a:pt x="49" y="21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8" y="23"/>
                    <a:pt x="48" y="24"/>
                  </a:cubicBezTo>
                  <a:cubicBezTo>
                    <a:pt x="48" y="25"/>
                    <a:pt x="48" y="26"/>
                    <a:pt x="49" y="2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6" y="27"/>
                    <a:pt x="46" y="27"/>
                  </a:cubicBezTo>
                  <a:cubicBezTo>
                    <a:pt x="45" y="28"/>
                    <a:pt x="44" y="29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3" y="28"/>
                    <a:pt x="42" y="28"/>
                  </a:cubicBezTo>
                  <a:cubicBezTo>
                    <a:pt x="41" y="28"/>
                    <a:pt x="40" y="29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8"/>
                    <a:pt x="38" y="27"/>
                  </a:cubicBezTo>
                  <a:cubicBezTo>
                    <a:pt x="37" y="27"/>
                    <a:pt x="36" y="27"/>
                    <a:pt x="35" y="27"/>
                  </a:cubicBezTo>
                  <a:cubicBezTo>
                    <a:pt x="35" y="27"/>
                    <a:pt x="35" y="27"/>
                    <a:pt x="35" y="26"/>
                  </a:cubicBezTo>
                  <a:cubicBezTo>
                    <a:pt x="36" y="26"/>
                    <a:pt x="36" y="25"/>
                    <a:pt x="35" y="24"/>
                  </a:cubicBezTo>
                  <a:cubicBezTo>
                    <a:pt x="35" y="23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lose/>
                  <a:moveTo>
                    <a:pt x="42" y="27"/>
                  </a:moveTo>
                  <a:cubicBezTo>
                    <a:pt x="44" y="27"/>
                    <a:pt x="46" y="24"/>
                    <a:pt x="46" y="22"/>
                  </a:cubicBezTo>
                  <a:cubicBezTo>
                    <a:pt x="46" y="19"/>
                    <a:pt x="44" y="17"/>
                    <a:pt x="42" y="17"/>
                  </a:cubicBezTo>
                  <a:cubicBezTo>
                    <a:pt x="39" y="17"/>
                    <a:pt x="37" y="19"/>
                    <a:pt x="37" y="22"/>
                  </a:cubicBezTo>
                  <a:cubicBezTo>
                    <a:pt x="37" y="24"/>
                    <a:pt x="39" y="27"/>
                    <a:pt x="42" y="27"/>
                  </a:cubicBezTo>
                  <a:close/>
                  <a:moveTo>
                    <a:pt x="42" y="19"/>
                  </a:moveTo>
                  <a:cubicBezTo>
                    <a:pt x="43" y="19"/>
                    <a:pt x="44" y="20"/>
                    <a:pt x="44" y="22"/>
                  </a:cubicBezTo>
                  <a:cubicBezTo>
                    <a:pt x="44" y="23"/>
                    <a:pt x="43" y="25"/>
                    <a:pt x="42" y="25"/>
                  </a:cubicBezTo>
                  <a:cubicBezTo>
                    <a:pt x="40" y="25"/>
                    <a:pt x="39" y="23"/>
                    <a:pt x="39" y="22"/>
                  </a:cubicBezTo>
                  <a:cubicBezTo>
                    <a:pt x="39" y="20"/>
                    <a:pt x="40" y="19"/>
                    <a:pt x="42" y="19"/>
                  </a:cubicBezTo>
                  <a:close/>
                  <a:moveTo>
                    <a:pt x="84" y="51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"/>
                    <a:pt x="78" y="0"/>
                    <a:pt x="7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5" y="1"/>
                    <a:pt x="5" y="6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0" y="55"/>
                  </a:cubicBezTo>
                  <a:cubicBezTo>
                    <a:pt x="0" y="58"/>
                    <a:pt x="3" y="60"/>
                    <a:pt x="7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0"/>
                    <a:pt x="84" y="58"/>
                    <a:pt x="84" y="5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1"/>
                  </a:cubicBezTo>
                  <a:close/>
                  <a:moveTo>
                    <a:pt x="76" y="57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5" y="57"/>
                    <a:pt x="3" y="56"/>
                    <a:pt x="3" y="55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6"/>
                    <a:pt x="30" y="56"/>
                    <a:pt x="30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1" y="56"/>
                    <a:pt x="79" y="57"/>
                    <a:pt x="76" y="57"/>
                  </a:cubicBezTo>
                  <a:close/>
                  <a:moveTo>
                    <a:pt x="31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31" y="53"/>
                  </a:lnTo>
                  <a:close/>
                  <a:moveTo>
                    <a:pt x="53" y="51"/>
                  </a:moveTo>
                  <a:cubicBezTo>
                    <a:pt x="30" y="51"/>
                    <a:pt x="30" y="51"/>
                    <a:pt x="30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80" y="51"/>
                    <a:pt x="80" y="51"/>
                    <a:pt x="80" y="51"/>
                  </a:cubicBezTo>
                  <a:lnTo>
                    <a:pt x="53" y="51"/>
                  </a:lnTo>
                  <a:close/>
                  <a:moveTo>
                    <a:pt x="76" y="6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4"/>
                    <a:pt x="8" y="3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5" y="3"/>
                    <a:pt x="76" y="3"/>
                  </a:cubicBezTo>
                  <a:cubicBezTo>
                    <a:pt x="76" y="4"/>
                    <a:pt x="76" y="5"/>
                    <a:pt x="7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1" name="Freeform 24">
              <a:extLst>
                <a:ext uri="{FF2B5EF4-FFF2-40B4-BE49-F238E27FC236}">
                  <a16:creationId xmlns:a16="http://schemas.microsoft.com/office/drawing/2014/main" id="{7B0EDF32-D3EA-4899-5583-EA58D85517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518" y="2334324"/>
              <a:ext cx="380570" cy="401423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2" name="Freeform 58">
              <a:extLst>
                <a:ext uri="{FF2B5EF4-FFF2-40B4-BE49-F238E27FC236}">
                  <a16:creationId xmlns:a16="http://schemas.microsoft.com/office/drawing/2014/main" id="{08813EC2-2096-F963-D773-B47BA55458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87566" y="2909526"/>
              <a:ext cx="454390" cy="454388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3" name="Freeform 16">
              <a:extLst>
                <a:ext uri="{FF2B5EF4-FFF2-40B4-BE49-F238E27FC236}">
                  <a16:creationId xmlns:a16="http://schemas.microsoft.com/office/drawing/2014/main" id="{D121F502-5569-3099-C1A0-EB2FFB83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6185" y="1682088"/>
              <a:ext cx="371697" cy="409820"/>
            </a:xfrm>
            <a:custGeom>
              <a:avLst/>
              <a:gdLst>
                <a:gd name="T0" fmla="*/ 33 w 66"/>
                <a:gd name="T1" fmla="*/ 0 h 73"/>
                <a:gd name="T2" fmla="*/ 26 w 66"/>
                <a:gd name="T3" fmla="*/ 6 h 73"/>
                <a:gd name="T4" fmla="*/ 39 w 66"/>
                <a:gd name="T5" fmla="*/ 7 h 73"/>
                <a:gd name="T6" fmla="*/ 28 w 66"/>
                <a:gd name="T7" fmla="*/ 5 h 73"/>
                <a:gd name="T8" fmla="*/ 33 w 66"/>
                <a:gd name="T9" fmla="*/ 1 h 73"/>
                <a:gd name="T10" fmla="*/ 28 w 66"/>
                <a:gd name="T11" fmla="*/ 5 h 73"/>
                <a:gd name="T12" fmla="*/ 50 w 66"/>
                <a:gd name="T13" fmla="*/ 13 h 73"/>
                <a:gd name="T14" fmla="*/ 55 w 66"/>
                <a:gd name="T15" fmla="*/ 15 h 73"/>
                <a:gd name="T16" fmla="*/ 54 w 66"/>
                <a:gd name="T17" fmla="*/ 8 h 73"/>
                <a:gd name="T18" fmla="*/ 45 w 66"/>
                <a:gd name="T19" fmla="*/ 8 h 73"/>
                <a:gd name="T20" fmla="*/ 49 w 66"/>
                <a:gd name="T21" fmla="*/ 11 h 73"/>
                <a:gd name="T22" fmla="*/ 33 w 66"/>
                <a:gd name="T23" fmla="*/ 7 h 73"/>
                <a:gd name="T24" fmla="*/ 17 w 66"/>
                <a:gd name="T25" fmla="*/ 12 h 73"/>
                <a:gd name="T26" fmla="*/ 21 w 66"/>
                <a:gd name="T27" fmla="*/ 8 h 73"/>
                <a:gd name="T28" fmla="*/ 14 w 66"/>
                <a:gd name="T29" fmla="*/ 6 h 73"/>
                <a:gd name="T30" fmla="*/ 10 w 66"/>
                <a:gd name="T31" fmla="*/ 15 h 73"/>
                <a:gd name="T32" fmla="*/ 15 w 66"/>
                <a:gd name="T33" fmla="*/ 12 h 73"/>
                <a:gd name="T34" fmla="*/ 15 w 66"/>
                <a:gd name="T35" fmla="*/ 13 h 73"/>
                <a:gd name="T36" fmla="*/ 0 w 66"/>
                <a:gd name="T37" fmla="*/ 35 h 73"/>
                <a:gd name="T38" fmla="*/ 4 w 66"/>
                <a:gd name="T39" fmla="*/ 43 h 73"/>
                <a:gd name="T40" fmla="*/ 14 w 66"/>
                <a:gd name="T41" fmla="*/ 60 h 73"/>
                <a:gd name="T42" fmla="*/ 11 w 66"/>
                <a:gd name="T43" fmla="*/ 68 h 73"/>
                <a:gd name="T44" fmla="*/ 12 w 66"/>
                <a:gd name="T45" fmla="*/ 73 h 73"/>
                <a:gd name="T46" fmla="*/ 15 w 66"/>
                <a:gd name="T47" fmla="*/ 70 h 73"/>
                <a:gd name="T48" fmla="*/ 20 w 66"/>
                <a:gd name="T49" fmla="*/ 63 h 73"/>
                <a:gd name="T50" fmla="*/ 46 w 66"/>
                <a:gd name="T51" fmla="*/ 63 h 73"/>
                <a:gd name="T52" fmla="*/ 52 w 66"/>
                <a:gd name="T53" fmla="*/ 70 h 73"/>
                <a:gd name="T54" fmla="*/ 57 w 66"/>
                <a:gd name="T55" fmla="*/ 71 h 73"/>
                <a:gd name="T56" fmla="*/ 56 w 66"/>
                <a:gd name="T57" fmla="*/ 67 h 73"/>
                <a:gd name="T58" fmla="*/ 62 w 66"/>
                <a:gd name="T59" fmla="*/ 43 h 73"/>
                <a:gd name="T60" fmla="*/ 66 w 66"/>
                <a:gd name="T61" fmla="*/ 35 h 73"/>
                <a:gd name="T62" fmla="*/ 2 w 66"/>
                <a:gd name="T63" fmla="*/ 38 h 73"/>
                <a:gd name="T64" fmla="*/ 3 w 66"/>
                <a:gd name="T65" fmla="*/ 32 h 73"/>
                <a:gd name="T66" fmla="*/ 3 w 66"/>
                <a:gd name="T67" fmla="*/ 41 h 73"/>
                <a:gd name="T68" fmla="*/ 47 w 66"/>
                <a:gd name="T69" fmla="*/ 8 h 73"/>
                <a:gd name="T70" fmla="*/ 53 w 66"/>
                <a:gd name="T71" fmla="*/ 10 h 73"/>
                <a:gd name="T72" fmla="*/ 47 w 66"/>
                <a:gd name="T73" fmla="*/ 8 h 73"/>
                <a:gd name="T74" fmla="*/ 12 w 66"/>
                <a:gd name="T75" fmla="*/ 10 h 73"/>
                <a:gd name="T76" fmla="*/ 17 w 66"/>
                <a:gd name="T77" fmla="*/ 7 h 73"/>
                <a:gd name="T78" fmla="*/ 11 w 66"/>
                <a:gd name="T79" fmla="*/ 13 h 73"/>
                <a:gd name="T80" fmla="*/ 12 w 66"/>
                <a:gd name="T81" fmla="*/ 66 h 73"/>
                <a:gd name="T82" fmla="*/ 17 w 66"/>
                <a:gd name="T83" fmla="*/ 64 h 73"/>
                <a:gd name="T84" fmla="*/ 53 w 66"/>
                <a:gd name="T85" fmla="*/ 66 h 73"/>
                <a:gd name="T86" fmla="*/ 48 w 66"/>
                <a:gd name="T87" fmla="*/ 64 h 73"/>
                <a:gd name="T88" fmla="*/ 53 w 66"/>
                <a:gd name="T89" fmla="*/ 66 h 73"/>
                <a:gd name="T90" fmla="*/ 6 w 66"/>
                <a:gd name="T91" fmla="*/ 37 h 73"/>
                <a:gd name="T92" fmla="*/ 60 w 66"/>
                <a:gd name="T93" fmla="*/ 37 h 73"/>
                <a:gd name="T94" fmla="*/ 64 w 66"/>
                <a:gd name="T95" fmla="*/ 38 h 73"/>
                <a:gd name="T96" fmla="*/ 62 w 66"/>
                <a:gd name="T97" fmla="*/ 37 h 73"/>
                <a:gd name="T98" fmla="*/ 64 w 66"/>
                <a:gd name="T99" fmla="*/ 35 h 73"/>
                <a:gd name="T100" fmla="*/ 33 w 66"/>
                <a:gd name="T101" fmla="*/ 12 h 73"/>
                <a:gd name="T102" fmla="*/ 33 w 66"/>
                <a:gd name="T103" fmla="*/ 61 h 73"/>
                <a:gd name="T104" fmla="*/ 33 w 66"/>
                <a:gd name="T105" fmla="*/ 12 h 73"/>
                <a:gd name="T106" fmla="*/ 10 w 66"/>
                <a:gd name="T107" fmla="*/ 37 h 73"/>
                <a:gd name="T108" fmla="*/ 56 w 66"/>
                <a:gd name="T109" fmla="*/ 37 h 73"/>
                <a:gd name="T110" fmla="*/ 36 w 66"/>
                <a:gd name="T111" fmla="*/ 35 h 73"/>
                <a:gd name="T112" fmla="*/ 49 w 66"/>
                <a:gd name="T113" fmla="*/ 38 h 73"/>
                <a:gd name="T114" fmla="*/ 32 w 66"/>
                <a:gd name="T115" fmla="*/ 40 h 73"/>
                <a:gd name="T116" fmla="*/ 31 w 66"/>
                <a:gd name="T117" fmla="*/ 32 h 73"/>
                <a:gd name="T118" fmla="*/ 34 w 66"/>
                <a:gd name="T119" fmla="*/ 16 h 73"/>
                <a:gd name="T120" fmla="*/ 36 w 66"/>
                <a:gd name="T121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73">
                  <a:moveTo>
                    <a:pt x="39" y="6"/>
                  </a:moveTo>
                  <a:cubicBezTo>
                    <a:pt x="39" y="2"/>
                    <a:pt x="37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26" y="2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9" y="7"/>
                    <a:pt x="39" y="7"/>
                    <a:pt x="39" y="7"/>
                  </a:cubicBezTo>
                  <a:lnTo>
                    <a:pt x="39" y="6"/>
                  </a:lnTo>
                  <a:close/>
                  <a:moveTo>
                    <a:pt x="28" y="5"/>
                  </a:moveTo>
                  <a:cubicBezTo>
                    <a:pt x="28" y="3"/>
                    <a:pt x="30" y="1"/>
                    <a:pt x="32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1"/>
                    <a:pt x="37" y="3"/>
                    <a:pt x="38" y="5"/>
                  </a:cubicBezTo>
                  <a:lnTo>
                    <a:pt x="28" y="5"/>
                  </a:lnTo>
                  <a:close/>
                  <a:moveTo>
                    <a:pt x="62" y="30"/>
                  </a:moveTo>
                  <a:cubicBezTo>
                    <a:pt x="60" y="23"/>
                    <a:pt x="56" y="17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3"/>
                    <a:pt x="56" y="10"/>
                    <a:pt x="54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9" y="5"/>
                    <a:pt x="46" y="6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9"/>
                    <a:pt x="39" y="7"/>
                    <a:pt x="33" y="7"/>
                  </a:cubicBezTo>
                  <a:cubicBezTo>
                    <a:pt x="27" y="7"/>
                    <a:pt x="21" y="9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6"/>
                    <a:pt x="17" y="5"/>
                    <a:pt x="14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10"/>
                    <a:pt x="9" y="13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17"/>
                    <a:pt x="5" y="23"/>
                    <a:pt x="4" y="30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4" y="43"/>
                  </a:cubicBezTo>
                  <a:cubicBezTo>
                    <a:pt x="5" y="50"/>
                    <a:pt x="9" y="56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4" y="65"/>
                    <a:pt x="28" y="66"/>
                    <a:pt x="33" y="66"/>
                  </a:cubicBezTo>
                  <a:cubicBezTo>
                    <a:pt x="37" y="66"/>
                    <a:pt x="42" y="65"/>
                    <a:pt x="46" y="6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7" y="56"/>
                    <a:pt x="60" y="50"/>
                    <a:pt x="62" y="43"/>
                  </a:cubicBezTo>
                  <a:cubicBezTo>
                    <a:pt x="64" y="43"/>
                    <a:pt x="66" y="41"/>
                    <a:pt x="66" y="38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3"/>
                    <a:pt x="64" y="31"/>
                    <a:pt x="62" y="30"/>
                  </a:cubicBezTo>
                  <a:close/>
                  <a:moveTo>
                    <a:pt x="2" y="38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3"/>
                    <a:pt x="3" y="32"/>
                  </a:cubicBezTo>
                  <a:cubicBezTo>
                    <a:pt x="3" y="34"/>
                    <a:pt x="3" y="35"/>
                    <a:pt x="3" y="37"/>
                  </a:cubicBezTo>
                  <a:cubicBezTo>
                    <a:pt x="3" y="38"/>
                    <a:pt x="3" y="40"/>
                    <a:pt x="3" y="41"/>
                  </a:cubicBezTo>
                  <a:cubicBezTo>
                    <a:pt x="2" y="41"/>
                    <a:pt x="2" y="40"/>
                    <a:pt x="2" y="38"/>
                  </a:cubicBezTo>
                  <a:close/>
                  <a:moveTo>
                    <a:pt x="47" y="8"/>
                  </a:moveTo>
                  <a:cubicBezTo>
                    <a:pt x="48" y="7"/>
                    <a:pt x="49" y="7"/>
                    <a:pt x="50" y="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0"/>
                    <a:pt x="55" y="12"/>
                    <a:pt x="54" y="13"/>
                  </a:cubicBezTo>
                  <a:lnTo>
                    <a:pt x="47" y="8"/>
                  </a:lnTo>
                  <a:close/>
                  <a:moveTo>
                    <a:pt x="11" y="13"/>
                  </a:moveTo>
                  <a:cubicBezTo>
                    <a:pt x="11" y="12"/>
                    <a:pt x="11" y="10"/>
                    <a:pt x="12" y="1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8" y="7"/>
                    <a:pt x="18" y="8"/>
                    <a:pt x="19" y="8"/>
                  </a:cubicBezTo>
                  <a:lnTo>
                    <a:pt x="11" y="13"/>
                  </a:lnTo>
                  <a:close/>
                  <a:moveTo>
                    <a:pt x="15" y="68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4"/>
                    <a:pt x="17" y="64"/>
                    <a:pt x="17" y="64"/>
                  </a:cubicBezTo>
                  <a:lnTo>
                    <a:pt x="15" y="68"/>
                  </a:lnTo>
                  <a:close/>
                  <a:moveTo>
                    <a:pt x="53" y="66"/>
                  </a:moveTo>
                  <a:cubicBezTo>
                    <a:pt x="51" y="68"/>
                    <a:pt x="51" y="68"/>
                    <a:pt x="51" y="68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0" y="62"/>
                    <a:pt x="50" y="62"/>
                  </a:cubicBezTo>
                  <a:lnTo>
                    <a:pt x="53" y="66"/>
                  </a:lnTo>
                  <a:close/>
                  <a:moveTo>
                    <a:pt x="33" y="64"/>
                  </a:moveTo>
                  <a:cubicBezTo>
                    <a:pt x="18" y="64"/>
                    <a:pt x="6" y="52"/>
                    <a:pt x="6" y="37"/>
                  </a:cubicBezTo>
                  <a:cubicBezTo>
                    <a:pt x="6" y="22"/>
                    <a:pt x="18" y="10"/>
                    <a:pt x="33" y="10"/>
                  </a:cubicBezTo>
                  <a:cubicBezTo>
                    <a:pt x="48" y="10"/>
                    <a:pt x="60" y="22"/>
                    <a:pt x="60" y="37"/>
                  </a:cubicBezTo>
                  <a:cubicBezTo>
                    <a:pt x="60" y="52"/>
                    <a:pt x="48" y="64"/>
                    <a:pt x="33" y="64"/>
                  </a:cubicBezTo>
                  <a:close/>
                  <a:moveTo>
                    <a:pt x="64" y="38"/>
                  </a:moveTo>
                  <a:cubicBezTo>
                    <a:pt x="64" y="40"/>
                    <a:pt x="63" y="41"/>
                    <a:pt x="62" y="41"/>
                  </a:cubicBezTo>
                  <a:cubicBezTo>
                    <a:pt x="62" y="40"/>
                    <a:pt x="62" y="38"/>
                    <a:pt x="62" y="37"/>
                  </a:cubicBezTo>
                  <a:cubicBezTo>
                    <a:pt x="62" y="35"/>
                    <a:pt x="62" y="34"/>
                    <a:pt x="62" y="32"/>
                  </a:cubicBezTo>
                  <a:cubicBezTo>
                    <a:pt x="63" y="33"/>
                    <a:pt x="64" y="34"/>
                    <a:pt x="64" y="35"/>
                  </a:cubicBezTo>
                  <a:lnTo>
                    <a:pt x="64" y="38"/>
                  </a:lnTo>
                  <a:close/>
                  <a:moveTo>
                    <a:pt x="33" y="12"/>
                  </a:moveTo>
                  <a:cubicBezTo>
                    <a:pt x="19" y="12"/>
                    <a:pt x="8" y="23"/>
                    <a:pt x="8" y="37"/>
                  </a:cubicBezTo>
                  <a:cubicBezTo>
                    <a:pt x="8" y="50"/>
                    <a:pt x="19" y="61"/>
                    <a:pt x="33" y="61"/>
                  </a:cubicBezTo>
                  <a:cubicBezTo>
                    <a:pt x="46" y="61"/>
                    <a:pt x="57" y="50"/>
                    <a:pt x="57" y="37"/>
                  </a:cubicBezTo>
                  <a:cubicBezTo>
                    <a:pt x="57" y="23"/>
                    <a:pt x="46" y="12"/>
                    <a:pt x="33" y="12"/>
                  </a:cubicBezTo>
                  <a:close/>
                  <a:moveTo>
                    <a:pt x="33" y="60"/>
                  </a:moveTo>
                  <a:cubicBezTo>
                    <a:pt x="20" y="60"/>
                    <a:pt x="10" y="49"/>
                    <a:pt x="10" y="37"/>
                  </a:cubicBezTo>
                  <a:cubicBezTo>
                    <a:pt x="10" y="24"/>
                    <a:pt x="20" y="14"/>
                    <a:pt x="33" y="14"/>
                  </a:cubicBezTo>
                  <a:cubicBezTo>
                    <a:pt x="45" y="14"/>
                    <a:pt x="56" y="24"/>
                    <a:pt x="56" y="37"/>
                  </a:cubicBezTo>
                  <a:cubicBezTo>
                    <a:pt x="56" y="49"/>
                    <a:pt x="45" y="60"/>
                    <a:pt x="33" y="60"/>
                  </a:cubicBezTo>
                  <a:close/>
                  <a:moveTo>
                    <a:pt x="36" y="35"/>
                  </a:moveTo>
                  <a:cubicBezTo>
                    <a:pt x="49" y="35"/>
                    <a:pt x="49" y="35"/>
                    <a:pt x="49" y="35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40"/>
                    <a:pt x="34" y="40"/>
                    <a:pt x="32" y="40"/>
                  </a:cubicBezTo>
                  <a:cubicBezTo>
                    <a:pt x="30" y="40"/>
                    <a:pt x="28" y="39"/>
                    <a:pt x="28" y="36"/>
                  </a:cubicBezTo>
                  <a:cubicBezTo>
                    <a:pt x="28" y="34"/>
                    <a:pt x="29" y="33"/>
                    <a:pt x="31" y="3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3"/>
                    <a:pt x="36" y="34"/>
                    <a:pt x="3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4" name="Freeform 62">
              <a:extLst>
                <a:ext uri="{FF2B5EF4-FFF2-40B4-BE49-F238E27FC236}">
                  <a16:creationId xmlns:a16="http://schemas.microsoft.com/office/drawing/2014/main" id="{AA3C8655-045F-E05A-BFFB-41E7DBE381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9154" y="3831961"/>
              <a:ext cx="344503" cy="398192"/>
            </a:xfrm>
            <a:custGeom>
              <a:avLst/>
              <a:gdLst>
                <a:gd name="T0" fmla="*/ 54 w 62"/>
                <a:gd name="T1" fmla="*/ 0 h 72"/>
                <a:gd name="T2" fmla="*/ 8 w 62"/>
                <a:gd name="T3" fmla="*/ 0 h 72"/>
                <a:gd name="T4" fmla="*/ 0 w 62"/>
                <a:gd name="T5" fmla="*/ 8 h 72"/>
                <a:gd name="T6" fmla="*/ 0 w 62"/>
                <a:gd name="T7" fmla="*/ 64 h 72"/>
                <a:gd name="T8" fmla="*/ 8 w 62"/>
                <a:gd name="T9" fmla="*/ 72 h 72"/>
                <a:gd name="T10" fmla="*/ 54 w 62"/>
                <a:gd name="T11" fmla="*/ 72 h 72"/>
                <a:gd name="T12" fmla="*/ 62 w 62"/>
                <a:gd name="T13" fmla="*/ 64 h 72"/>
                <a:gd name="T14" fmla="*/ 62 w 62"/>
                <a:gd name="T15" fmla="*/ 8 h 72"/>
                <a:gd name="T16" fmla="*/ 54 w 62"/>
                <a:gd name="T17" fmla="*/ 0 h 72"/>
                <a:gd name="T18" fmla="*/ 8 w 62"/>
                <a:gd name="T19" fmla="*/ 3 h 72"/>
                <a:gd name="T20" fmla="*/ 54 w 62"/>
                <a:gd name="T21" fmla="*/ 3 h 72"/>
                <a:gd name="T22" fmla="*/ 59 w 62"/>
                <a:gd name="T23" fmla="*/ 8 h 72"/>
                <a:gd name="T24" fmla="*/ 59 w 62"/>
                <a:gd name="T25" fmla="*/ 64 h 72"/>
                <a:gd name="T26" fmla="*/ 54 w 62"/>
                <a:gd name="T27" fmla="*/ 69 h 72"/>
                <a:gd name="T28" fmla="*/ 8 w 62"/>
                <a:gd name="T29" fmla="*/ 69 h 72"/>
                <a:gd name="T30" fmla="*/ 3 w 62"/>
                <a:gd name="T31" fmla="*/ 64 h 72"/>
                <a:gd name="T32" fmla="*/ 3 w 62"/>
                <a:gd name="T33" fmla="*/ 8 h 72"/>
                <a:gd name="T34" fmla="*/ 8 w 62"/>
                <a:gd name="T35" fmla="*/ 3 h 72"/>
                <a:gd name="T36" fmla="*/ 7 w 62"/>
                <a:gd name="T37" fmla="*/ 62 h 72"/>
                <a:gd name="T38" fmla="*/ 55 w 62"/>
                <a:gd name="T39" fmla="*/ 62 h 72"/>
                <a:gd name="T40" fmla="*/ 56 w 62"/>
                <a:gd name="T41" fmla="*/ 61 h 72"/>
                <a:gd name="T42" fmla="*/ 56 w 62"/>
                <a:gd name="T43" fmla="*/ 7 h 72"/>
                <a:gd name="T44" fmla="*/ 55 w 62"/>
                <a:gd name="T45" fmla="*/ 6 h 72"/>
                <a:gd name="T46" fmla="*/ 7 w 62"/>
                <a:gd name="T47" fmla="*/ 6 h 72"/>
                <a:gd name="T48" fmla="*/ 6 w 62"/>
                <a:gd name="T49" fmla="*/ 7 h 72"/>
                <a:gd name="T50" fmla="*/ 6 w 62"/>
                <a:gd name="T51" fmla="*/ 61 h 72"/>
                <a:gd name="T52" fmla="*/ 7 w 62"/>
                <a:gd name="T53" fmla="*/ 62 h 72"/>
                <a:gd name="T54" fmla="*/ 8 w 62"/>
                <a:gd name="T55" fmla="*/ 8 h 72"/>
                <a:gd name="T56" fmla="*/ 54 w 62"/>
                <a:gd name="T57" fmla="*/ 8 h 72"/>
                <a:gd name="T58" fmla="*/ 54 w 62"/>
                <a:gd name="T59" fmla="*/ 60 h 72"/>
                <a:gd name="T60" fmla="*/ 8 w 62"/>
                <a:gd name="T61" fmla="*/ 60 h 72"/>
                <a:gd name="T62" fmla="*/ 8 w 62"/>
                <a:gd name="T63" fmla="*/ 8 h 72"/>
                <a:gd name="T64" fmla="*/ 33 w 62"/>
                <a:gd name="T65" fmla="*/ 66 h 72"/>
                <a:gd name="T66" fmla="*/ 31 w 62"/>
                <a:gd name="T67" fmla="*/ 68 h 72"/>
                <a:gd name="T68" fmla="*/ 29 w 62"/>
                <a:gd name="T69" fmla="*/ 66 h 72"/>
                <a:gd name="T70" fmla="*/ 31 w 62"/>
                <a:gd name="T71" fmla="*/ 64 h 72"/>
                <a:gd name="T72" fmla="*/ 33 w 62"/>
                <a:gd name="T7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72">
                  <a:moveTo>
                    <a:pt x="5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4" y="72"/>
                    <a:pt x="8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8" y="72"/>
                    <a:pt x="62" y="68"/>
                    <a:pt x="62" y="6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3"/>
                    <a:pt x="58" y="0"/>
                    <a:pt x="54" y="0"/>
                  </a:cubicBezTo>
                  <a:close/>
                  <a:moveTo>
                    <a:pt x="8" y="3"/>
                  </a:moveTo>
                  <a:cubicBezTo>
                    <a:pt x="54" y="3"/>
                    <a:pt x="54" y="3"/>
                    <a:pt x="54" y="3"/>
                  </a:cubicBezTo>
                  <a:cubicBezTo>
                    <a:pt x="56" y="3"/>
                    <a:pt x="59" y="5"/>
                    <a:pt x="59" y="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7"/>
                    <a:pt x="56" y="69"/>
                    <a:pt x="54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5" y="69"/>
                    <a:pt x="3" y="67"/>
                    <a:pt x="3" y="6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5" y="3"/>
                    <a:pt x="8" y="3"/>
                  </a:cubicBezTo>
                  <a:close/>
                  <a:moveTo>
                    <a:pt x="7" y="62"/>
                  </a:move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6" y="61"/>
                    <a:pt x="56" y="61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6"/>
                    <a:pt x="55" y="6"/>
                    <a:pt x="55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6" y="61"/>
                    <a:pt x="7" y="62"/>
                    <a:pt x="7" y="62"/>
                  </a:cubicBezTo>
                  <a:close/>
                  <a:moveTo>
                    <a:pt x="8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8" y="60"/>
                    <a:pt x="8" y="60"/>
                    <a:pt x="8" y="60"/>
                  </a:cubicBezTo>
                  <a:lnTo>
                    <a:pt x="8" y="8"/>
                  </a:lnTo>
                  <a:close/>
                  <a:moveTo>
                    <a:pt x="33" y="66"/>
                  </a:moveTo>
                  <a:cubicBezTo>
                    <a:pt x="33" y="67"/>
                    <a:pt x="32" y="68"/>
                    <a:pt x="31" y="68"/>
                  </a:cubicBezTo>
                  <a:cubicBezTo>
                    <a:pt x="30" y="68"/>
                    <a:pt x="29" y="67"/>
                    <a:pt x="29" y="66"/>
                  </a:cubicBezTo>
                  <a:cubicBezTo>
                    <a:pt x="29" y="65"/>
                    <a:pt x="30" y="64"/>
                    <a:pt x="31" y="64"/>
                  </a:cubicBezTo>
                  <a:cubicBezTo>
                    <a:pt x="32" y="64"/>
                    <a:pt x="33" y="65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5" name="Freeform 24">
              <a:extLst>
                <a:ext uri="{FF2B5EF4-FFF2-40B4-BE49-F238E27FC236}">
                  <a16:creationId xmlns:a16="http://schemas.microsoft.com/office/drawing/2014/main" id="{2C863026-6D9E-363E-9949-3085D54FD7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9071" y="3278159"/>
              <a:ext cx="593853" cy="626393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6" name="Freeform 62">
              <a:extLst>
                <a:ext uri="{FF2B5EF4-FFF2-40B4-BE49-F238E27FC236}">
                  <a16:creationId xmlns:a16="http://schemas.microsoft.com/office/drawing/2014/main" id="{FF5CD20A-BFA1-DA47-93FF-EFD50EC778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7498" y="2248904"/>
              <a:ext cx="390902" cy="456051"/>
            </a:xfrm>
            <a:custGeom>
              <a:avLst/>
              <a:gdLst>
                <a:gd name="T0" fmla="*/ 18 w 58"/>
                <a:gd name="T1" fmla="*/ 37 h 68"/>
                <a:gd name="T2" fmla="*/ 17 w 58"/>
                <a:gd name="T3" fmla="*/ 31 h 68"/>
                <a:gd name="T4" fmla="*/ 40 w 58"/>
                <a:gd name="T5" fmla="*/ 16 h 68"/>
                <a:gd name="T6" fmla="*/ 17 w 58"/>
                <a:gd name="T7" fmla="*/ 30 h 68"/>
                <a:gd name="T8" fmla="*/ 44 w 58"/>
                <a:gd name="T9" fmla="*/ 18 h 68"/>
                <a:gd name="T10" fmla="*/ 17 w 58"/>
                <a:gd name="T11" fmla="*/ 23 h 68"/>
                <a:gd name="T12" fmla="*/ 30 w 58"/>
                <a:gd name="T13" fmla="*/ 16 h 68"/>
                <a:gd name="T14" fmla="*/ 14 w 58"/>
                <a:gd name="T15" fmla="*/ 21 h 68"/>
                <a:gd name="T16" fmla="*/ 34 w 58"/>
                <a:gd name="T17" fmla="*/ 66 h 68"/>
                <a:gd name="T18" fmla="*/ 28 w 58"/>
                <a:gd name="T19" fmla="*/ 68 h 68"/>
                <a:gd name="T20" fmla="*/ 20 w 58"/>
                <a:gd name="T21" fmla="*/ 62 h 68"/>
                <a:gd name="T22" fmla="*/ 23 w 58"/>
                <a:gd name="T23" fmla="*/ 50 h 68"/>
                <a:gd name="T24" fmla="*/ 17 w 58"/>
                <a:gd name="T25" fmla="*/ 44 h 68"/>
                <a:gd name="T26" fmla="*/ 40 w 58"/>
                <a:gd name="T27" fmla="*/ 30 h 68"/>
                <a:gd name="T28" fmla="*/ 25 w 58"/>
                <a:gd name="T29" fmla="*/ 41 h 68"/>
                <a:gd name="T30" fmla="*/ 29 w 58"/>
                <a:gd name="T31" fmla="*/ 50 h 68"/>
                <a:gd name="T32" fmla="*/ 40 w 58"/>
                <a:gd name="T33" fmla="*/ 39 h 68"/>
                <a:gd name="T34" fmla="*/ 35 w 58"/>
                <a:gd name="T35" fmla="*/ 50 h 68"/>
                <a:gd name="T36" fmla="*/ 34 w 58"/>
                <a:gd name="T37" fmla="*/ 52 h 68"/>
                <a:gd name="T38" fmla="*/ 33 w 58"/>
                <a:gd name="T39" fmla="*/ 52 h 68"/>
                <a:gd name="T40" fmla="*/ 28 w 58"/>
                <a:gd name="T41" fmla="*/ 52 h 68"/>
                <a:gd name="T42" fmla="*/ 22 w 58"/>
                <a:gd name="T43" fmla="*/ 54 h 68"/>
                <a:gd name="T44" fmla="*/ 25 w 58"/>
                <a:gd name="T45" fmla="*/ 64 h 68"/>
                <a:gd name="T46" fmla="*/ 36 w 58"/>
                <a:gd name="T47" fmla="*/ 62 h 68"/>
                <a:gd name="T48" fmla="*/ 39 w 58"/>
                <a:gd name="T49" fmla="*/ 9 h 68"/>
                <a:gd name="T50" fmla="*/ 41 w 58"/>
                <a:gd name="T51" fmla="*/ 10 h 68"/>
                <a:gd name="T52" fmla="*/ 42 w 58"/>
                <a:gd name="T53" fmla="*/ 4 h 68"/>
                <a:gd name="T54" fmla="*/ 15 w 58"/>
                <a:gd name="T55" fmla="*/ 54 h 68"/>
                <a:gd name="T56" fmla="*/ 19 w 58"/>
                <a:gd name="T57" fmla="*/ 49 h 68"/>
                <a:gd name="T58" fmla="*/ 48 w 58"/>
                <a:gd name="T59" fmla="*/ 19 h 68"/>
                <a:gd name="T60" fmla="*/ 54 w 58"/>
                <a:gd name="T61" fmla="*/ 14 h 68"/>
                <a:gd name="T62" fmla="*/ 47 w 58"/>
                <a:gd name="T63" fmla="*/ 18 h 68"/>
                <a:gd name="T64" fmla="*/ 4 w 58"/>
                <a:gd name="T65" fmla="*/ 42 h 68"/>
                <a:gd name="T66" fmla="*/ 5 w 58"/>
                <a:gd name="T67" fmla="*/ 44 h 68"/>
                <a:gd name="T68" fmla="*/ 9 w 58"/>
                <a:gd name="T69" fmla="*/ 39 h 68"/>
                <a:gd name="T70" fmla="*/ 50 w 58"/>
                <a:gd name="T71" fmla="*/ 29 h 68"/>
                <a:gd name="T72" fmla="*/ 58 w 58"/>
                <a:gd name="T73" fmla="*/ 29 h 68"/>
                <a:gd name="T74" fmla="*/ 7 w 58"/>
                <a:gd name="T75" fmla="*/ 28 h 68"/>
                <a:gd name="T76" fmla="*/ 1 w 58"/>
                <a:gd name="T77" fmla="*/ 30 h 68"/>
                <a:gd name="T78" fmla="*/ 49 w 58"/>
                <a:gd name="T79" fmla="*/ 39 h 68"/>
                <a:gd name="T80" fmla="*/ 53 w 58"/>
                <a:gd name="T81" fmla="*/ 44 h 68"/>
                <a:gd name="T82" fmla="*/ 54 w 58"/>
                <a:gd name="T83" fmla="*/ 42 h 68"/>
                <a:gd name="T84" fmla="*/ 4 w 58"/>
                <a:gd name="T85" fmla="*/ 14 h 68"/>
                <a:gd name="T86" fmla="*/ 10 w 58"/>
                <a:gd name="T87" fmla="*/ 19 h 68"/>
                <a:gd name="T88" fmla="*/ 5 w 58"/>
                <a:gd name="T89" fmla="*/ 14 h 68"/>
                <a:gd name="T90" fmla="*/ 39 w 58"/>
                <a:gd name="T91" fmla="*/ 49 h 68"/>
                <a:gd name="T92" fmla="*/ 44 w 58"/>
                <a:gd name="T93" fmla="*/ 54 h 68"/>
                <a:gd name="T94" fmla="*/ 17 w 58"/>
                <a:gd name="T95" fmla="*/ 10 h 68"/>
                <a:gd name="T96" fmla="*/ 19 w 58"/>
                <a:gd name="T97" fmla="*/ 9 h 68"/>
                <a:gd name="T98" fmla="*/ 14 w 58"/>
                <a:gd name="T99" fmla="*/ 5 h 68"/>
                <a:gd name="T100" fmla="*/ 30 w 58"/>
                <a:gd name="T101" fmla="*/ 7 h 68"/>
                <a:gd name="T102" fmla="*/ 28 w 58"/>
                <a:gd name="T103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68">
                  <a:moveTo>
                    <a:pt x="44" y="25"/>
                  </a:moveTo>
                  <a:cubicBezTo>
                    <a:pt x="44" y="26"/>
                    <a:pt x="42" y="28"/>
                    <a:pt x="41" y="2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7" y="37"/>
                    <a:pt x="17" y="37"/>
                  </a:cubicBezTo>
                  <a:cubicBezTo>
                    <a:pt x="15" y="37"/>
                    <a:pt x="14" y="36"/>
                    <a:pt x="14" y="35"/>
                  </a:cubicBezTo>
                  <a:cubicBezTo>
                    <a:pt x="14" y="33"/>
                    <a:pt x="16" y="32"/>
                    <a:pt x="17" y="3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2"/>
                    <a:pt x="44" y="23"/>
                    <a:pt x="44" y="25"/>
                  </a:cubicBezTo>
                  <a:close/>
                  <a:moveTo>
                    <a:pt x="40" y="16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6" y="25"/>
                    <a:pt x="14" y="26"/>
                    <a:pt x="14" y="28"/>
                  </a:cubicBezTo>
                  <a:cubicBezTo>
                    <a:pt x="14" y="29"/>
                    <a:pt x="15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4" y="19"/>
                    <a:pt x="44" y="18"/>
                  </a:cubicBezTo>
                  <a:cubicBezTo>
                    <a:pt x="44" y="16"/>
                    <a:pt x="42" y="15"/>
                    <a:pt x="40" y="16"/>
                  </a:cubicBezTo>
                  <a:close/>
                  <a:moveTo>
                    <a:pt x="14" y="21"/>
                  </a:moveTo>
                  <a:cubicBezTo>
                    <a:pt x="14" y="22"/>
                    <a:pt x="15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0" y="17"/>
                    <a:pt x="30" y="16"/>
                  </a:cubicBezTo>
                  <a:cubicBezTo>
                    <a:pt x="30" y="14"/>
                    <a:pt x="28" y="13"/>
                    <a:pt x="26" y="14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8"/>
                    <a:pt x="14" y="19"/>
                    <a:pt x="14" y="21"/>
                  </a:cubicBezTo>
                  <a:close/>
                  <a:moveTo>
                    <a:pt x="38" y="54"/>
                  </a:moveTo>
                  <a:cubicBezTo>
                    <a:pt x="38" y="62"/>
                    <a:pt x="38" y="62"/>
                    <a:pt x="38" y="62"/>
                  </a:cubicBezTo>
                  <a:cubicBezTo>
                    <a:pt x="38" y="64"/>
                    <a:pt x="36" y="66"/>
                    <a:pt x="34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7"/>
                    <a:pt x="32" y="68"/>
                    <a:pt x="30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6" y="68"/>
                    <a:pt x="25" y="67"/>
                    <a:pt x="25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6"/>
                    <a:pt x="20" y="64"/>
                    <a:pt x="20" y="62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2"/>
                    <a:pt x="22" y="51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7"/>
                    <a:pt x="21" y="44"/>
                    <a:pt x="20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0"/>
                    <a:pt x="16" y="39"/>
                    <a:pt x="17" y="3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9"/>
                    <a:pt x="44" y="30"/>
                    <a:pt x="44" y="32"/>
                  </a:cubicBezTo>
                  <a:cubicBezTo>
                    <a:pt x="44" y="33"/>
                    <a:pt x="42" y="35"/>
                    <a:pt x="41" y="36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3"/>
                    <a:pt x="29" y="46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43"/>
                    <a:pt x="36" y="38"/>
                    <a:pt x="37" y="38"/>
                  </a:cubicBezTo>
                  <a:cubicBezTo>
                    <a:pt x="38" y="37"/>
                    <a:pt x="39" y="38"/>
                    <a:pt x="40" y="39"/>
                  </a:cubicBezTo>
                  <a:cubicBezTo>
                    <a:pt x="41" y="40"/>
                    <a:pt x="41" y="42"/>
                    <a:pt x="39" y="43"/>
                  </a:cubicBezTo>
                  <a:cubicBezTo>
                    <a:pt x="39" y="43"/>
                    <a:pt x="35" y="46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1"/>
                    <a:pt x="38" y="52"/>
                    <a:pt x="38" y="54"/>
                  </a:cubicBezTo>
                  <a:close/>
                  <a:moveTo>
                    <a:pt x="36" y="54"/>
                  </a:moveTo>
                  <a:cubicBezTo>
                    <a:pt x="36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3" y="52"/>
                    <a:pt x="22" y="53"/>
                    <a:pt x="22" y="54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3"/>
                    <a:pt x="23" y="64"/>
                    <a:pt x="24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5" y="64"/>
                    <a:pt x="36" y="63"/>
                    <a:pt x="36" y="62"/>
                  </a:cubicBezTo>
                  <a:lnTo>
                    <a:pt x="36" y="54"/>
                  </a:lnTo>
                  <a:close/>
                  <a:moveTo>
                    <a:pt x="42" y="4"/>
                  </a:move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9" y="10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1" y="11"/>
                    <a:pt x="41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4"/>
                    <a:pt x="44" y="4"/>
                  </a:cubicBezTo>
                  <a:cubicBezTo>
                    <a:pt x="43" y="4"/>
                    <a:pt x="42" y="4"/>
                    <a:pt x="42" y="4"/>
                  </a:cubicBezTo>
                  <a:close/>
                  <a:moveTo>
                    <a:pt x="17" y="48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6" y="54"/>
                    <a:pt x="16" y="5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8"/>
                    <a:pt x="19" y="47"/>
                    <a:pt x="18" y="47"/>
                  </a:cubicBezTo>
                  <a:cubicBezTo>
                    <a:pt x="18" y="47"/>
                    <a:pt x="17" y="47"/>
                    <a:pt x="17" y="48"/>
                  </a:cubicBezTo>
                  <a:close/>
                  <a:moveTo>
                    <a:pt x="48" y="19"/>
                  </a:moveTo>
                  <a:cubicBezTo>
                    <a:pt x="48" y="19"/>
                    <a:pt x="48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5"/>
                    <a:pt x="54" y="14"/>
                  </a:cubicBezTo>
                  <a:cubicBezTo>
                    <a:pt x="54" y="14"/>
                    <a:pt x="53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7" y="18"/>
                  </a:cubicBezTo>
                  <a:cubicBezTo>
                    <a:pt x="47" y="19"/>
                    <a:pt x="48" y="19"/>
                    <a:pt x="48" y="19"/>
                  </a:cubicBezTo>
                  <a:close/>
                  <a:moveTo>
                    <a:pt x="9" y="39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4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1"/>
                    <a:pt x="11" y="40"/>
                    <a:pt x="11" y="40"/>
                  </a:cubicBezTo>
                  <a:cubicBezTo>
                    <a:pt x="10" y="39"/>
                    <a:pt x="10" y="39"/>
                    <a:pt x="9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30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7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0" y="30"/>
                    <a:pt x="0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8" y="30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7" y="40"/>
                  </a:cubicBezTo>
                  <a:cubicBezTo>
                    <a:pt x="47" y="40"/>
                    <a:pt x="47" y="41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4" y="43"/>
                    <a:pt x="54" y="42"/>
                    <a:pt x="54" y="42"/>
                  </a:cubicBezTo>
                  <a:lnTo>
                    <a:pt x="49" y="39"/>
                  </a:lnTo>
                  <a:close/>
                  <a:moveTo>
                    <a:pt x="5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8"/>
                    <a:pt x="11" y="17"/>
                    <a:pt x="10" y="17"/>
                  </a:cubicBezTo>
                  <a:lnTo>
                    <a:pt x="5" y="14"/>
                  </a:lnTo>
                  <a:close/>
                  <a:moveTo>
                    <a:pt x="41" y="48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3" y="54"/>
                    <a:pt x="43" y="54"/>
                  </a:cubicBezTo>
                  <a:cubicBezTo>
                    <a:pt x="43" y="54"/>
                    <a:pt x="43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8"/>
                  </a:lnTo>
                  <a:close/>
                  <a:moveTo>
                    <a:pt x="17" y="10"/>
                  </a:moveTo>
                  <a:cubicBezTo>
                    <a:pt x="17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8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8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C1FEFB7D-D19F-D56F-F252-945B09EB7F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129" y="3268886"/>
              <a:ext cx="504664" cy="360111"/>
            </a:xfrm>
            <a:custGeom>
              <a:avLst/>
              <a:gdLst>
                <a:gd name="T0" fmla="*/ 9 w 84"/>
                <a:gd name="T1" fmla="*/ 37 h 60"/>
                <a:gd name="T2" fmla="*/ 74 w 84"/>
                <a:gd name="T3" fmla="*/ 37 h 60"/>
                <a:gd name="T4" fmla="*/ 10 w 84"/>
                <a:gd name="T5" fmla="*/ 5 h 60"/>
                <a:gd name="T6" fmla="*/ 11 w 84"/>
                <a:gd name="T7" fmla="*/ 7 h 60"/>
                <a:gd name="T8" fmla="*/ 32 w 84"/>
                <a:gd name="T9" fmla="*/ 24 h 60"/>
                <a:gd name="T10" fmla="*/ 33 w 84"/>
                <a:gd name="T11" fmla="*/ 25 h 60"/>
                <a:gd name="T12" fmla="*/ 34 w 84"/>
                <a:gd name="T13" fmla="*/ 29 h 60"/>
                <a:gd name="T14" fmla="*/ 37 w 84"/>
                <a:gd name="T15" fmla="*/ 29 h 60"/>
                <a:gd name="T16" fmla="*/ 37 w 84"/>
                <a:gd name="T17" fmla="*/ 31 h 60"/>
                <a:gd name="T18" fmla="*/ 41 w 84"/>
                <a:gd name="T19" fmla="*/ 32 h 60"/>
                <a:gd name="T20" fmla="*/ 43 w 84"/>
                <a:gd name="T21" fmla="*/ 32 h 60"/>
                <a:gd name="T22" fmla="*/ 47 w 84"/>
                <a:gd name="T23" fmla="*/ 30 h 60"/>
                <a:gd name="T24" fmla="*/ 48 w 84"/>
                <a:gd name="T25" fmla="*/ 29 h 60"/>
                <a:gd name="T26" fmla="*/ 51 w 84"/>
                <a:gd name="T27" fmla="*/ 27 h 60"/>
                <a:gd name="T28" fmla="*/ 50 w 84"/>
                <a:gd name="T29" fmla="*/ 25 h 60"/>
                <a:gd name="T30" fmla="*/ 52 w 84"/>
                <a:gd name="T31" fmla="*/ 23 h 60"/>
                <a:gd name="T32" fmla="*/ 51 w 84"/>
                <a:gd name="T33" fmla="*/ 20 h 60"/>
                <a:gd name="T34" fmla="*/ 50 w 84"/>
                <a:gd name="T35" fmla="*/ 18 h 60"/>
                <a:gd name="T36" fmla="*/ 49 w 84"/>
                <a:gd name="T37" fmla="*/ 15 h 60"/>
                <a:gd name="T38" fmla="*/ 47 w 84"/>
                <a:gd name="T39" fmla="*/ 15 h 60"/>
                <a:gd name="T40" fmla="*/ 46 w 84"/>
                <a:gd name="T41" fmla="*/ 13 h 60"/>
                <a:gd name="T42" fmla="*/ 42 w 84"/>
                <a:gd name="T43" fmla="*/ 13 h 60"/>
                <a:gd name="T44" fmla="*/ 40 w 84"/>
                <a:gd name="T45" fmla="*/ 12 h 60"/>
                <a:gd name="T46" fmla="*/ 37 w 84"/>
                <a:gd name="T47" fmla="*/ 14 h 60"/>
                <a:gd name="T48" fmla="*/ 35 w 84"/>
                <a:gd name="T49" fmla="*/ 14 h 60"/>
                <a:gd name="T50" fmla="*/ 33 w 84"/>
                <a:gd name="T51" fmla="*/ 18 h 60"/>
                <a:gd name="T52" fmla="*/ 33 w 84"/>
                <a:gd name="T53" fmla="*/ 20 h 60"/>
                <a:gd name="T54" fmla="*/ 31 w 84"/>
                <a:gd name="T55" fmla="*/ 22 h 60"/>
                <a:gd name="T56" fmla="*/ 33 w 84"/>
                <a:gd name="T57" fmla="*/ 22 h 60"/>
                <a:gd name="T58" fmla="*/ 35 w 84"/>
                <a:gd name="T59" fmla="*/ 17 h 60"/>
                <a:gd name="T60" fmla="*/ 39 w 84"/>
                <a:gd name="T61" fmla="*/ 14 h 60"/>
                <a:gd name="T62" fmla="*/ 45 w 84"/>
                <a:gd name="T63" fmla="*/ 14 h 60"/>
                <a:gd name="T64" fmla="*/ 49 w 84"/>
                <a:gd name="T65" fmla="*/ 17 h 60"/>
                <a:gd name="T66" fmla="*/ 50 w 84"/>
                <a:gd name="T67" fmla="*/ 22 h 60"/>
                <a:gd name="T68" fmla="*/ 49 w 84"/>
                <a:gd name="T69" fmla="*/ 26 h 60"/>
                <a:gd name="T70" fmla="*/ 45 w 84"/>
                <a:gd name="T71" fmla="*/ 30 h 60"/>
                <a:gd name="T72" fmla="*/ 39 w 84"/>
                <a:gd name="T73" fmla="*/ 30 h 60"/>
                <a:gd name="T74" fmla="*/ 35 w 84"/>
                <a:gd name="T75" fmla="*/ 27 h 60"/>
                <a:gd name="T76" fmla="*/ 33 w 84"/>
                <a:gd name="T77" fmla="*/ 22 h 60"/>
                <a:gd name="T78" fmla="*/ 42 w 84"/>
                <a:gd name="T79" fmla="*/ 27 h 60"/>
                <a:gd name="T80" fmla="*/ 37 w 84"/>
                <a:gd name="T81" fmla="*/ 22 h 60"/>
                <a:gd name="T82" fmla="*/ 44 w 84"/>
                <a:gd name="T83" fmla="*/ 22 h 60"/>
                <a:gd name="T84" fmla="*/ 42 w 84"/>
                <a:gd name="T85" fmla="*/ 19 h 60"/>
                <a:gd name="T86" fmla="*/ 79 w 84"/>
                <a:gd name="T87" fmla="*/ 6 h 60"/>
                <a:gd name="T88" fmla="*/ 5 w 84"/>
                <a:gd name="T89" fmla="*/ 6 h 60"/>
                <a:gd name="T90" fmla="*/ 0 w 84"/>
                <a:gd name="T91" fmla="*/ 51 h 60"/>
                <a:gd name="T92" fmla="*/ 0 w 84"/>
                <a:gd name="T93" fmla="*/ 55 h 60"/>
                <a:gd name="T94" fmla="*/ 84 w 84"/>
                <a:gd name="T95" fmla="*/ 55 h 60"/>
                <a:gd name="T96" fmla="*/ 76 w 84"/>
                <a:gd name="T97" fmla="*/ 57 h 60"/>
                <a:gd name="T98" fmla="*/ 3 w 84"/>
                <a:gd name="T99" fmla="*/ 53 h 60"/>
                <a:gd name="T100" fmla="*/ 30 w 84"/>
                <a:gd name="T101" fmla="*/ 56 h 60"/>
                <a:gd name="T102" fmla="*/ 54 w 84"/>
                <a:gd name="T103" fmla="*/ 53 h 60"/>
                <a:gd name="T104" fmla="*/ 76 w 84"/>
                <a:gd name="T105" fmla="*/ 57 h 60"/>
                <a:gd name="T106" fmla="*/ 52 w 84"/>
                <a:gd name="T107" fmla="*/ 54 h 60"/>
                <a:gd name="T108" fmla="*/ 53 w 84"/>
                <a:gd name="T109" fmla="*/ 51 h 60"/>
                <a:gd name="T110" fmla="*/ 7 w 84"/>
                <a:gd name="T111" fmla="*/ 43 h 60"/>
                <a:gd name="T112" fmla="*/ 53 w 84"/>
                <a:gd name="T113" fmla="*/ 51 h 60"/>
                <a:gd name="T114" fmla="*/ 8 w 84"/>
                <a:gd name="T115" fmla="*/ 41 h 60"/>
                <a:gd name="T116" fmla="*/ 10 w 84"/>
                <a:gd name="T117" fmla="*/ 3 h 60"/>
                <a:gd name="T118" fmla="*/ 76 w 84"/>
                <a:gd name="T1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" h="60">
                  <a:moveTo>
                    <a:pt x="10" y="5"/>
                  </a:moveTo>
                  <a:cubicBezTo>
                    <a:pt x="10" y="5"/>
                    <a:pt x="9" y="5"/>
                    <a:pt x="9" y="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0" y="38"/>
                    <a:pt x="10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38"/>
                    <a:pt x="74" y="37"/>
                    <a:pt x="74" y="3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5"/>
                    <a:pt x="74" y="5"/>
                    <a:pt x="73" y="5"/>
                  </a:cubicBezTo>
                  <a:lnTo>
                    <a:pt x="10" y="5"/>
                  </a:lnTo>
                  <a:close/>
                  <a:moveTo>
                    <a:pt x="72" y="36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2" y="7"/>
                    <a:pt x="72" y="7"/>
                    <a:pt x="72" y="7"/>
                  </a:cubicBezTo>
                  <a:lnTo>
                    <a:pt x="72" y="36"/>
                  </a:lnTo>
                  <a:close/>
                  <a:moveTo>
                    <a:pt x="32" y="24"/>
                  </a:moveTo>
                  <a:cubicBezTo>
                    <a:pt x="32" y="24"/>
                    <a:pt x="33" y="24"/>
                    <a:pt x="33" y="24"/>
                  </a:cubicBezTo>
                  <a:cubicBezTo>
                    <a:pt x="33" y="24"/>
                    <a:pt x="33" y="24"/>
                    <a:pt x="34" y="25"/>
                  </a:cubicBezTo>
                  <a:cubicBezTo>
                    <a:pt x="34" y="25"/>
                    <a:pt x="34" y="25"/>
                    <a:pt x="33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3" y="26"/>
                    <a:pt x="33" y="26"/>
                    <a:pt x="33" y="27"/>
                  </a:cubicBezTo>
                  <a:cubicBezTo>
                    <a:pt x="33" y="28"/>
                    <a:pt x="34" y="28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6" y="29"/>
                    <a:pt x="36" y="29"/>
                  </a:cubicBezTo>
                  <a:cubicBezTo>
                    <a:pt x="36" y="29"/>
                    <a:pt x="36" y="28"/>
                    <a:pt x="37" y="29"/>
                  </a:cubicBezTo>
                  <a:cubicBezTo>
                    <a:pt x="37" y="29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1"/>
                    <a:pt x="39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1"/>
                    <a:pt x="41" y="31"/>
                  </a:cubicBezTo>
                  <a:cubicBezTo>
                    <a:pt x="41" y="30"/>
                    <a:pt x="42" y="30"/>
                    <a:pt x="42" y="31"/>
                  </a:cubicBezTo>
                  <a:cubicBezTo>
                    <a:pt x="42" y="31"/>
                    <a:pt x="43" y="32"/>
                    <a:pt x="43" y="32"/>
                  </a:cubicBezTo>
                  <a:cubicBezTo>
                    <a:pt x="43" y="32"/>
                    <a:pt x="43" y="32"/>
                    <a:pt x="44" y="32"/>
                  </a:cubicBezTo>
                  <a:cubicBezTo>
                    <a:pt x="44" y="32"/>
                    <a:pt x="45" y="31"/>
                    <a:pt x="46" y="31"/>
                  </a:cubicBezTo>
                  <a:cubicBezTo>
                    <a:pt x="46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29"/>
                    <a:pt x="47" y="29"/>
                    <a:pt x="47" y="29"/>
                  </a:cubicBezTo>
                  <a:cubicBezTo>
                    <a:pt x="47" y="28"/>
                    <a:pt x="47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28"/>
                    <a:pt x="50" y="28"/>
                    <a:pt x="51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4"/>
                    <a:pt x="50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2" y="23"/>
                    <a:pt x="52" y="22"/>
                    <a:pt x="52" y="22"/>
                  </a:cubicBezTo>
                  <a:cubicBezTo>
                    <a:pt x="52" y="21"/>
                    <a:pt x="52" y="21"/>
                    <a:pt x="52" y="20"/>
                  </a:cubicBezTo>
                  <a:cubicBezTo>
                    <a:pt x="52" y="20"/>
                    <a:pt x="52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19"/>
                    <a:pt x="50" y="19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1" y="17"/>
                    <a:pt x="51" y="17"/>
                  </a:cubicBezTo>
                  <a:cubicBezTo>
                    <a:pt x="50" y="16"/>
                    <a:pt x="50" y="15"/>
                    <a:pt x="49" y="15"/>
                  </a:cubicBezTo>
                  <a:cubicBezTo>
                    <a:pt x="49" y="15"/>
                    <a:pt x="49" y="14"/>
                    <a:pt x="48" y="14"/>
                  </a:cubicBezTo>
                  <a:cubicBezTo>
                    <a:pt x="48" y="14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6" y="14"/>
                    <a:pt x="47" y="14"/>
                  </a:cubicBezTo>
                  <a:cubicBezTo>
                    <a:pt x="47" y="14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5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2" y="12"/>
                    <a:pt x="42" y="13"/>
                  </a:cubicBezTo>
                  <a:cubicBezTo>
                    <a:pt x="42" y="13"/>
                    <a:pt x="41" y="13"/>
                    <a:pt x="41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12"/>
                    <a:pt x="38" y="12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5"/>
                    <a:pt x="37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4"/>
                    <a:pt x="35" y="14"/>
                  </a:cubicBezTo>
                  <a:cubicBezTo>
                    <a:pt x="35" y="14"/>
                    <a:pt x="35" y="15"/>
                    <a:pt x="34" y="15"/>
                  </a:cubicBezTo>
                  <a:cubicBezTo>
                    <a:pt x="34" y="15"/>
                    <a:pt x="33" y="16"/>
                    <a:pt x="33" y="17"/>
                  </a:cubicBezTo>
                  <a:cubicBezTo>
                    <a:pt x="33" y="17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1" y="21"/>
                    <a:pt x="31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lose/>
                  <a:moveTo>
                    <a:pt x="33" y="22"/>
                  </a:moveTo>
                  <a:cubicBezTo>
                    <a:pt x="34" y="21"/>
                    <a:pt x="35" y="21"/>
                    <a:pt x="35" y="20"/>
                  </a:cubicBezTo>
                  <a:cubicBezTo>
                    <a:pt x="36" y="19"/>
                    <a:pt x="36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7"/>
                    <a:pt x="37" y="17"/>
                    <a:pt x="38" y="17"/>
                  </a:cubicBezTo>
                  <a:cubicBezTo>
                    <a:pt x="39" y="16"/>
                    <a:pt x="39" y="15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1" y="15"/>
                    <a:pt x="42" y="15"/>
                  </a:cubicBezTo>
                  <a:cubicBezTo>
                    <a:pt x="43" y="15"/>
                    <a:pt x="44" y="15"/>
                    <a:pt x="44" y="14"/>
                  </a:cubicBezTo>
                  <a:cubicBezTo>
                    <a:pt x="44" y="14"/>
                    <a:pt x="44" y="14"/>
                    <a:pt x="45" y="14"/>
                  </a:cubicBezTo>
                  <a:cubicBezTo>
                    <a:pt x="44" y="15"/>
                    <a:pt x="45" y="16"/>
                    <a:pt x="46" y="17"/>
                  </a:cubicBezTo>
                  <a:cubicBezTo>
                    <a:pt x="46" y="17"/>
                    <a:pt x="47" y="17"/>
                    <a:pt x="48" y="17"/>
                  </a:cubicBezTo>
                  <a:cubicBezTo>
                    <a:pt x="48" y="17"/>
                    <a:pt x="48" y="17"/>
                    <a:pt x="49" y="17"/>
                  </a:cubicBezTo>
                  <a:cubicBezTo>
                    <a:pt x="48" y="18"/>
                    <a:pt x="48" y="19"/>
                    <a:pt x="48" y="20"/>
                  </a:cubicBezTo>
                  <a:cubicBezTo>
                    <a:pt x="48" y="21"/>
                    <a:pt x="49" y="21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8" y="23"/>
                    <a:pt x="48" y="24"/>
                  </a:cubicBezTo>
                  <a:cubicBezTo>
                    <a:pt x="48" y="25"/>
                    <a:pt x="48" y="26"/>
                    <a:pt x="49" y="2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6" y="27"/>
                    <a:pt x="46" y="27"/>
                  </a:cubicBezTo>
                  <a:cubicBezTo>
                    <a:pt x="45" y="28"/>
                    <a:pt x="44" y="29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3" y="28"/>
                    <a:pt x="42" y="28"/>
                  </a:cubicBezTo>
                  <a:cubicBezTo>
                    <a:pt x="41" y="28"/>
                    <a:pt x="40" y="29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8"/>
                    <a:pt x="38" y="27"/>
                  </a:cubicBezTo>
                  <a:cubicBezTo>
                    <a:pt x="37" y="27"/>
                    <a:pt x="36" y="27"/>
                    <a:pt x="35" y="27"/>
                  </a:cubicBezTo>
                  <a:cubicBezTo>
                    <a:pt x="35" y="27"/>
                    <a:pt x="35" y="27"/>
                    <a:pt x="35" y="26"/>
                  </a:cubicBezTo>
                  <a:cubicBezTo>
                    <a:pt x="36" y="26"/>
                    <a:pt x="36" y="25"/>
                    <a:pt x="35" y="24"/>
                  </a:cubicBezTo>
                  <a:cubicBezTo>
                    <a:pt x="35" y="23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lose/>
                  <a:moveTo>
                    <a:pt x="42" y="27"/>
                  </a:moveTo>
                  <a:cubicBezTo>
                    <a:pt x="44" y="27"/>
                    <a:pt x="46" y="24"/>
                    <a:pt x="46" y="22"/>
                  </a:cubicBezTo>
                  <a:cubicBezTo>
                    <a:pt x="46" y="19"/>
                    <a:pt x="44" y="17"/>
                    <a:pt x="42" y="17"/>
                  </a:cubicBezTo>
                  <a:cubicBezTo>
                    <a:pt x="39" y="17"/>
                    <a:pt x="37" y="19"/>
                    <a:pt x="37" y="22"/>
                  </a:cubicBezTo>
                  <a:cubicBezTo>
                    <a:pt x="37" y="24"/>
                    <a:pt x="39" y="27"/>
                    <a:pt x="42" y="27"/>
                  </a:cubicBezTo>
                  <a:close/>
                  <a:moveTo>
                    <a:pt x="42" y="19"/>
                  </a:moveTo>
                  <a:cubicBezTo>
                    <a:pt x="43" y="19"/>
                    <a:pt x="44" y="20"/>
                    <a:pt x="44" y="22"/>
                  </a:cubicBezTo>
                  <a:cubicBezTo>
                    <a:pt x="44" y="23"/>
                    <a:pt x="43" y="25"/>
                    <a:pt x="42" y="25"/>
                  </a:cubicBezTo>
                  <a:cubicBezTo>
                    <a:pt x="40" y="25"/>
                    <a:pt x="39" y="23"/>
                    <a:pt x="39" y="22"/>
                  </a:cubicBezTo>
                  <a:cubicBezTo>
                    <a:pt x="39" y="20"/>
                    <a:pt x="40" y="19"/>
                    <a:pt x="42" y="19"/>
                  </a:cubicBezTo>
                  <a:close/>
                  <a:moveTo>
                    <a:pt x="84" y="51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"/>
                    <a:pt x="78" y="0"/>
                    <a:pt x="7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5" y="1"/>
                    <a:pt x="5" y="6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0" y="55"/>
                  </a:cubicBezTo>
                  <a:cubicBezTo>
                    <a:pt x="0" y="58"/>
                    <a:pt x="3" y="60"/>
                    <a:pt x="7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0"/>
                    <a:pt x="84" y="58"/>
                    <a:pt x="84" y="5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1"/>
                  </a:cubicBezTo>
                  <a:close/>
                  <a:moveTo>
                    <a:pt x="76" y="57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5" y="57"/>
                    <a:pt x="3" y="56"/>
                    <a:pt x="3" y="55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6"/>
                    <a:pt x="30" y="56"/>
                    <a:pt x="30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1" y="56"/>
                    <a:pt x="79" y="57"/>
                    <a:pt x="76" y="57"/>
                  </a:cubicBezTo>
                  <a:close/>
                  <a:moveTo>
                    <a:pt x="31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31" y="53"/>
                  </a:lnTo>
                  <a:close/>
                  <a:moveTo>
                    <a:pt x="53" y="51"/>
                  </a:moveTo>
                  <a:cubicBezTo>
                    <a:pt x="30" y="51"/>
                    <a:pt x="30" y="51"/>
                    <a:pt x="30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80" y="51"/>
                    <a:pt x="80" y="51"/>
                    <a:pt x="80" y="51"/>
                  </a:cubicBezTo>
                  <a:lnTo>
                    <a:pt x="53" y="51"/>
                  </a:lnTo>
                  <a:close/>
                  <a:moveTo>
                    <a:pt x="76" y="6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4"/>
                    <a:pt x="8" y="3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5" y="3"/>
                    <a:pt x="76" y="3"/>
                  </a:cubicBezTo>
                  <a:cubicBezTo>
                    <a:pt x="76" y="4"/>
                    <a:pt x="76" y="5"/>
                    <a:pt x="7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8" name="Freeform 14">
              <a:extLst>
                <a:ext uri="{FF2B5EF4-FFF2-40B4-BE49-F238E27FC236}">
                  <a16:creationId xmlns:a16="http://schemas.microsoft.com/office/drawing/2014/main" id="{1BFAE074-D87C-8C66-95A7-62B5962896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1811" y="2867649"/>
              <a:ext cx="390810" cy="455946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9" name="Freeform 65">
              <a:extLst>
                <a:ext uri="{FF2B5EF4-FFF2-40B4-BE49-F238E27FC236}">
                  <a16:creationId xmlns:a16="http://schemas.microsoft.com/office/drawing/2014/main" id="{64C251A3-3EC8-4264-6DD1-82AE230E5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6668" y="4682705"/>
              <a:ext cx="454390" cy="454388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0" name="Freeform 41">
              <a:extLst>
                <a:ext uri="{FF2B5EF4-FFF2-40B4-BE49-F238E27FC236}">
                  <a16:creationId xmlns:a16="http://schemas.microsoft.com/office/drawing/2014/main" id="{2C6E4EFB-2F84-8AED-F6AD-7DC5EA67A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3918" y="2055543"/>
              <a:ext cx="467459" cy="451878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1" name="Freeform 41">
              <a:extLst>
                <a:ext uri="{FF2B5EF4-FFF2-40B4-BE49-F238E27FC236}">
                  <a16:creationId xmlns:a16="http://schemas.microsoft.com/office/drawing/2014/main" id="{2104223B-9E3F-2286-89DF-046CA48F3D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7715" y="5751080"/>
              <a:ext cx="467459" cy="451878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2" name="Freeform 85">
              <a:extLst>
                <a:ext uri="{FF2B5EF4-FFF2-40B4-BE49-F238E27FC236}">
                  <a16:creationId xmlns:a16="http://schemas.microsoft.com/office/drawing/2014/main" id="{A227FBAA-0FE1-AC9B-C320-CEFDBEF7E9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7342" y="6185035"/>
              <a:ext cx="653447" cy="491050"/>
            </a:xfrm>
            <a:custGeom>
              <a:avLst/>
              <a:gdLst>
                <a:gd name="T0" fmla="*/ 53 w 71"/>
                <a:gd name="T1" fmla="*/ 5 h 51"/>
                <a:gd name="T2" fmla="*/ 0 w 71"/>
                <a:gd name="T3" fmla="*/ 12 h 51"/>
                <a:gd name="T4" fmla="*/ 8 w 71"/>
                <a:gd name="T5" fmla="*/ 33 h 51"/>
                <a:gd name="T6" fmla="*/ 12 w 71"/>
                <a:gd name="T7" fmla="*/ 43 h 51"/>
                <a:gd name="T8" fmla="*/ 46 w 71"/>
                <a:gd name="T9" fmla="*/ 40 h 51"/>
                <a:gd name="T10" fmla="*/ 11 w 71"/>
                <a:gd name="T11" fmla="*/ 35 h 51"/>
                <a:gd name="T12" fmla="*/ 48 w 71"/>
                <a:gd name="T13" fmla="*/ 31 h 51"/>
                <a:gd name="T14" fmla="*/ 56 w 71"/>
                <a:gd name="T15" fmla="*/ 6 h 51"/>
                <a:gd name="T16" fmla="*/ 71 w 71"/>
                <a:gd name="T17" fmla="*/ 2 h 51"/>
                <a:gd name="T18" fmla="*/ 45 w 71"/>
                <a:gd name="T19" fmla="*/ 18 h 51"/>
                <a:gd name="T20" fmla="*/ 49 w 71"/>
                <a:gd name="T21" fmla="*/ 18 h 51"/>
                <a:gd name="T22" fmla="*/ 45 w 71"/>
                <a:gd name="T23" fmla="*/ 20 h 51"/>
                <a:gd name="T24" fmla="*/ 9 w 71"/>
                <a:gd name="T25" fmla="*/ 30 h 51"/>
                <a:gd name="T26" fmla="*/ 12 w 71"/>
                <a:gd name="T27" fmla="*/ 32 h 51"/>
                <a:gd name="T28" fmla="*/ 28 w 71"/>
                <a:gd name="T29" fmla="*/ 18 h 51"/>
                <a:gd name="T30" fmla="*/ 35 w 71"/>
                <a:gd name="T31" fmla="*/ 18 h 51"/>
                <a:gd name="T32" fmla="*/ 43 w 71"/>
                <a:gd name="T33" fmla="*/ 18 h 51"/>
                <a:gd name="T34" fmla="*/ 28 w 71"/>
                <a:gd name="T35" fmla="*/ 20 h 51"/>
                <a:gd name="T36" fmla="*/ 28 w 71"/>
                <a:gd name="T37" fmla="*/ 25 h 51"/>
                <a:gd name="T38" fmla="*/ 21 w 71"/>
                <a:gd name="T39" fmla="*/ 25 h 51"/>
                <a:gd name="T40" fmla="*/ 26 w 71"/>
                <a:gd name="T41" fmla="*/ 25 h 51"/>
                <a:gd name="T42" fmla="*/ 20 w 71"/>
                <a:gd name="T43" fmla="*/ 13 h 51"/>
                <a:gd name="T44" fmla="*/ 18 w 71"/>
                <a:gd name="T45" fmla="*/ 18 h 51"/>
                <a:gd name="T46" fmla="*/ 18 w 71"/>
                <a:gd name="T47" fmla="*/ 13 h 51"/>
                <a:gd name="T48" fmla="*/ 19 w 71"/>
                <a:gd name="T49" fmla="*/ 25 h 51"/>
                <a:gd name="T50" fmla="*/ 18 w 71"/>
                <a:gd name="T51" fmla="*/ 20 h 51"/>
                <a:gd name="T52" fmla="*/ 5 w 71"/>
                <a:gd name="T53" fmla="*/ 20 h 51"/>
                <a:gd name="T54" fmla="*/ 13 w 71"/>
                <a:gd name="T55" fmla="*/ 27 h 51"/>
                <a:gd name="T56" fmla="*/ 14 w 71"/>
                <a:gd name="T57" fmla="*/ 32 h 51"/>
                <a:gd name="T58" fmla="*/ 26 w 71"/>
                <a:gd name="T59" fmla="*/ 27 h 51"/>
                <a:gd name="T60" fmla="*/ 21 w 71"/>
                <a:gd name="T61" fmla="*/ 27 h 51"/>
                <a:gd name="T62" fmla="*/ 33 w 71"/>
                <a:gd name="T63" fmla="*/ 32 h 51"/>
                <a:gd name="T64" fmla="*/ 36 w 71"/>
                <a:gd name="T65" fmla="*/ 27 h 51"/>
                <a:gd name="T66" fmla="*/ 35 w 71"/>
                <a:gd name="T67" fmla="*/ 32 h 51"/>
                <a:gd name="T68" fmla="*/ 37 w 71"/>
                <a:gd name="T69" fmla="*/ 20 h 51"/>
                <a:gd name="T70" fmla="*/ 36 w 71"/>
                <a:gd name="T71" fmla="*/ 25 h 51"/>
                <a:gd name="T72" fmla="*/ 9 w 71"/>
                <a:gd name="T73" fmla="*/ 13 h 51"/>
                <a:gd name="T74" fmla="*/ 3 w 71"/>
                <a:gd name="T75" fmla="*/ 14 h 51"/>
                <a:gd name="T76" fmla="*/ 42 w 71"/>
                <a:gd name="T77" fmla="*/ 32 h 51"/>
                <a:gd name="T78" fmla="*/ 46 w 71"/>
                <a:gd name="T79" fmla="*/ 27 h 51"/>
                <a:gd name="T80" fmla="*/ 13 w 71"/>
                <a:gd name="T81" fmla="*/ 44 h 51"/>
                <a:gd name="T82" fmla="*/ 17 w 71"/>
                <a:gd name="T83" fmla="*/ 48 h 51"/>
                <a:gd name="T84" fmla="*/ 12 w 71"/>
                <a:gd name="T85" fmla="*/ 48 h 51"/>
                <a:gd name="T86" fmla="*/ 13 w 71"/>
                <a:gd name="T87" fmla="*/ 49 h 51"/>
                <a:gd name="T88" fmla="*/ 40 w 71"/>
                <a:gd name="T89" fmla="*/ 51 h 51"/>
                <a:gd name="T90" fmla="*/ 40 w 71"/>
                <a:gd name="T91" fmla="*/ 49 h 51"/>
                <a:gd name="T92" fmla="*/ 42 w 71"/>
                <a:gd name="T93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51">
                  <a:moveTo>
                    <a:pt x="7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6" y="0"/>
                    <a:pt x="54" y="2"/>
                    <a:pt x="5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1" y="11"/>
                    <a:pt x="0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2"/>
                    <a:pt x="8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1"/>
                    <a:pt x="10" y="43"/>
                    <a:pt x="12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7" y="42"/>
                    <a:pt x="47" y="41"/>
                  </a:cubicBezTo>
                  <a:cubicBezTo>
                    <a:pt x="47" y="41"/>
                    <a:pt x="46" y="40"/>
                    <a:pt x="46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2" y="35"/>
                    <a:pt x="1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5" y="35"/>
                    <a:pt x="47" y="33"/>
                    <a:pt x="48" y="31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2"/>
                    <a:pt x="54" y="12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4"/>
                    <a:pt x="58" y="3"/>
                    <a:pt x="59" y="3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1" y="3"/>
                    <a:pt x="71" y="2"/>
                  </a:cubicBezTo>
                  <a:cubicBezTo>
                    <a:pt x="71" y="1"/>
                    <a:pt x="70" y="0"/>
                    <a:pt x="70" y="0"/>
                  </a:cubicBezTo>
                  <a:close/>
                  <a:moveTo>
                    <a:pt x="49" y="18"/>
                  </a:moveTo>
                  <a:cubicBezTo>
                    <a:pt x="45" y="18"/>
                    <a:pt x="45" y="18"/>
                    <a:pt x="45" y="1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0" y="13"/>
                    <a:pt x="50" y="13"/>
                  </a:cubicBezTo>
                  <a:lnTo>
                    <a:pt x="49" y="18"/>
                  </a:lnTo>
                  <a:close/>
                  <a:moveTo>
                    <a:pt x="47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20"/>
                    <a:pt x="48" y="20"/>
                    <a:pt x="48" y="20"/>
                  </a:cubicBezTo>
                  <a:lnTo>
                    <a:pt x="47" y="25"/>
                  </a:lnTo>
                  <a:close/>
                  <a:moveTo>
                    <a:pt x="9" y="30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0" y="31"/>
                    <a:pt x="9" y="30"/>
                  </a:cubicBezTo>
                  <a:close/>
                  <a:moveTo>
                    <a:pt x="35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5" y="18"/>
                  </a:lnTo>
                  <a:close/>
                  <a:moveTo>
                    <a:pt x="37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13"/>
                  </a:lnTo>
                  <a:close/>
                  <a:moveTo>
                    <a:pt x="28" y="20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8" y="25"/>
                    <a:pt x="28" y="25"/>
                    <a:pt x="28" y="25"/>
                  </a:cubicBezTo>
                  <a:lnTo>
                    <a:pt x="28" y="20"/>
                  </a:lnTo>
                  <a:close/>
                  <a:moveTo>
                    <a:pt x="26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6" y="20"/>
                    <a:pt x="26" y="20"/>
                    <a:pt x="26" y="20"/>
                  </a:cubicBezTo>
                  <a:lnTo>
                    <a:pt x="26" y="25"/>
                  </a:lnTo>
                  <a:close/>
                  <a:moveTo>
                    <a:pt x="26" y="18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7" y="13"/>
                    <a:pt x="27" y="13"/>
                    <a:pt x="27" y="13"/>
                  </a:cubicBezTo>
                  <a:lnTo>
                    <a:pt x="26" y="18"/>
                  </a:lnTo>
                  <a:close/>
                  <a:moveTo>
                    <a:pt x="18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8" y="13"/>
                    <a:pt x="18" y="13"/>
                    <a:pt x="18" y="13"/>
                  </a:cubicBezTo>
                  <a:lnTo>
                    <a:pt x="18" y="18"/>
                  </a:lnTo>
                  <a:close/>
                  <a:moveTo>
                    <a:pt x="18" y="20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8" y="20"/>
                  </a:lnTo>
                  <a:close/>
                  <a:moveTo>
                    <a:pt x="11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1" y="25"/>
                  </a:lnTo>
                  <a:close/>
                  <a:moveTo>
                    <a:pt x="13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4" y="32"/>
                    <a:pt x="14" y="32"/>
                    <a:pt x="14" y="32"/>
                  </a:cubicBezTo>
                  <a:lnTo>
                    <a:pt x="13" y="27"/>
                  </a:lnTo>
                  <a:close/>
                  <a:moveTo>
                    <a:pt x="21" y="27"/>
                  </a:moveTo>
                  <a:cubicBezTo>
                    <a:pt x="26" y="27"/>
                    <a:pt x="26" y="27"/>
                    <a:pt x="26" y="27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27"/>
                  </a:lnTo>
                  <a:close/>
                  <a:moveTo>
                    <a:pt x="28" y="27"/>
                  </a:moveTo>
                  <a:cubicBezTo>
                    <a:pt x="34" y="27"/>
                    <a:pt x="34" y="27"/>
                    <a:pt x="34" y="2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8" y="32"/>
                    <a:pt x="28" y="32"/>
                    <a:pt x="28" y="32"/>
                  </a:cubicBezTo>
                  <a:lnTo>
                    <a:pt x="28" y="27"/>
                  </a:lnTo>
                  <a:close/>
                  <a:moveTo>
                    <a:pt x="36" y="27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36" y="27"/>
                  </a:lnTo>
                  <a:close/>
                  <a:moveTo>
                    <a:pt x="36" y="25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36" y="25"/>
                  </a:lnTo>
                  <a:close/>
                  <a:moveTo>
                    <a:pt x="4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4" y="13"/>
                  </a:cubicBezTo>
                  <a:close/>
                  <a:moveTo>
                    <a:pt x="42" y="32"/>
                  </a:moveTo>
                  <a:cubicBezTo>
                    <a:pt x="42" y="32"/>
                    <a:pt x="42" y="32"/>
                    <a:pt x="42" y="3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1"/>
                    <a:pt x="43" y="32"/>
                    <a:pt x="42" y="32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6"/>
                    <a:pt x="10" y="48"/>
                  </a:cubicBezTo>
                  <a:cubicBezTo>
                    <a:pt x="10" y="50"/>
                    <a:pt x="11" y="51"/>
                    <a:pt x="13" y="51"/>
                  </a:cubicBezTo>
                  <a:cubicBezTo>
                    <a:pt x="15" y="51"/>
                    <a:pt x="17" y="50"/>
                    <a:pt x="17" y="48"/>
                  </a:cubicBezTo>
                  <a:cubicBezTo>
                    <a:pt x="17" y="46"/>
                    <a:pt x="15" y="44"/>
                    <a:pt x="13" y="44"/>
                  </a:cubicBezTo>
                  <a:close/>
                  <a:moveTo>
                    <a:pt x="13" y="49"/>
                  </a:moveTo>
                  <a:cubicBezTo>
                    <a:pt x="13" y="49"/>
                    <a:pt x="12" y="48"/>
                    <a:pt x="12" y="48"/>
                  </a:cubicBezTo>
                  <a:cubicBezTo>
                    <a:pt x="12" y="47"/>
                    <a:pt x="13" y="46"/>
                    <a:pt x="13" y="46"/>
                  </a:cubicBezTo>
                  <a:cubicBezTo>
                    <a:pt x="14" y="46"/>
                    <a:pt x="15" y="47"/>
                    <a:pt x="15" y="48"/>
                  </a:cubicBezTo>
                  <a:cubicBezTo>
                    <a:pt x="15" y="48"/>
                    <a:pt x="14" y="49"/>
                    <a:pt x="13" y="49"/>
                  </a:cubicBezTo>
                  <a:close/>
                  <a:moveTo>
                    <a:pt x="40" y="44"/>
                  </a:moveTo>
                  <a:cubicBezTo>
                    <a:pt x="38" y="44"/>
                    <a:pt x="37" y="46"/>
                    <a:pt x="37" y="48"/>
                  </a:cubicBezTo>
                  <a:cubicBezTo>
                    <a:pt x="37" y="50"/>
                    <a:pt x="38" y="51"/>
                    <a:pt x="40" y="51"/>
                  </a:cubicBezTo>
                  <a:cubicBezTo>
                    <a:pt x="42" y="51"/>
                    <a:pt x="44" y="50"/>
                    <a:pt x="44" y="48"/>
                  </a:cubicBezTo>
                  <a:cubicBezTo>
                    <a:pt x="44" y="46"/>
                    <a:pt x="42" y="44"/>
                    <a:pt x="40" y="44"/>
                  </a:cubicBezTo>
                  <a:close/>
                  <a:moveTo>
                    <a:pt x="40" y="49"/>
                  </a:moveTo>
                  <a:cubicBezTo>
                    <a:pt x="39" y="49"/>
                    <a:pt x="39" y="48"/>
                    <a:pt x="39" y="48"/>
                  </a:cubicBezTo>
                  <a:cubicBezTo>
                    <a:pt x="39" y="47"/>
                    <a:pt x="39" y="46"/>
                    <a:pt x="40" y="46"/>
                  </a:cubicBezTo>
                  <a:cubicBezTo>
                    <a:pt x="41" y="46"/>
                    <a:pt x="42" y="47"/>
                    <a:pt x="42" y="48"/>
                  </a:cubicBezTo>
                  <a:cubicBezTo>
                    <a:pt x="42" y="48"/>
                    <a:pt x="41" y="49"/>
                    <a:pt x="40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3" name="Freeform 69">
              <a:extLst>
                <a:ext uri="{FF2B5EF4-FFF2-40B4-BE49-F238E27FC236}">
                  <a16:creationId xmlns:a16="http://schemas.microsoft.com/office/drawing/2014/main" id="{6CF604B3-539F-AC8E-6AC8-44AB8CE7BD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8400" y="5270180"/>
              <a:ext cx="371163" cy="371166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4 w 35"/>
                <a:gd name="T21" fmla="*/ 12 h 35"/>
                <a:gd name="T22" fmla="*/ 19 w 35"/>
                <a:gd name="T23" fmla="*/ 18 h 35"/>
                <a:gd name="T24" fmla="*/ 24 w 35"/>
                <a:gd name="T25" fmla="*/ 23 h 35"/>
                <a:gd name="T26" fmla="*/ 24 w 35"/>
                <a:gd name="T27" fmla="*/ 24 h 35"/>
                <a:gd name="T28" fmla="*/ 24 w 35"/>
                <a:gd name="T29" fmla="*/ 25 h 35"/>
                <a:gd name="T30" fmla="*/ 23 w 35"/>
                <a:gd name="T31" fmla="*/ 24 h 35"/>
                <a:gd name="T32" fmla="*/ 18 w 35"/>
                <a:gd name="T33" fmla="*/ 19 h 35"/>
                <a:gd name="T34" fmla="*/ 12 w 35"/>
                <a:gd name="T35" fmla="*/ 24 h 35"/>
                <a:gd name="T36" fmla="*/ 12 w 35"/>
                <a:gd name="T37" fmla="*/ 25 h 35"/>
                <a:gd name="T38" fmla="*/ 11 w 35"/>
                <a:gd name="T39" fmla="*/ 24 h 35"/>
                <a:gd name="T40" fmla="*/ 11 w 35"/>
                <a:gd name="T41" fmla="*/ 23 h 35"/>
                <a:gd name="T42" fmla="*/ 16 w 35"/>
                <a:gd name="T43" fmla="*/ 18 h 35"/>
                <a:gd name="T44" fmla="*/ 11 w 35"/>
                <a:gd name="T45" fmla="*/ 12 h 35"/>
                <a:gd name="T46" fmla="*/ 11 w 35"/>
                <a:gd name="T47" fmla="*/ 11 h 35"/>
                <a:gd name="T48" fmla="*/ 12 w 35"/>
                <a:gd name="T49" fmla="*/ 11 h 35"/>
                <a:gd name="T50" fmla="*/ 18 w 35"/>
                <a:gd name="T51" fmla="*/ 16 h 35"/>
                <a:gd name="T52" fmla="*/ 23 w 35"/>
                <a:gd name="T53" fmla="*/ 11 h 35"/>
                <a:gd name="T54" fmla="*/ 24 w 35"/>
                <a:gd name="T55" fmla="*/ 11 h 35"/>
                <a:gd name="T56" fmla="*/ 24 w 35"/>
                <a:gd name="T5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4" y="12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4" y="24"/>
                    <a:pt x="24" y="25"/>
                    <a:pt x="24" y="25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0"/>
                    <a:pt x="12" y="10"/>
                    <a:pt x="12" y="11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4" y="10"/>
                    <a:pt x="24" y="11"/>
                  </a:cubicBezTo>
                  <a:cubicBezTo>
                    <a:pt x="25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4" name="Freeform 14">
              <a:extLst>
                <a:ext uri="{FF2B5EF4-FFF2-40B4-BE49-F238E27FC236}">
                  <a16:creationId xmlns:a16="http://schemas.microsoft.com/office/drawing/2014/main" id="{CBDEFF2F-351A-0335-0372-5F27D0FC6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9405" y="3988395"/>
              <a:ext cx="330276" cy="385323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5" name="Freeform 18">
              <a:extLst>
                <a:ext uri="{FF2B5EF4-FFF2-40B4-BE49-F238E27FC236}">
                  <a16:creationId xmlns:a16="http://schemas.microsoft.com/office/drawing/2014/main" id="{FB7B2005-DFC9-B8BD-06F4-34E0F29AE4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3507" y="3403364"/>
              <a:ext cx="473037" cy="446461"/>
            </a:xfrm>
            <a:custGeom>
              <a:avLst/>
              <a:gdLst>
                <a:gd name="T0" fmla="*/ 13 w 75"/>
                <a:gd name="T1" fmla="*/ 41 h 71"/>
                <a:gd name="T2" fmla="*/ 13 w 75"/>
                <a:gd name="T3" fmla="*/ 35 h 71"/>
                <a:gd name="T4" fmla="*/ 65 w 75"/>
                <a:gd name="T5" fmla="*/ 12 h 71"/>
                <a:gd name="T6" fmla="*/ 36 w 75"/>
                <a:gd name="T7" fmla="*/ 13 h 71"/>
                <a:gd name="T8" fmla="*/ 65 w 75"/>
                <a:gd name="T9" fmla="*/ 14 h 71"/>
                <a:gd name="T10" fmla="*/ 65 w 75"/>
                <a:gd name="T11" fmla="*/ 12 h 71"/>
                <a:gd name="T12" fmla="*/ 22 w 75"/>
                <a:gd name="T13" fmla="*/ 38 h 71"/>
                <a:gd name="T14" fmla="*/ 27 w 75"/>
                <a:gd name="T15" fmla="*/ 38 h 71"/>
                <a:gd name="T16" fmla="*/ 36 w 75"/>
                <a:gd name="T17" fmla="*/ 35 h 71"/>
                <a:gd name="T18" fmla="*/ 36 w 75"/>
                <a:gd name="T19" fmla="*/ 41 h 71"/>
                <a:gd name="T20" fmla="*/ 36 w 75"/>
                <a:gd name="T21" fmla="*/ 35 h 71"/>
                <a:gd name="T22" fmla="*/ 75 w 75"/>
                <a:gd name="T23" fmla="*/ 36 h 71"/>
                <a:gd name="T24" fmla="*/ 67 w 75"/>
                <a:gd name="T25" fmla="*/ 42 h 71"/>
                <a:gd name="T26" fmla="*/ 71 w 75"/>
                <a:gd name="T27" fmla="*/ 52 h 71"/>
                <a:gd name="T28" fmla="*/ 67 w 75"/>
                <a:gd name="T29" fmla="*/ 53 h 71"/>
                <a:gd name="T30" fmla="*/ 49 w 75"/>
                <a:gd name="T31" fmla="*/ 42 h 71"/>
                <a:gd name="T32" fmla="*/ 43 w 75"/>
                <a:gd name="T33" fmla="*/ 59 h 71"/>
                <a:gd name="T34" fmla="*/ 8 w 75"/>
                <a:gd name="T35" fmla="*/ 70 h 71"/>
                <a:gd name="T36" fmla="*/ 6 w 75"/>
                <a:gd name="T37" fmla="*/ 70 h 71"/>
                <a:gd name="T38" fmla="*/ 9 w 75"/>
                <a:gd name="T39" fmla="*/ 59 h 71"/>
                <a:gd name="T40" fmla="*/ 0 w 75"/>
                <a:gd name="T41" fmla="*/ 53 h 71"/>
                <a:gd name="T42" fmla="*/ 6 w 75"/>
                <a:gd name="T43" fmla="*/ 17 h 71"/>
                <a:gd name="T44" fmla="*/ 26 w 75"/>
                <a:gd name="T45" fmla="*/ 6 h 71"/>
                <a:gd name="T46" fmla="*/ 69 w 75"/>
                <a:gd name="T47" fmla="*/ 0 h 71"/>
                <a:gd name="T48" fmla="*/ 72 w 75"/>
                <a:gd name="T49" fmla="*/ 36 h 71"/>
                <a:gd name="T50" fmla="*/ 69 w 75"/>
                <a:gd name="T51" fmla="*/ 3 h 71"/>
                <a:gd name="T52" fmla="*/ 29 w 75"/>
                <a:gd name="T53" fmla="*/ 6 h 71"/>
                <a:gd name="T54" fmla="*/ 43 w 75"/>
                <a:gd name="T55" fmla="*/ 18 h 71"/>
                <a:gd name="T56" fmla="*/ 48 w 75"/>
                <a:gd name="T57" fmla="*/ 21 h 71"/>
                <a:gd name="T58" fmla="*/ 66 w 75"/>
                <a:gd name="T59" fmla="*/ 22 h 71"/>
                <a:gd name="T60" fmla="*/ 48 w 75"/>
                <a:gd name="T61" fmla="*/ 23 h 71"/>
                <a:gd name="T62" fmla="*/ 65 w 75"/>
                <a:gd name="T63" fmla="*/ 30 h 71"/>
                <a:gd name="T64" fmla="*/ 65 w 75"/>
                <a:gd name="T65" fmla="*/ 32 h 71"/>
                <a:gd name="T66" fmla="*/ 48 w 75"/>
                <a:gd name="T67" fmla="*/ 39 h 71"/>
                <a:gd name="T68" fmla="*/ 56 w 75"/>
                <a:gd name="T69" fmla="*/ 39 h 71"/>
                <a:gd name="T70" fmla="*/ 63 w 75"/>
                <a:gd name="T71" fmla="*/ 41 h 71"/>
                <a:gd name="T72" fmla="*/ 64 w 75"/>
                <a:gd name="T73" fmla="*/ 39 h 71"/>
                <a:gd name="T74" fmla="*/ 72 w 75"/>
                <a:gd name="T75" fmla="*/ 36 h 71"/>
                <a:gd name="T76" fmla="*/ 46 w 75"/>
                <a:gd name="T77" fmla="*/ 23 h 71"/>
                <a:gd name="T78" fmla="*/ 6 w 75"/>
                <a:gd name="T79" fmla="*/ 20 h 71"/>
                <a:gd name="T80" fmla="*/ 3 w 75"/>
                <a:gd name="T81" fmla="*/ 53 h 71"/>
                <a:gd name="T82" fmla="*/ 12 w 75"/>
                <a:gd name="T83" fmla="*/ 56 h 71"/>
                <a:gd name="T84" fmla="*/ 13 w 75"/>
                <a:gd name="T85" fmla="*/ 57 h 71"/>
                <a:gd name="T86" fmla="*/ 20 w 75"/>
                <a:gd name="T87" fmla="*/ 56 h 71"/>
                <a:gd name="T88" fmla="*/ 43 w 75"/>
                <a:gd name="T89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1">
                  <a:moveTo>
                    <a:pt x="16" y="38"/>
                  </a:moveTo>
                  <a:cubicBezTo>
                    <a:pt x="16" y="40"/>
                    <a:pt x="15" y="41"/>
                    <a:pt x="13" y="41"/>
                  </a:cubicBezTo>
                  <a:cubicBezTo>
                    <a:pt x="12" y="41"/>
                    <a:pt x="10" y="40"/>
                    <a:pt x="10" y="38"/>
                  </a:cubicBezTo>
                  <a:cubicBezTo>
                    <a:pt x="10" y="37"/>
                    <a:pt x="12" y="35"/>
                    <a:pt x="13" y="35"/>
                  </a:cubicBezTo>
                  <a:cubicBezTo>
                    <a:pt x="15" y="35"/>
                    <a:pt x="16" y="37"/>
                    <a:pt x="16" y="38"/>
                  </a:cubicBezTo>
                  <a:close/>
                  <a:moveTo>
                    <a:pt x="65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6" y="14"/>
                    <a:pt x="36" y="14"/>
                    <a:pt x="37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4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lose/>
                  <a:moveTo>
                    <a:pt x="24" y="35"/>
                  </a:moveTo>
                  <a:cubicBezTo>
                    <a:pt x="23" y="35"/>
                    <a:pt x="22" y="37"/>
                    <a:pt x="22" y="38"/>
                  </a:cubicBezTo>
                  <a:cubicBezTo>
                    <a:pt x="22" y="40"/>
                    <a:pt x="23" y="41"/>
                    <a:pt x="24" y="41"/>
                  </a:cubicBezTo>
                  <a:cubicBezTo>
                    <a:pt x="26" y="41"/>
                    <a:pt x="27" y="40"/>
                    <a:pt x="27" y="38"/>
                  </a:cubicBezTo>
                  <a:cubicBezTo>
                    <a:pt x="27" y="37"/>
                    <a:pt x="26" y="35"/>
                    <a:pt x="24" y="35"/>
                  </a:cubicBezTo>
                  <a:close/>
                  <a:moveTo>
                    <a:pt x="36" y="35"/>
                  </a:moveTo>
                  <a:cubicBezTo>
                    <a:pt x="34" y="35"/>
                    <a:pt x="33" y="37"/>
                    <a:pt x="33" y="38"/>
                  </a:cubicBezTo>
                  <a:cubicBezTo>
                    <a:pt x="33" y="40"/>
                    <a:pt x="34" y="41"/>
                    <a:pt x="36" y="41"/>
                  </a:cubicBezTo>
                  <a:cubicBezTo>
                    <a:pt x="37" y="41"/>
                    <a:pt x="39" y="40"/>
                    <a:pt x="39" y="38"/>
                  </a:cubicBezTo>
                  <a:cubicBezTo>
                    <a:pt x="39" y="37"/>
                    <a:pt x="37" y="35"/>
                    <a:pt x="36" y="35"/>
                  </a:cubicBezTo>
                  <a:close/>
                  <a:moveTo>
                    <a:pt x="75" y="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5" y="40"/>
                    <a:pt x="73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0" y="51"/>
                    <a:pt x="71" y="52"/>
                    <a:pt x="71" y="52"/>
                  </a:cubicBezTo>
                  <a:cubicBezTo>
                    <a:pt x="71" y="53"/>
                    <a:pt x="70" y="54"/>
                    <a:pt x="69" y="54"/>
                  </a:cubicBezTo>
                  <a:cubicBezTo>
                    <a:pt x="68" y="54"/>
                    <a:pt x="68" y="54"/>
                    <a:pt x="67" y="53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56"/>
                    <a:pt x="46" y="59"/>
                    <a:pt x="43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0"/>
                    <a:pt x="7" y="71"/>
                    <a:pt x="7" y="71"/>
                  </a:cubicBezTo>
                  <a:cubicBezTo>
                    <a:pt x="7" y="71"/>
                    <a:pt x="6" y="71"/>
                    <a:pt x="6" y="70"/>
                  </a:cubicBezTo>
                  <a:cubicBezTo>
                    <a:pt x="5" y="70"/>
                    <a:pt x="5" y="69"/>
                    <a:pt x="5" y="6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6"/>
                    <a:pt x="0" y="5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3" y="17"/>
                    <a:pt x="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9" y="0"/>
                    <a:pt x="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5" y="3"/>
                    <a:pt x="75" y="6"/>
                  </a:cubicBezTo>
                  <a:close/>
                  <a:moveTo>
                    <a:pt x="72" y="3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"/>
                    <a:pt x="71" y="3"/>
                    <a:pt x="69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29" y="4"/>
                    <a:pt x="29" y="6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6" y="18"/>
                    <a:pt x="48" y="20"/>
                    <a:pt x="48" y="23"/>
                  </a:cubicBezTo>
                  <a:cubicBezTo>
                    <a:pt x="48" y="22"/>
                    <a:pt x="48" y="22"/>
                    <a:pt x="48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6" y="22"/>
                    <a:pt x="66" y="22"/>
                  </a:cubicBezTo>
                  <a:cubicBezTo>
                    <a:pt x="66" y="23"/>
                    <a:pt x="65" y="23"/>
                    <a:pt x="65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6" y="31"/>
                    <a:pt x="66" y="31"/>
                  </a:cubicBezTo>
                  <a:cubicBezTo>
                    <a:pt x="66" y="32"/>
                    <a:pt x="65" y="32"/>
                    <a:pt x="65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39"/>
                    <a:pt x="56" y="39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4" y="39"/>
                    <a:pt x="64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1" y="39"/>
                    <a:pt x="72" y="38"/>
                    <a:pt x="72" y="36"/>
                  </a:cubicBezTo>
                  <a:close/>
                  <a:moveTo>
                    <a:pt x="46" y="5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3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3" y="21"/>
                    <a:pt x="3" y="2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5"/>
                    <a:pt x="4" y="56"/>
                    <a:pt x="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5" y="56"/>
                    <a:pt x="46" y="55"/>
                    <a:pt x="4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6" name="Freeform 72">
              <a:extLst>
                <a:ext uri="{FF2B5EF4-FFF2-40B4-BE49-F238E27FC236}">
                  <a16:creationId xmlns:a16="http://schemas.microsoft.com/office/drawing/2014/main" id="{17AA9BBB-2B90-AF90-4247-0099647905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7443" y="4457560"/>
              <a:ext cx="257175" cy="252412"/>
            </a:xfrm>
            <a:custGeom>
              <a:avLst/>
              <a:gdLst>
                <a:gd name="T0" fmla="*/ 12 w 68"/>
                <a:gd name="T1" fmla="*/ 0 h 67"/>
                <a:gd name="T2" fmla="*/ 0 w 68"/>
                <a:gd name="T3" fmla="*/ 56 h 67"/>
                <a:gd name="T4" fmla="*/ 57 w 68"/>
                <a:gd name="T5" fmla="*/ 67 h 67"/>
                <a:gd name="T6" fmla="*/ 68 w 68"/>
                <a:gd name="T7" fmla="*/ 11 h 67"/>
                <a:gd name="T8" fmla="*/ 65 w 68"/>
                <a:gd name="T9" fmla="*/ 11 h 67"/>
                <a:gd name="T10" fmla="*/ 57 w 68"/>
                <a:gd name="T11" fmla="*/ 64 h 67"/>
                <a:gd name="T12" fmla="*/ 3 w 68"/>
                <a:gd name="T13" fmla="*/ 56 h 67"/>
                <a:gd name="T14" fmla="*/ 12 w 68"/>
                <a:gd name="T15" fmla="*/ 3 h 67"/>
                <a:gd name="T16" fmla="*/ 65 w 68"/>
                <a:gd name="T17" fmla="*/ 11 h 67"/>
                <a:gd name="T18" fmla="*/ 12 w 68"/>
                <a:gd name="T19" fmla="*/ 5 h 67"/>
                <a:gd name="T20" fmla="*/ 6 w 68"/>
                <a:gd name="T21" fmla="*/ 56 h 67"/>
                <a:gd name="T22" fmla="*/ 56 w 68"/>
                <a:gd name="T23" fmla="*/ 62 h 67"/>
                <a:gd name="T24" fmla="*/ 63 w 68"/>
                <a:gd name="T25" fmla="*/ 12 h 67"/>
                <a:gd name="T26" fmla="*/ 61 w 68"/>
                <a:gd name="T27" fmla="*/ 12 h 67"/>
                <a:gd name="T28" fmla="*/ 35 w 68"/>
                <a:gd name="T29" fmla="*/ 33 h 67"/>
                <a:gd name="T30" fmla="*/ 56 w 68"/>
                <a:gd name="T31" fmla="*/ 7 h 67"/>
                <a:gd name="T32" fmla="*/ 12 w 68"/>
                <a:gd name="T33" fmla="*/ 7 h 67"/>
                <a:gd name="T34" fmla="*/ 33 w 68"/>
                <a:gd name="T35" fmla="*/ 33 h 67"/>
                <a:gd name="T36" fmla="*/ 8 w 68"/>
                <a:gd name="T37" fmla="*/ 12 h 67"/>
                <a:gd name="T38" fmla="*/ 8 w 68"/>
                <a:gd name="T39" fmla="*/ 56 h 67"/>
                <a:gd name="T40" fmla="*/ 33 w 68"/>
                <a:gd name="T41" fmla="*/ 35 h 67"/>
                <a:gd name="T42" fmla="*/ 12 w 68"/>
                <a:gd name="T43" fmla="*/ 60 h 67"/>
                <a:gd name="T44" fmla="*/ 56 w 68"/>
                <a:gd name="T45" fmla="*/ 60 h 67"/>
                <a:gd name="T46" fmla="*/ 35 w 68"/>
                <a:gd name="T47" fmla="*/ 35 h 67"/>
                <a:gd name="T48" fmla="*/ 61 w 68"/>
                <a:gd name="T49" fmla="*/ 56 h 67"/>
                <a:gd name="T50" fmla="*/ 12 w 68"/>
                <a:gd name="T51" fmla="*/ 20 h 67"/>
                <a:gd name="T52" fmla="*/ 19 w 68"/>
                <a:gd name="T53" fmla="*/ 19 h 67"/>
                <a:gd name="T54" fmla="*/ 20 w 68"/>
                <a:gd name="T55" fmla="*/ 12 h 67"/>
                <a:gd name="T56" fmla="*/ 21 w 68"/>
                <a:gd name="T57" fmla="*/ 19 h 67"/>
                <a:gd name="T58" fmla="*/ 29 w 68"/>
                <a:gd name="T59" fmla="*/ 20 h 67"/>
                <a:gd name="T60" fmla="*/ 21 w 68"/>
                <a:gd name="T61" fmla="*/ 21 h 67"/>
                <a:gd name="T62" fmla="*/ 20 w 68"/>
                <a:gd name="T63" fmla="*/ 28 h 67"/>
                <a:gd name="T64" fmla="*/ 19 w 68"/>
                <a:gd name="T65" fmla="*/ 21 h 67"/>
                <a:gd name="T66" fmla="*/ 12 w 68"/>
                <a:gd name="T67" fmla="*/ 20 h 67"/>
                <a:gd name="T68" fmla="*/ 26 w 68"/>
                <a:gd name="T69" fmla="*/ 53 h 67"/>
                <a:gd name="T70" fmla="*/ 25 w 68"/>
                <a:gd name="T71" fmla="*/ 53 h 67"/>
                <a:gd name="T72" fmla="*/ 16 w 68"/>
                <a:gd name="T73" fmla="*/ 53 h 67"/>
                <a:gd name="T74" fmla="*/ 15 w 68"/>
                <a:gd name="T75" fmla="*/ 53 h 67"/>
                <a:gd name="T76" fmla="*/ 19 w 68"/>
                <a:gd name="T77" fmla="*/ 47 h 67"/>
                <a:gd name="T78" fmla="*/ 15 w 68"/>
                <a:gd name="T79" fmla="*/ 42 h 67"/>
                <a:gd name="T80" fmla="*/ 20 w 68"/>
                <a:gd name="T81" fmla="*/ 46 h 67"/>
                <a:gd name="T82" fmla="*/ 26 w 68"/>
                <a:gd name="T83" fmla="*/ 42 h 67"/>
                <a:gd name="T84" fmla="*/ 22 w 68"/>
                <a:gd name="T85" fmla="*/ 47 h 67"/>
                <a:gd name="T86" fmla="*/ 40 w 68"/>
                <a:gd name="T87" fmla="*/ 19 h 67"/>
                <a:gd name="T88" fmla="*/ 56 w 68"/>
                <a:gd name="T89" fmla="*/ 18 h 67"/>
                <a:gd name="T90" fmla="*/ 56 w 68"/>
                <a:gd name="T91" fmla="*/ 20 h 67"/>
                <a:gd name="T92" fmla="*/ 40 w 68"/>
                <a:gd name="T93" fmla="*/ 19 h 67"/>
                <a:gd name="T94" fmla="*/ 55 w 68"/>
                <a:gd name="T95" fmla="*/ 45 h 67"/>
                <a:gd name="T96" fmla="*/ 40 w 68"/>
                <a:gd name="T97" fmla="*/ 44 h 67"/>
                <a:gd name="T98" fmla="*/ 55 w 68"/>
                <a:gd name="T99" fmla="*/ 43 h 67"/>
                <a:gd name="T100" fmla="*/ 56 w 68"/>
                <a:gd name="T101" fmla="*/ 50 h 67"/>
                <a:gd name="T102" fmla="*/ 41 w 68"/>
                <a:gd name="T103" fmla="*/ 51 h 67"/>
                <a:gd name="T104" fmla="*/ 41 w 68"/>
                <a:gd name="T105" fmla="*/ 49 h 67"/>
                <a:gd name="T106" fmla="*/ 56 w 68"/>
                <a:gd name="T107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5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2"/>
                    <a:pt x="5" y="67"/>
                    <a:pt x="1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3" y="67"/>
                    <a:pt x="68" y="62"/>
                    <a:pt x="68" y="56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5"/>
                    <a:pt x="63" y="0"/>
                    <a:pt x="57" y="0"/>
                  </a:cubicBezTo>
                  <a:close/>
                  <a:moveTo>
                    <a:pt x="65" y="11"/>
                  </a:moveTo>
                  <a:cubicBezTo>
                    <a:pt x="65" y="56"/>
                    <a:pt x="65" y="56"/>
                    <a:pt x="65" y="56"/>
                  </a:cubicBezTo>
                  <a:cubicBezTo>
                    <a:pt x="65" y="61"/>
                    <a:pt x="61" y="64"/>
                    <a:pt x="57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7" y="64"/>
                    <a:pt x="3" y="61"/>
                    <a:pt x="3" y="5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7"/>
                    <a:pt x="7" y="3"/>
                    <a:pt x="12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3"/>
                    <a:pt x="65" y="7"/>
                    <a:pt x="65" y="11"/>
                  </a:cubicBezTo>
                  <a:close/>
                  <a:moveTo>
                    <a:pt x="5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9" y="5"/>
                    <a:pt x="6" y="8"/>
                    <a:pt x="6" y="12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9"/>
                    <a:pt x="9" y="62"/>
                    <a:pt x="12" y="6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60" y="62"/>
                    <a:pt x="63" y="59"/>
                    <a:pt x="63" y="56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8"/>
                    <a:pt x="60" y="5"/>
                    <a:pt x="56" y="5"/>
                  </a:cubicBezTo>
                  <a:close/>
                  <a:moveTo>
                    <a:pt x="61" y="12"/>
                  </a:moveTo>
                  <a:cubicBezTo>
                    <a:pt x="61" y="33"/>
                    <a:pt x="61" y="33"/>
                    <a:pt x="61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7"/>
                    <a:pt x="61" y="9"/>
                    <a:pt x="61" y="12"/>
                  </a:cubicBezTo>
                  <a:close/>
                  <a:moveTo>
                    <a:pt x="12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9"/>
                    <a:pt x="10" y="7"/>
                    <a:pt x="12" y="7"/>
                  </a:cubicBezTo>
                  <a:close/>
                  <a:moveTo>
                    <a:pt x="8" y="56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56" y="60"/>
                  </a:moveTo>
                  <a:cubicBezTo>
                    <a:pt x="35" y="60"/>
                    <a:pt x="35" y="60"/>
                    <a:pt x="35" y="6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8"/>
                    <a:pt x="59" y="60"/>
                    <a:pt x="56" y="60"/>
                  </a:cubicBezTo>
                  <a:close/>
                  <a:moveTo>
                    <a:pt x="12" y="20"/>
                  </a:moveTo>
                  <a:cubicBezTo>
                    <a:pt x="12" y="19"/>
                    <a:pt x="13" y="19"/>
                    <a:pt x="1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9" y="19"/>
                    <a:pt x="29" y="20"/>
                  </a:cubicBezTo>
                  <a:cubicBezTo>
                    <a:pt x="29" y="20"/>
                    <a:pt x="28" y="21"/>
                    <a:pt x="28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8"/>
                    <a:pt x="20" y="28"/>
                  </a:cubicBezTo>
                  <a:cubicBezTo>
                    <a:pt x="20" y="28"/>
                    <a:pt x="19" y="27"/>
                    <a:pt x="19" y="2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2" y="20"/>
                    <a:pt x="12" y="20"/>
                  </a:cubicBezTo>
                  <a:close/>
                  <a:moveTo>
                    <a:pt x="26" y="52"/>
                  </a:moveTo>
                  <a:cubicBezTo>
                    <a:pt x="27" y="52"/>
                    <a:pt x="27" y="53"/>
                    <a:pt x="26" y="53"/>
                  </a:cubicBezTo>
                  <a:cubicBezTo>
                    <a:pt x="26" y="53"/>
                    <a:pt x="26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6" y="53"/>
                    <a:pt x="1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4" y="53"/>
                    <a:pt x="14" y="52"/>
                    <a:pt x="15" y="5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2"/>
                    <a:pt x="15" y="42"/>
                  </a:cubicBezTo>
                  <a:cubicBezTo>
                    <a:pt x="15" y="41"/>
                    <a:pt x="16" y="41"/>
                    <a:pt x="16" y="42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6" y="41"/>
                    <a:pt x="26" y="42"/>
                  </a:cubicBezTo>
                  <a:cubicBezTo>
                    <a:pt x="27" y="42"/>
                    <a:pt x="27" y="43"/>
                    <a:pt x="26" y="43"/>
                  </a:cubicBezTo>
                  <a:cubicBezTo>
                    <a:pt x="22" y="47"/>
                    <a:pt x="22" y="47"/>
                    <a:pt x="22" y="47"/>
                  </a:cubicBezTo>
                  <a:lnTo>
                    <a:pt x="26" y="52"/>
                  </a:lnTo>
                  <a:close/>
                  <a:moveTo>
                    <a:pt x="40" y="19"/>
                  </a:moveTo>
                  <a:cubicBezTo>
                    <a:pt x="40" y="19"/>
                    <a:pt x="41" y="18"/>
                    <a:pt x="41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20"/>
                    <a:pt x="56" y="20"/>
                    <a:pt x="5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20"/>
                    <a:pt x="40" y="19"/>
                  </a:cubicBezTo>
                  <a:close/>
                  <a:moveTo>
                    <a:pt x="56" y="44"/>
                  </a:moveTo>
                  <a:cubicBezTo>
                    <a:pt x="56" y="45"/>
                    <a:pt x="56" y="45"/>
                    <a:pt x="55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0" y="45"/>
                    <a:pt x="40" y="44"/>
                  </a:cubicBezTo>
                  <a:cubicBezTo>
                    <a:pt x="40" y="44"/>
                    <a:pt x="41" y="43"/>
                    <a:pt x="41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4"/>
                    <a:pt x="56" y="44"/>
                  </a:cubicBezTo>
                  <a:close/>
                  <a:moveTo>
                    <a:pt x="56" y="50"/>
                  </a:moveTo>
                  <a:cubicBezTo>
                    <a:pt x="56" y="51"/>
                    <a:pt x="56" y="51"/>
                    <a:pt x="55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0" y="51"/>
                    <a:pt x="40" y="50"/>
                  </a:cubicBezTo>
                  <a:cubicBezTo>
                    <a:pt x="40" y="50"/>
                    <a:pt x="41" y="49"/>
                    <a:pt x="41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49"/>
                    <a:pt x="56" y="50"/>
                    <a:pt x="56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7" name="Freeform 73">
              <a:extLst>
                <a:ext uri="{FF2B5EF4-FFF2-40B4-BE49-F238E27FC236}">
                  <a16:creationId xmlns:a16="http://schemas.microsoft.com/office/drawing/2014/main" id="{084344C9-F58B-BB1B-BC64-07EC04419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3924" y="1761825"/>
              <a:ext cx="354914" cy="343084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8" name="Freeform 74">
              <a:extLst>
                <a:ext uri="{FF2B5EF4-FFF2-40B4-BE49-F238E27FC236}">
                  <a16:creationId xmlns:a16="http://schemas.microsoft.com/office/drawing/2014/main" id="{04FC67E2-0BE2-CE40-2C6F-B01A88735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1205" y="6105313"/>
              <a:ext cx="454390" cy="454388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9" name="Freeform 36">
              <a:extLst>
                <a:ext uri="{FF2B5EF4-FFF2-40B4-BE49-F238E27FC236}">
                  <a16:creationId xmlns:a16="http://schemas.microsoft.com/office/drawing/2014/main" id="{71FEB144-B96E-2E22-11BA-9228FC781C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7926" y="4306627"/>
              <a:ext cx="387490" cy="387493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0" name="Freeform 36">
              <a:extLst>
                <a:ext uri="{FF2B5EF4-FFF2-40B4-BE49-F238E27FC236}">
                  <a16:creationId xmlns:a16="http://schemas.microsoft.com/office/drawing/2014/main" id="{3F361AEB-7C6A-BA32-B53D-64404ED849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0810" y="3432847"/>
              <a:ext cx="387490" cy="387493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1" name="Freeform 30">
              <a:extLst>
                <a:ext uri="{FF2B5EF4-FFF2-40B4-BE49-F238E27FC236}">
                  <a16:creationId xmlns:a16="http://schemas.microsoft.com/office/drawing/2014/main" id="{A59867D1-DFCC-D2E3-5DE5-B8273F5B0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3865" y="4794289"/>
              <a:ext cx="585781" cy="555994"/>
            </a:xfrm>
            <a:custGeom>
              <a:avLst/>
              <a:gdLst>
                <a:gd name="T0" fmla="*/ 75 w 75"/>
                <a:gd name="T1" fmla="*/ 27 h 71"/>
                <a:gd name="T2" fmla="*/ 69 w 75"/>
                <a:gd name="T3" fmla="*/ 14 h 71"/>
                <a:gd name="T4" fmla="*/ 64 w 75"/>
                <a:gd name="T5" fmla="*/ 0 h 71"/>
                <a:gd name="T6" fmla="*/ 5 w 75"/>
                <a:gd name="T7" fmla="*/ 11 h 71"/>
                <a:gd name="T8" fmla="*/ 1 w 75"/>
                <a:gd name="T9" fmla="*/ 26 h 71"/>
                <a:gd name="T10" fmla="*/ 0 w 75"/>
                <a:gd name="T11" fmla="*/ 31 h 71"/>
                <a:gd name="T12" fmla="*/ 1 w 75"/>
                <a:gd name="T13" fmla="*/ 65 h 71"/>
                <a:gd name="T14" fmla="*/ 70 w 75"/>
                <a:gd name="T15" fmla="*/ 71 h 71"/>
                <a:gd name="T16" fmla="*/ 70 w 75"/>
                <a:gd name="T17" fmla="*/ 61 h 71"/>
                <a:gd name="T18" fmla="*/ 4 w 75"/>
                <a:gd name="T19" fmla="*/ 26 h 71"/>
                <a:gd name="T20" fmla="*/ 71 w 75"/>
                <a:gd name="T21" fmla="*/ 26 h 71"/>
                <a:gd name="T22" fmla="*/ 58 w 75"/>
                <a:gd name="T23" fmla="*/ 33 h 71"/>
                <a:gd name="T24" fmla="*/ 54 w 75"/>
                <a:gd name="T25" fmla="*/ 28 h 71"/>
                <a:gd name="T26" fmla="*/ 52 w 75"/>
                <a:gd name="T27" fmla="*/ 31 h 71"/>
                <a:gd name="T28" fmla="*/ 44 w 75"/>
                <a:gd name="T29" fmla="*/ 31 h 71"/>
                <a:gd name="T30" fmla="*/ 52 w 75"/>
                <a:gd name="T31" fmla="*/ 31 h 71"/>
                <a:gd name="T32" fmla="*/ 37 w 75"/>
                <a:gd name="T33" fmla="*/ 33 h 71"/>
                <a:gd name="T34" fmla="*/ 42 w 75"/>
                <a:gd name="T35" fmla="*/ 28 h 71"/>
                <a:gd name="T36" fmla="*/ 28 w 75"/>
                <a:gd name="T37" fmla="*/ 33 h 71"/>
                <a:gd name="T38" fmla="*/ 23 w 75"/>
                <a:gd name="T39" fmla="*/ 28 h 71"/>
                <a:gd name="T40" fmla="*/ 21 w 75"/>
                <a:gd name="T41" fmla="*/ 28 h 71"/>
                <a:gd name="T42" fmla="*/ 17 w 75"/>
                <a:gd name="T43" fmla="*/ 33 h 71"/>
                <a:gd name="T44" fmla="*/ 21 w 75"/>
                <a:gd name="T45" fmla="*/ 28 h 71"/>
                <a:gd name="T46" fmla="*/ 18 w 75"/>
                <a:gd name="T47" fmla="*/ 35 h 71"/>
                <a:gd name="T48" fmla="*/ 28 w 75"/>
                <a:gd name="T49" fmla="*/ 35 h 71"/>
                <a:gd name="T50" fmla="*/ 38 w 75"/>
                <a:gd name="T51" fmla="*/ 35 h 71"/>
                <a:gd name="T52" fmla="*/ 48 w 75"/>
                <a:gd name="T53" fmla="*/ 35 h 71"/>
                <a:gd name="T54" fmla="*/ 58 w 75"/>
                <a:gd name="T55" fmla="*/ 35 h 71"/>
                <a:gd name="T56" fmla="*/ 67 w 75"/>
                <a:gd name="T57" fmla="*/ 62 h 71"/>
                <a:gd name="T58" fmla="*/ 29 w 75"/>
                <a:gd name="T59" fmla="*/ 40 h 71"/>
                <a:gd name="T60" fmla="*/ 13 w 75"/>
                <a:gd name="T61" fmla="*/ 62 h 71"/>
                <a:gd name="T62" fmla="*/ 12 w 75"/>
                <a:gd name="T63" fmla="*/ 33 h 71"/>
                <a:gd name="T64" fmla="*/ 28 w 75"/>
                <a:gd name="T65" fmla="*/ 42 h 71"/>
                <a:gd name="T66" fmla="*/ 68 w 75"/>
                <a:gd name="T67" fmla="*/ 33 h 71"/>
                <a:gd name="T68" fmla="*/ 64 w 75"/>
                <a:gd name="T69" fmla="*/ 28 h 71"/>
                <a:gd name="T70" fmla="*/ 68 w 75"/>
                <a:gd name="T71" fmla="*/ 33 h 71"/>
                <a:gd name="T72" fmla="*/ 11 w 75"/>
                <a:gd name="T73" fmla="*/ 14 h 71"/>
                <a:gd name="T74" fmla="*/ 11 w 75"/>
                <a:gd name="T75" fmla="*/ 3 h 71"/>
                <a:gd name="T76" fmla="*/ 67 w 75"/>
                <a:gd name="T77" fmla="*/ 11 h 71"/>
                <a:gd name="T78" fmla="*/ 11 w 75"/>
                <a:gd name="T79" fmla="*/ 31 h 71"/>
                <a:gd name="T80" fmla="*/ 3 w 75"/>
                <a:gd name="T81" fmla="*/ 31 h 71"/>
                <a:gd name="T82" fmla="*/ 4 w 75"/>
                <a:gd name="T83" fmla="*/ 65 h 71"/>
                <a:gd name="T84" fmla="*/ 29 w 75"/>
                <a:gd name="T85" fmla="*/ 64 h 71"/>
                <a:gd name="T86" fmla="*/ 71 w 75"/>
                <a:gd name="T87" fmla="*/ 67 h 71"/>
                <a:gd name="T88" fmla="*/ 4 w 75"/>
                <a:gd name="T89" fmla="*/ 67 h 71"/>
                <a:gd name="T90" fmla="*/ 62 w 75"/>
                <a:gd name="T91" fmla="*/ 56 h 71"/>
                <a:gd name="T92" fmla="*/ 39 w 75"/>
                <a:gd name="T93" fmla="*/ 40 h 71"/>
                <a:gd name="T94" fmla="*/ 39 w 75"/>
                <a:gd name="T95" fmla="*/ 57 h 71"/>
                <a:gd name="T96" fmla="*/ 60 w 75"/>
                <a:gd name="T97" fmla="*/ 5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71">
                  <a:moveTo>
                    <a:pt x="75" y="31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6"/>
                    <a:pt x="75" y="2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4"/>
                    <a:pt x="69" y="14"/>
                  </a:cubicBezTo>
                  <a:cubicBezTo>
                    <a:pt x="70" y="13"/>
                    <a:pt x="70" y="12"/>
                    <a:pt x="70" y="1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5" y="2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6" y="14"/>
                    <a:pt x="6" y="14"/>
                    <a:pt x="5" y="1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6"/>
                    <a:pt x="5" y="36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" y="61"/>
                    <a:pt x="1" y="63"/>
                    <a:pt x="1" y="65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9"/>
                    <a:pt x="3" y="71"/>
                    <a:pt x="6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2" y="71"/>
                    <a:pt x="74" y="69"/>
                    <a:pt x="74" y="67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3"/>
                    <a:pt x="72" y="61"/>
                    <a:pt x="70" y="61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3" y="36"/>
                    <a:pt x="75" y="33"/>
                    <a:pt x="75" y="31"/>
                  </a:cubicBezTo>
                  <a:close/>
                  <a:moveTo>
                    <a:pt x="4" y="2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71" y="26"/>
                    <a:pt x="71" y="26"/>
                    <a:pt x="71" y="26"/>
                  </a:cubicBezTo>
                  <a:lnTo>
                    <a:pt x="4" y="26"/>
                  </a:lnTo>
                  <a:close/>
                  <a:moveTo>
                    <a:pt x="62" y="31"/>
                  </a:moveTo>
                  <a:cubicBezTo>
                    <a:pt x="62" y="32"/>
                    <a:pt x="60" y="33"/>
                    <a:pt x="58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5" y="33"/>
                    <a:pt x="54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31"/>
                  </a:lnTo>
                  <a:close/>
                  <a:moveTo>
                    <a:pt x="52" y="31"/>
                  </a:moveTo>
                  <a:cubicBezTo>
                    <a:pt x="52" y="32"/>
                    <a:pt x="50" y="33"/>
                    <a:pt x="48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5" y="33"/>
                    <a:pt x="44" y="32"/>
                    <a:pt x="44" y="3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52" y="31"/>
                  </a:lnTo>
                  <a:close/>
                  <a:moveTo>
                    <a:pt x="42" y="31"/>
                  </a:moveTo>
                  <a:cubicBezTo>
                    <a:pt x="42" y="32"/>
                    <a:pt x="40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3"/>
                    <a:pt x="34" y="32"/>
                    <a:pt x="34" y="31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42" y="28"/>
                    <a:pt x="42" y="28"/>
                    <a:pt x="42" y="28"/>
                  </a:cubicBezTo>
                  <a:lnTo>
                    <a:pt x="42" y="31"/>
                  </a:lnTo>
                  <a:close/>
                  <a:moveTo>
                    <a:pt x="32" y="31"/>
                  </a:moveTo>
                  <a:cubicBezTo>
                    <a:pt x="32" y="32"/>
                    <a:pt x="30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3"/>
                    <a:pt x="23" y="32"/>
                    <a:pt x="23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32" y="31"/>
                  </a:lnTo>
                  <a:close/>
                  <a:moveTo>
                    <a:pt x="21" y="28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0" y="33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5" y="33"/>
                    <a:pt x="13" y="32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lnTo>
                    <a:pt x="21" y="28"/>
                  </a:lnTo>
                  <a:close/>
                  <a:moveTo>
                    <a:pt x="12" y="33"/>
                  </a:moveTo>
                  <a:cubicBezTo>
                    <a:pt x="13" y="35"/>
                    <a:pt x="15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3" y="35"/>
                    <a:pt x="25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2" y="35"/>
                    <a:pt x="33" y="33"/>
                  </a:cubicBezTo>
                  <a:cubicBezTo>
                    <a:pt x="34" y="35"/>
                    <a:pt x="35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5"/>
                    <a:pt x="42" y="35"/>
                    <a:pt x="43" y="33"/>
                  </a:cubicBezTo>
                  <a:cubicBezTo>
                    <a:pt x="44" y="35"/>
                    <a:pt x="45" y="35"/>
                    <a:pt x="4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50" y="35"/>
                    <a:pt x="52" y="35"/>
                    <a:pt x="53" y="33"/>
                  </a:cubicBezTo>
                  <a:cubicBezTo>
                    <a:pt x="54" y="35"/>
                    <a:pt x="55" y="35"/>
                    <a:pt x="57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0" y="35"/>
                    <a:pt x="62" y="35"/>
                    <a:pt x="63" y="33"/>
                  </a:cubicBezTo>
                  <a:cubicBezTo>
                    <a:pt x="64" y="35"/>
                    <a:pt x="65" y="35"/>
                    <a:pt x="67" y="3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0" y="40"/>
                    <a:pt x="2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3" y="40"/>
                    <a:pt x="13" y="4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5"/>
                    <a:pt x="11" y="35"/>
                    <a:pt x="12" y="33"/>
                  </a:cubicBezTo>
                  <a:close/>
                  <a:moveTo>
                    <a:pt x="15" y="6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62"/>
                    <a:pt x="28" y="62"/>
                    <a:pt x="28" y="62"/>
                  </a:cubicBezTo>
                  <a:lnTo>
                    <a:pt x="15" y="62"/>
                  </a:lnTo>
                  <a:close/>
                  <a:moveTo>
                    <a:pt x="68" y="33"/>
                  </a:moveTo>
                  <a:cubicBezTo>
                    <a:pt x="67" y="33"/>
                    <a:pt x="67" y="33"/>
                    <a:pt x="67" y="33"/>
                  </a:cubicBezTo>
                  <a:cubicBezTo>
                    <a:pt x="65" y="33"/>
                    <a:pt x="64" y="32"/>
                    <a:pt x="64" y="31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2"/>
                    <a:pt x="70" y="33"/>
                    <a:pt x="68" y="33"/>
                  </a:cubicBezTo>
                  <a:close/>
                  <a:moveTo>
                    <a:pt x="67" y="11"/>
                  </a:moveTo>
                  <a:cubicBezTo>
                    <a:pt x="67" y="13"/>
                    <a:pt x="66" y="14"/>
                    <a:pt x="6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3"/>
                    <a:pt x="8" y="1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1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3"/>
                    <a:pt x="67" y="4"/>
                    <a:pt x="67" y="5"/>
                  </a:cubicBezTo>
                  <a:lnTo>
                    <a:pt x="67" y="11"/>
                  </a:lnTo>
                  <a:close/>
                  <a:moveTo>
                    <a:pt x="3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0" y="33"/>
                    <a:pt x="8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5" y="33"/>
                    <a:pt x="3" y="32"/>
                    <a:pt x="3" y="31"/>
                  </a:cubicBezTo>
                  <a:lnTo>
                    <a:pt x="3" y="28"/>
                  </a:lnTo>
                  <a:close/>
                  <a:moveTo>
                    <a:pt x="4" y="67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5" y="64"/>
                    <a:pt x="6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1" y="65"/>
                    <a:pt x="71" y="65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0" y="68"/>
                    <a:pt x="70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8"/>
                    <a:pt x="4" y="68"/>
                    <a:pt x="4" y="67"/>
                  </a:cubicBezTo>
                  <a:close/>
                  <a:moveTo>
                    <a:pt x="39" y="57"/>
                  </a:move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6"/>
                    <a:pt x="62" y="56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41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7"/>
                    <a:pt x="39" y="57"/>
                  </a:cubicBezTo>
                  <a:close/>
                  <a:moveTo>
                    <a:pt x="4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0" y="55"/>
                    <a:pt x="40" y="55"/>
                    <a:pt x="40" y="5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2" name="Freeform 31">
              <a:extLst>
                <a:ext uri="{FF2B5EF4-FFF2-40B4-BE49-F238E27FC236}">
                  <a16:creationId xmlns:a16="http://schemas.microsoft.com/office/drawing/2014/main" id="{155D7C0F-920C-F2B2-6A38-4B18C96313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9460" y="4614187"/>
              <a:ext cx="499717" cy="543488"/>
            </a:xfrm>
            <a:custGeom>
              <a:avLst/>
              <a:gdLst>
                <a:gd name="T0" fmla="*/ 42 w 58"/>
                <a:gd name="T1" fmla="*/ 4 h 63"/>
                <a:gd name="T2" fmla="*/ 41 w 58"/>
                <a:gd name="T3" fmla="*/ 10 h 63"/>
                <a:gd name="T4" fmla="*/ 17 w 58"/>
                <a:gd name="T5" fmla="*/ 47 h 63"/>
                <a:gd name="T6" fmla="*/ 15 w 58"/>
                <a:gd name="T7" fmla="*/ 54 h 63"/>
                <a:gd name="T8" fmla="*/ 19 w 58"/>
                <a:gd name="T9" fmla="*/ 47 h 63"/>
                <a:gd name="T10" fmla="*/ 49 w 58"/>
                <a:gd name="T11" fmla="*/ 19 h 63"/>
                <a:gd name="T12" fmla="*/ 53 w 58"/>
                <a:gd name="T13" fmla="*/ 14 h 63"/>
                <a:gd name="T14" fmla="*/ 48 w 58"/>
                <a:gd name="T15" fmla="*/ 19 h 63"/>
                <a:gd name="T16" fmla="*/ 4 w 58"/>
                <a:gd name="T17" fmla="*/ 43 h 63"/>
                <a:gd name="T18" fmla="*/ 11 w 58"/>
                <a:gd name="T19" fmla="*/ 41 h 63"/>
                <a:gd name="T20" fmla="*/ 57 w 58"/>
                <a:gd name="T21" fmla="*/ 28 h 63"/>
                <a:gd name="T22" fmla="*/ 51 w 58"/>
                <a:gd name="T23" fmla="*/ 30 h 63"/>
                <a:gd name="T24" fmla="*/ 57 w 58"/>
                <a:gd name="T25" fmla="*/ 28 h 63"/>
                <a:gd name="T26" fmla="*/ 1 w 58"/>
                <a:gd name="T27" fmla="*/ 28 h 63"/>
                <a:gd name="T28" fmla="*/ 7 w 58"/>
                <a:gd name="T29" fmla="*/ 30 h 63"/>
                <a:gd name="T30" fmla="*/ 48 w 58"/>
                <a:gd name="T31" fmla="*/ 39 h 63"/>
                <a:gd name="T32" fmla="*/ 54 w 58"/>
                <a:gd name="T33" fmla="*/ 44 h 63"/>
                <a:gd name="T34" fmla="*/ 49 w 58"/>
                <a:gd name="T35" fmla="*/ 39 h 63"/>
                <a:gd name="T36" fmla="*/ 5 w 58"/>
                <a:gd name="T37" fmla="*/ 16 h 63"/>
                <a:gd name="T38" fmla="*/ 11 w 58"/>
                <a:gd name="T39" fmla="*/ 18 h 63"/>
                <a:gd name="T40" fmla="*/ 41 w 58"/>
                <a:gd name="T41" fmla="*/ 47 h 63"/>
                <a:gd name="T42" fmla="*/ 42 w 58"/>
                <a:gd name="T43" fmla="*/ 54 h 63"/>
                <a:gd name="T44" fmla="*/ 44 w 58"/>
                <a:gd name="T45" fmla="*/ 53 h 63"/>
                <a:gd name="T46" fmla="*/ 18 w 58"/>
                <a:gd name="T47" fmla="*/ 11 h 63"/>
                <a:gd name="T48" fmla="*/ 16 w 58"/>
                <a:gd name="T49" fmla="*/ 4 h 63"/>
                <a:gd name="T50" fmla="*/ 17 w 58"/>
                <a:gd name="T51" fmla="*/ 10 h 63"/>
                <a:gd name="T52" fmla="*/ 30 w 58"/>
                <a:gd name="T53" fmla="*/ 1 h 63"/>
                <a:gd name="T54" fmla="*/ 28 w 58"/>
                <a:gd name="T55" fmla="*/ 7 h 63"/>
                <a:gd name="T56" fmla="*/ 40 w 58"/>
                <a:gd name="T57" fmla="*/ 41 h 63"/>
                <a:gd name="T58" fmla="*/ 37 w 58"/>
                <a:gd name="T59" fmla="*/ 51 h 63"/>
                <a:gd name="T60" fmla="*/ 38 w 58"/>
                <a:gd name="T61" fmla="*/ 55 h 63"/>
                <a:gd name="T62" fmla="*/ 35 w 58"/>
                <a:gd name="T63" fmla="*/ 60 h 63"/>
                <a:gd name="T64" fmla="*/ 28 w 58"/>
                <a:gd name="T65" fmla="*/ 63 h 63"/>
                <a:gd name="T66" fmla="*/ 21 w 58"/>
                <a:gd name="T67" fmla="*/ 58 h 63"/>
                <a:gd name="T68" fmla="*/ 22 w 58"/>
                <a:gd name="T69" fmla="*/ 53 h 63"/>
                <a:gd name="T70" fmla="*/ 21 w 58"/>
                <a:gd name="T71" fmla="*/ 49 h 63"/>
                <a:gd name="T72" fmla="*/ 13 w 58"/>
                <a:gd name="T73" fmla="*/ 29 h 63"/>
                <a:gd name="T74" fmla="*/ 33 w 58"/>
                <a:gd name="T75" fmla="*/ 61 h 63"/>
                <a:gd name="T76" fmla="*/ 25 w 58"/>
                <a:gd name="T77" fmla="*/ 61 h 63"/>
                <a:gd name="T78" fmla="*/ 33 w 58"/>
                <a:gd name="T79" fmla="*/ 61 h 63"/>
                <a:gd name="T80" fmla="*/ 23 w 58"/>
                <a:gd name="T81" fmla="*/ 58 h 63"/>
                <a:gd name="T82" fmla="*/ 31 w 58"/>
                <a:gd name="T83" fmla="*/ 58 h 63"/>
                <a:gd name="T84" fmla="*/ 34 w 58"/>
                <a:gd name="T85" fmla="*/ 57 h 63"/>
                <a:gd name="T86" fmla="*/ 23 w 58"/>
                <a:gd name="T87" fmla="*/ 55 h 63"/>
                <a:gd name="T88" fmla="*/ 36 w 58"/>
                <a:gd name="T89" fmla="*/ 55 h 63"/>
                <a:gd name="T90" fmla="*/ 25 w 58"/>
                <a:gd name="T91" fmla="*/ 52 h 63"/>
                <a:gd name="T92" fmla="*/ 34 w 58"/>
                <a:gd name="T93" fmla="*/ 52 h 63"/>
                <a:gd name="T94" fmla="*/ 34 w 58"/>
                <a:gd name="T95" fmla="*/ 50 h 63"/>
                <a:gd name="T96" fmla="*/ 25 w 58"/>
                <a:gd name="T97" fmla="*/ 49 h 63"/>
                <a:gd name="T98" fmla="*/ 34 w 58"/>
                <a:gd name="T99" fmla="*/ 50 h 63"/>
                <a:gd name="T100" fmla="*/ 15 w 58"/>
                <a:gd name="T101" fmla="*/ 29 h 63"/>
                <a:gd name="T102" fmla="*/ 25 w 58"/>
                <a:gd name="T103" fmla="*/ 47 h 63"/>
                <a:gd name="T104" fmla="*/ 24 w 58"/>
                <a:gd name="T105" fmla="*/ 31 h 63"/>
                <a:gd name="T106" fmla="*/ 31 w 58"/>
                <a:gd name="T107" fmla="*/ 47 h 63"/>
                <a:gd name="T108" fmla="*/ 35 w 58"/>
                <a:gd name="T109" fmla="*/ 32 h 63"/>
                <a:gd name="T110" fmla="*/ 35 w 58"/>
                <a:gd name="T111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3">
                  <a:moveTo>
                    <a:pt x="40" y="11"/>
                  </a:moveTo>
                  <a:cubicBezTo>
                    <a:pt x="39" y="10"/>
                    <a:pt x="39" y="10"/>
                    <a:pt x="39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3"/>
                    <a:pt x="44" y="4"/>
                  </a:cubicBezTo>
                  <a:cubicBezTo>
                    <a:pt x="44" y="4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  <a:moveTo>
                    <a:pt x="17" y="47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7"/>
                    <a:pt x="19" y="47"/>
                  </a:cubicBezTo>
                  <a:cubicBezTo>
                    <a:pt x="18" y="47"/>
                    <a:pt x="18" y="47"/>
                    <a:pt x="17" y="47"/>
                  </a:cubicBezTo>
                  <a:close/>
                  <a:moveTo>
                    <a:pt x="48" y="19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5"/>
                    <a:pt x="55" y="15"/>
                    <a:pt x="54" y="14"/>
                  </a:cubicBezTo>
                  <a:cubicBezTo>
                    <a:pt x="54" y="14"/>
                    <a:pt x="54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10" y="39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5" y="44"/>
                    <a:pt x="5" y="44"/>
                  </a:cubicBezTo>
                  <a:cubicBezTo>
                    <a:pt x="5" y="44"/>
                    <a:pt x="5" y="44"/>
                    <a:pt x="6" y="44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0"/>
                    <a:pt x="11" y="40"/>
                    <a:pt x="11" y="39"/>
                  </a:cubicBezTo>
                  <a:cubicBezTo>
                    <a:pt x="11" y="39"/>
                    <a:pt x="10" y="39"/>
                    <a:pt x="10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29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29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8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0" y="28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0"/>
                    <a:pt x="8" y="29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7" y="40"/>
                    <a:pt x="47" y="40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4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5" y="43"/>
                    <a:pt x="55" y="42"/>
                    <a:pt x="54" y="42"/>
                  </a:cubicBezTo>
                  <a:lnTo>
                    <a:pt x="49" y="39"/>
                  </a:lnTo>
                  <a:close/>
                  <a:moveTo>
                    <a:pt x="6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5"/>
                    <a:pt x="5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lnTo>
                    <a:pt x="6" y="14"/>
                  </a:lnTo>
                  <a:close/>
                  <a:moveTo>
                    <a:pt x="41" y="47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4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7"/>
                  </a:lnTo>
                  <a:close/>
                  <a:moveTo>
                    <a:pt x="17" y="10"/>
                  </a:moveTo>
                  <a:cubicBezTo>
                    <a:pt x="18" y="10"/>
                    <a:pt x="18" y="11"/>
                    <a:pt x="18" y="11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3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8"/>
                    <a:pt x="29" y="8"/>
                  </a:cubicBezTo>
                  <a:close/>
                  <a:moveTo>
                    <a:pt x="45" y="29"/>
                  </a:moveTo>
                  <a:cubicBezTo>
                    <a:pt x="45" y="33"/>
                    <a:pt x="44" y="38"/>
                    <a:pt x="40" y="41"/>
                  </a:cubicBezTo>
                  <a:cubicBezTo>
                    <a:pt x="38" y="43"/>
                    <a:pt x="37" y="46"/>
                    <a:pt x="37" y="47"/>
                  </a:cubicBezTo>
                  <a:cubicBezTo>
                    <a:pt x="38" y="48"/>
                    <a:pt x="38" y="48"/>
                    <a:pt x="38" y="49"/>
                  </a:cubicBezTo>
                  <a:cubicBezTo>
                    <a:pt x="38" y="50"/>
                    <a:pt x="38" y="50"/>
                    <a:pt x="37" y="51"/>
                  </a:cubicBezTo>
                  <a:cubicBezTo>
                    <a:pt x="38" y="51"/>
                    <a:pt x="38" y="51"/>
                    <a:pt x="38" y="52"/>
                  </a:cubicBezTo>
                  <a:cubicBezTo>
                    <a:pt x="38" y="53"/>
                    <a:pt x="38" y="53"/>
                    <a:pt x="37" y="53"/>
                  </a:cubicBezTo>
                  <a:cubicBezTo>
                    <a:pt x="38" y="54"/>
                    <a:pt x="38" y="54"/>
                    <a:pt x="38" y="55"/>
                  </a:cubicBezTo>
                  <a:cubicBezTo>
                    <a:pt x="38" y="56"/>
                    <a:pt x="38" y="56"/>
                    <a:pt x="37" y="56"/>
                  </a:cubicBezTo>
                  <a:cubicBezTo>
                    <a:pt x="38" y="57"/>
                    <a:pt x="38" y="57"/>
                    <a:pt x="38" y="58"/>
                  </a:cubicBezTo>
                  <a:cubicBezTo>
                    <a:pt x="38" y="59"/>
                    <a:pt x="37" y="60"/>
                    <a:pt x="35" y="60"/>
                  </a:cubicBezTo>
                  <a:cubicBezTo>
                    <a:pt x="35" y="60"/>
                    <a:pt x="35" y="61"/>
                    <a:pt x="35" y="61"/>
                  </a:cubicBezTo>
                  <a:cubicBezTo>
                    <a:pt x="35" y="63"/>
                    <a:pt x="33" y="63"/>
                    <a:pt x="31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6" y="63"/>
                    <a:pt x="23" y="63"/>
                    <a:pt x="23" y="61"/>
                  </a:cubicBezTo>
                  <a:cubicBezTo>
                    <a:pt x="23" y="61"/>
                    <a:pt x="23" y="60"/>
                    <a:pt x="23" y="60"/>
                  </a:cubicBezTo>
                  <a:cubicBezTo>
                    <a:pt x="22" y="60"/>
                    <a:pt x="21" y="59"/>
                    <a:pt x="21" y="58"/>
                  </a:cubicBezTo>
                  <a:cubicBezTo>
                    <a:pt x="21" y="57"/>
                    <a:pt x="21" y="57"/>
                    <a:pt x="22" y="56"/>
                  </a:cubicBezTo>
                  <a:cubicBezTo>
                    <a:pt x="21" y="56"/>
                    <a:pt x="21" y="56"/>
                    <a:pt x="21" y="55"/>
                  </a:cubicBezTo>
                  <a:cubicBezTo>
                    <a:pt x="21" y="54"/>
                    <a:pt x="21" y="54"/>
                    <a:pt x="22" y="53"/>
                  </a:cubicBezTo>
                  <a:cubicBezTo>
                    <a:pt x="21" y="53"/>
                    <a:pt x="21" y="53"/>
                    <a:pt x="21" y="52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1" y="50"/>
                    <a:pt x="21" y="50"/>
                    <a:pt x="21" y="49"/>
                  </a:cubicBezTo>
                  <a:cubicBezTo>
                    <a:pt x="21" y="48"/>
                    <a:pt x="21" y="48"/>
                    <a:pt x="22" y="47"/>
                  </a:cubicBezTo>
                  <a:cubicBezTo>
                    <a:pt x="22" y="46"/>
                    <a:pt x="21" y="43"/>
                    <a:pt x="18" y="41"/>
                  </a:cubicBezTo>
                  <a:cubicBezTo>
                    <a:pt x="15" y="38"/>
                    <a:pt x="13" y="33"/>
                    <a:pt x="13" y="29"/>
                  </a:cubicBezTo>
                  <a:cubicBezTo>
                    <a:pt x="13" y="20"/>
                    <a:pt x="20" y="13"/>
                    <a:pt x="29" y="13"/>
                  </a:cubicBezTo>
                  <a:cubicBezTo>
                    <a:pt x="38" y="13"/>
                    <a:pt x="45" y="20"/>
                    <a:pt x="45" y="29"/>
                  </a:cubicBezTo>
                  <a:close/>
                  <a:moveTo>
                    <a:pt x="33" y="61"/>
                  </a:moveTo>
                  <a:cubicBezTo>
                    <a:pt x="33" y="61"/>
                    <a:pt x="32" y="60"/>
                    <a:pt x="31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0"/>
                    <a:pt x="26" y="61"/>
                    <a:pt x="25" y="61"/>
                  </a:cubicBezTo>
                  <a:cubicBezTo>
                    <a:pt x="26" y="61"/>
                    <a:pt x="26" y="61"/>
                    <a:pt x="28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2" y="61"/>
                    <a:pt x="33" y="61"/>
                    <a:pt x="33" y="61"/>
                  </a:cubicBezTo>
                  <a:close/>
                  <a:moveTo>
                    <a:pt x="34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4" y="57"/>
                    <a:pt x="23" y="58"/>
                    <a:pt x="23" y="58"/>
                  </a:cubicBezTo>
                  <a:cubicBezTo>
                    <a:pt x="23" y="58"/>
                    <a:pt x="24" y="58"/>
                    <a:pt x="25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8"/>
                    <a:pt x="35" y="58"/>
                    <a:pt x="36" y="58"/>
                  </a:cubicBezTo>
                  <a:cubicBezTo>
                    <a:pt x="35" y="58"/>
                    <a:pt x="35" y="57"/>
                    <a:pt x="34" y="57"/>
                  </a:cubicBezTo>
                  <a:close/>
                  <a:moveTo>
                    <a:pt x="34" y="54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4" y="54"/>
                    <a:pt x="23" y="55"/>
                    <a:pt x="23" y="55"/>
                  </a:cubicBezTo>
                  <a:cubicBezTo>
                    <a:pt x="23" y="55"/>
                    <a:pt x="24" y="55"/>
                    <a:pt x="2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5" y="55"/>
                    <a:pt x="35" y="55"/>
                    <a:pt x="36" y="55"/>
                  </a:cubicBezTo>
                  <a:cubicBezTo>
                    <a:pt x="35" y="55"/>
                    <a:pt x="35" y="54"/>
                    <a:pt x="34" y="54"/>
                  </a:cubicBezTo>
                  <a:close/>
                  <a:moveTo>
                    <a:pt x="34" y="52"/>
                  </a:moveTo>
                  <a:cubicBezTo>
                    <a:pt x="25" y="52"/>
                    <a:pt x="25" y="52"/>
                    <a:pt x="25" y="52"/>
                  </a:cubicBezTo>
                  <a:cubicBezTo>
                    <a:pt x="24" y="52"/>
                    <a:pt x="23" y="52"/>
                    <a:pt x="23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5" y="52"/>
                    <a:pt x="36" y="52"/>
                  </a:cubicBezTo>
                  <a:cubicBezTo>
                    <a:pt x="35" y="52"/>
                    <a:pt x="35" y="52"/>
                    <a:pt x="34" y="52"/>
                  </a:cubicBezTo>
                  <a:close/>
                  <a:moveTo>
                    <a:pt x="34" y="50"/>
                  </a:moveTo>
                  <a:cubicBezTo>
                    <a:pt x="35" y="50"/>
                    <a:pt x="35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9"/>
                    <a:pt x="23" y="49"/>
                  </a:cubicBezTo>
                  <a:cubicBezTo>
                    <a:pt x="23" y="49"/>
                    <a:pt x="24" y="50"/>
                    <a:pt x="25" y="50"/>
                  </a:cubicBezTo>
                  <a:lnTo>
                    <a:pt x="34" y="50"/>
                  </a:lnTo>
                  <a:close/>
                  <a:moveTo>
                    <a:pt x="43" y="29"/>
                  </a:moveTo>
                  <a:cubicBezTo>
                    <a:pt x="43" y="21"/>
                    <a:pt x="37" y="15"/>
                    <a:pt x="29" y="15"/>
                  </a:cubicBezTo>
                  <a:cubicBezTo>
                    <a:pt x="22" y="15"/>
                    <a:pt x="15" y="21"/>
                    <a:pt x="15" y="29"/>
                  </a:cubicBezTo>
                  <a:cubicBezTo>
                    <a:pt x="15" y="33"/>
                    <a:pt x="17" y="36"/>
                    <a:pt x="20" y="39"/>
                  </a:cubicBezTo>
                  <a:cubicBezTo>
                    <a:pt x="22" y="42"/>
                    <a:pt x="23" y="44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4" y="31"/>
                    <a:pt x="24" y="31"/>
                  </a:cubicBezTo>
                  <a:cubicBezTo>
                    <a:pt x="25" y="31"/>
                    <a:pt x="25" y="31"/>
                    <a:pt x="25" y="32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ubicBezTo>
                    <a:pt x="35" y="31"/>
                    <a:pt x="35" y="32"/>
                    <a:pt x="35" y="3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4"/>
                    <a:pt x="37" y="42"/>
                    <a:pt x="39" y="39"/>
                  </a:cubicBezTo>
                  <a:cubicBezTo>
                    <a:pt x="42" y="36"/>
                    <a:pt x="43" y="33"/>
                    <a:pt x="4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3" name="Freeform 32">
              <a:extLst>
                <a:ext uri="{FF2B5EF4-FFF2-40B4-BE49-F238E27FC236}">
                  <a16:creationId xmlns:a16="http://schemas.microsoft.com/office/drawing/2014/main" id="{5E2A7A26-3C2C-C05A-48AB-676FFFD680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2671" y="3651649"/>
              <a:ext cx="467849" cy="522383"/>
            </a:xfrm>
            <a:custGeom>
              <a:avLst/>
              <a:gdLst>
                <a:gd name="T0" fmla="*/ 55 w 69"/>
                <a:gd name="T1" fmla="*/ 0 h 77"/>
                <a:gd name="T2" fmla="*/ 45 w 69"/>
                <a:gd name="T3" fmla="*/ 5 h 77"/>
                <a:gd name="T4" fmla="*/ 31 w 69"/>
                <a:gd name="T5" fmla="*/ 7 h 77"/>
                <a:gd name="T6" fmla="*/ 24 w 69"/>
                <a:gd name="T7" fmla="*/ 7 h 77"/>
                <a:gd name="T8" fmla="*/ 10 w 69"/>
                <a:gd name="T9" fmla="*/ 5 h 77"/>
                <a:gd name="T10" fmla="*/ 0 w 69"/>
                <a:gd name="T11" fmla="*/ 69 h 77"/>
                <a:gd name="T12" fmla="*/ 69 w 69"/>
                <a:gd name="T13" fmla="*/ 14 h 77"/>
                <a:gd name="T14" fmla="*/ 10 w 69"/>
                <a:gd name="T15" fmla="*/ 13 h 77"/>
                <a:gd name="T16" fmla="*/ 24 w 69"/>
                <a:gd name="T17" fmla="*/ 10 h 77"/>
                <a:gd name="T18" fmla="*/ 31 w 69"/>
                <a:gd name="T19" fmla="*/ 10 h 77"/>
                <a:gd name="T20" fmla="*/ 45 w 69"/>
                <a:gd name="T21" fmla="*/ 13 h 77"/>
                <a:gd name="T22" fmla="*/ 55 w 69"/>
                <a:gd name="T23" fmla="*/ 17 h 77"/>
                <a:gd name="T24" fmla="*/ 66 w 69"/>
                <a:gd name="T25" fmla="*/ 14 h 77"/>
                <a:gd name="T26" fmla="*/ 7 w 69"/>
                <a:gd name="T27" fmla="*/ 10 h 77"/>
                <a:gd name="T28" fmla="*/ 61 w 69"/>
                <a:gd name="T29" fmla="*/ 74 h 77"/>
                <a:gd name="T30" fmla="*/ 34 w 69"/>
                <a:gd name="T31" fmla="*/ 39 h 77"/>
                <a:gd name="T32" fmla="*/ 34 w 69"/>
                <a:gd name="T33" fmla="*/ 39 h 77"/>
                <a:gd name="T34" fmla="*/ 33 w 69"/>
                <a:gd name="T35" fmla="*/ 36 h 77"/>
                <a:gd name="T36" fmla="*/ 44 w 69"/>
                <a:gd name="T37" fmla="*/ 33 h 77"/>
                <a:gd name="T38" fmla="*/ 45 w 69"/>
                <a:gd name="T39" fmla="*/ 36 h 77"/>
                <a:gd name="T40" fmla="*/ 54 w 69"/>
                <a:gd name="T41" fmla="*/ 39 h 77"/>
                <a:gd name="T42" fmla="*/ 54 w 69"/>
                <a:gd name="T43" fmla="*/ 39 h 77"/>
                <a:gd name="T44" fmla="*/ 53 w 69"/>
                <a:gd name="T45" fmla="*/ 36 h 77"/>
                <a:gd name="T46" fmla="*/ 14 w 69"/>
                <a:gd name="T47" fmla="*/ 43 h 77"/>
                <a:gd name="T48" fmla="*/ 15 w 69"/>
                <a:gd name="T49" fmla="*/ 46 h 77"/>
                <a:gd name="T50" fmla="*/ 24 w 69"/>
                <a:gd name="T51" fmla="*/ 49 h 77"/>
                <a:gd name="T52" fmla="*/ 24 w 69"/>
                <a:gd name="T53" fmla="*/ 49 h 77"/>
                <a:gd name="T54" fmla="*/ 23 w 69"/>
                <a:gd name="T55" fmla="*/ 46 h 77"/>
                <a:gd name="T56" fmla="*/ 34 w 69"/>
                <a:gd name="T57" fmla="*/ 43 h 77"/>
                <a:gd name="T58" fmla="*/ 35 w 69"/>
                <a:gd name="T59" fmla="*/ 46 h 77"/>
                <a:gd name="T60" fmla="*/ 44 w 69"/>
                <a:gd name="T61" fmla="*/ 49 h 77"/>
                <a:gd name="T62" fmla="*/ 44 w 69"/>
                <a:gd name="T63" fmla="*/ 49 h 77"/>
                <a:gd name="T64" fmla="*/ 43 w 69"/>
                <a:gd name="T65" fmla="*/ 46 h 77"/>
                <a:gd name="T66" fmla="*/ 54 w 69"/>
                <a:gd name="T67" fmla="*/ 43 h 77"/>
                <a:gd name="T68" fmla="*/ 55 w 69"/>
                <a:gd name="T69" fmla="*/ 46 h 77"/>
                <a:gd name="T70" fmla="*/ 14 w 69"/>
                <a:gd name="T71" fmla="*/ 59 h 77"/>
                <a:gd name="T72" fmla="*/ 14 w 69"/>
                <a:gd name="T73" fmla="*/ 59 h 77"/>
                <a:gd name="T74" fmla="*/ 13 w 69"/>
                <a:gd name="T75" fmla="*/ 56 h 77"/>
                <a:gd name="T76" fmla="*/ 24 w 69"/>
                <a:gd name="T77" fmla="*/ 53 h 77"/>
                <a:gd name="T78" fmla="*/ 25 w 69"/>
                <a:gd name="T79" fmla="*/ 56 h 77"/>
                <a:gd name="T80" fmla="*/ 34 w 69"/>
                <a:gd name="T81" fmla="*/ 59 h 77"/>
                <a:gd name="T82" fmla="*/ 34 w 69"/>
                <a:gd name="T83" fmla="*/ 59 h 77"/>
                <a:gd name="T84" fmla="*/ 33 w 69"/>
                <a:gd name="T85" fmla="*/ 56 h 77"/>
                <a:gd name="T86" fmla="*/ 44 w 69"/>
                <a:gd name="T87" fmla="*/ 53 h 77"/>
                <a:gd name="T88" fmla="*/ 45 w 69"/>
                <a:gd name="T89" fmla="*/ 56 h 77"/>
                <a:gd name="T90" fmla="*/ 54 w 69"/>
                <a:gd name="T91" fmla="*/ 59 h 77"/>
                <a:gd name="T92" fmla="*/ 54 w 69"/>
                <a:gd name="T93" fmla="*/ 59 h 77"/>
                <a:gd name="T94" fmla="*/ 53 w 69"/>
                <a:gd name="T95" fmla="*/ 56 h 77"/>
                <a:gd name="T96" fmla="*/ 14 w 69"/>
                <a:gd name="T97" fmla="*/ 63 h 77"/>
                <a:gd name="T98" fmla="*/ 15 w 69"/>
                <a:gd name="T99" fmla="*/ 65 h 77"/>
                <a:gd name="T100" fmla="*/ 24 w 69"/>
                <a:gd name="T101" fmla="*/ 68 h 77"/>
                <a:gd name="T102" fmla="*/ 24 w 69"/>
                <a:gd name="T103" fmla="*/ 68 h 77"/>
                <a:gd name="T104" fmla="*/ 23 w 69"/>
                <a:gd name="T10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77">
                  <a:moveTo>
                    <a:pt x="61" y="7"/>
                  </a:moveTo>
                  <a:cubicBezTo>
                    <a:pt x="59" y="7"/>
                    <a:pt x="59" y="7"/>
                    <a:pt x="59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2"/>
                    <a:pt x="57" y="0"/>
                    <a:pt x="55" y="0"/>
                  </a:cubicBezTo>
                  <a:cubicBezTo>
                    <a:pt x="53" y="0"/>
                    <a:pt x="51" y="2"/>
                    <a:pt x="51" y="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3" y="0"/>
                    <a:pt x="41" y="0"/>
                  </a:cubicBezTo>
                  <a:cubicBezTo>
                    <a:pt x="39" y="0"/>
                    <a:pt x="37" y="2"/>
                    <a:pt x="37" y="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7" y="0"/>
                  </a:cubicBezTo>
                  <a:cubicBezTo>
                    <a:pt x="25" y="0"/>
                    <a:pt x="24" y="2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2"/>
                    <a:pt x="16" y="0"/>
                    <a:pt x="14" y="0"/>
                  </a:cubicBezTo>
                  <a:cubicBezTo>
                    <a:pt x="11" y="0"/>
                    <a:pt x="10" y="2"/>
                    <a:pt x="10" y="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5" y="77"/>
                    <a:pt x="69" y="74"/>
                    <a:pt x="69" y="69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10"/>
                    <a:pt x="65" y="7"/>
                    <a:pt x="61" y="7"/>
                  </a:cubicBezTo>
                  <a:close/>
                  <a:moveTo>
                    <a:pt x="7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5"/>
                    <a:pt x="11" y="17"/>
                    <a:pt x="14" y="17"/>
                  </a:cubicBezTo>
                  <a:cubicBezTo>
                    <a:pt x="16" y="17"/>
                    <a:pt x="17" y="15"/>
                    <a:pt x="17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5"/>
                    <a:pt x="25" y="17"/>
                    <a:pt x="27" y="17"/>
                  </a:cubicBezTo>
                  <a:cubicBezTo>
                    <a:pt x="29" y="17"/>
                    <a:pt x="31" y="15"/>
                    <a:pt x="31" y="1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5"/>
                    <a:pt x="39" y="17"/>
                    <a:pt x="41" y="17"/>
                  </a:cubicBezTo>
                  <a:cubicBezTo>
                    <a:pt x="43" y="17"/>
                    <a:pt x="45" y="15"/>
                    <a:pt x="45" y="1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5"/>
                    <a:pt x="53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4" y="10"/>
                    <a:pt x="66" y="12"/>
                    <a:pt x="66" y="14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5" y="10"/>
                    <a:pt x="7" y="10"/>
                  </a:cubicBezTo>
                  <a:close/>
                  <a:moveTo>
                    <a:pt x="3" y="28"/>
                  </a:moveTo>
                  <a:cubicBezTo>
                    <a:pt x="66" y="28"/>
                    <a:pt x="66" y="28"/>
                    <a:pt x="66" y="2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2"/>
                    <a:pt x="64" y="74"/>
                    <a:pt x="61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5" y="74"/>
                    <a:pt x="3" y="72"/>
                    <a:pt x="3" y="69"/>
                  </a:cubicBezTo>
                  <a:lnTo>
                    <a:pt x="3" y="28"/>
                  </a:lnTo>
                  <a:close/>
                  <a:moveTo>
                    <a:pt x="34" y="39"/>
                  </a:moveTo>
                  <a:cubicBezTo>
                    <a:pt x="36" y="39"/>
                    <a:pt x="37" y="38"/>
                    <a:pt x="37" y="36"/>
                  </a:cubicBezTo>
                  <a:cubicBezTo>
                    <a:pt x="37" y="34"/>
                    <a:pt x="36" y="33"/>
                    <a:pt x="34" y="33"/>
                  </a:cubicBezTo>
                  <a:cubicBezTo>
                    <a:pt x="33" y="33"/>
                    <a:pt x="31" y="34"/>
                    <a:pt x="31" y="36"/>
                  </a:cubicBezTo>
                  <a:cubicBezTo>
                    <a:pt x="31" y="38"/>
                    <a:pt x="33" y="39"/>
                    <a:pt x="34" y="39"/>
                  </a:cubicBezTo>
                  <a:close/>
                  <a:moveTo>
                    <a:pt x="34" y="35"/>
                  </a:moveTo>
                  <a:cubicBezTo>
                    <a:pt x="35" y="35"/>
                    <a:pt x="35" y="36"/>
                    <a:pt x="35" y="36"/>
                  </a:cubicBezTo>
                  <a:cubicBezTo>
                    <a:pt x="35" y="36"/>
                    <a:pt x="35" y="37"/>
                    <a:pt x="34" y="37"/>
                  </a:cubicBezTo>
                  <a:cubicBezTo>
                    <a:pt x="34" y="37"/>
                    <a:pt x="33" y="36"/>
                    <a:pt x="33" y="36"/>
                  </a:cubicBezTo>
                  <a:cubicBezTo>
                    <a:pt x="33" y="36"/>
                    <a:pt x="34" y="35"/>
                    <a:pt x="34" y="35"/>
                  </a:cubicBezTo>
                  <a:close/>
                  <a:moveTo>
                    <a:pt x="44" y="39"/>
                  </a:moveTo>
                  <a:cubicBezTo>
                    <a:pt x="46" y="39"/>
                    <a:pt x="47" y="38"/>
                    <a:pt x="47" y="36"/>
                  </a:cubicBezTo>
                  <a:cubicBezTo>
                    <a:pt x="47" y="34"/>
                    <a:pt x="46" y="33"/>
                    <a:pt x="44" y="33"/>
                  </a:cubicBezTo>
                  <a:cubicBezTo>
                    <a:pt x="43" y="33"/>
                    <a:pt x="41" y="34"/>
                    <a:pt x="41" y="36"/>
                  </a:cubicBezTo>
                  <a:cubicBezTo>
                    <a:pt x="41" y="38"/>
                    <a:pt x="43" y="39"/>
                    <a:pt x="44" y="39"/>
                  </a:cubicBezTo>
                  <a:close/>
                  <a:moveTo>
                    <a:pt x="44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45" y="36"/>
                    <a:pt x="45" y="37"/>
                    <a:pt x="44" y="37"/>
                  </a:cubicBezTo>
                  <a:cubicBezTo>
                    <a:pt x="44" y="37"/>
                    <a:pt x="43" y="36"/>
                    <a:pt x="43" y="36"/>
                  </a:cubicBezTo>
                  <a:cubicBezTo>
                    <a:pt x="43" y="36"/>
                    <a:pt x="44" y="35"/>
                    <a:pt x="44" y="35"/>
                  </a:cubicBezTo>
                  <a:close/>
                  <a:moveTo>
                    <a:pt x="54" y="39"/>
                  </a:moveTo>
                  <a:cubicBezTo>
                    <a:pt x="56" y="39"/>
                    <a:pt x="57" y="38"/>
                    <a:pt x="57" y="36"/>
                  </a:cubicBezTo>
                  <a:cubicBezTo>
                    <a:pt x="57" y="34"/>
                    <a:pt x="56" y="33"/>
                    <a:pt x="54" y="33"/>
                  </a:cubicBezTo>
                  <a:cubicBezTo>
                    <a:pt x="52" y="33"/>
                    <a:pt x="51" y="34"/>
                    <a:pt x="51" y="36"/>
                  </a:cubicBezTo>
                  <a:cubicBezTo>
                    <a:pt x="51" y="38"/>
                    <a:pt x="52" y="39"/>
                    <a:pt x="54" y="39"/>
                  </a:cubicBezTo>
                  <a:close/>
                  <a:moveTo>
                    <a:pt x="54" y="35"/>
                  </a:moveTo>
                  <a:cubicBezTo>
                    <a:pt x="55" y="35"/>
                    <a:pt x="55" y="36"/>
                    <a:pt x="55" y="36"/>
                  </a:cubicBezTo>
                  <a:cubicBezTo>
                    <a:pt x="55" y="36"/>
                    <a:pt x="55" y="37"/>
                    <a:pt x="54" y="37"/>
                  </a:cubicBezTo>
                  <a:cubicBezTo>
                    <a:pt x="54" y="37"/>
                    <a:pt x="53" y="36"/>
                    <a:pt x="53" y="36"/>
                  </a:cubicBezTo>
                  <a:cubicBezTo>
                    <a:pt x="53" y="36"/>
                    <a:pt x="54" y="35"/>
                    <a:pt x="54" y="35"/>
                  </a:cubicBezTo>
                  <a:close/>
                  <a:moveTo>
                    <a:pt x="14" y="49"/>
                  </a:moveTo>
                  <a:cubicBezTo>
                    <a:pt x="16" y="49"/>
                    <a:pt x="17" y="47"/>
                    <a:pt x="17" y="46"/>
                  </a:cubicBezTo>
                  <a:cubicBezTo>
                    <a:pt x="17" y="44"/>
                    <a:pt x="16" y="43"/>
                    <a:pt x="14" y="43"/>
                  </a:cubicBezTo>
                  <a:cubicBezTo>
                    <a:pt x="13" y="43"/>
                    <a:pt x="11" y="44"/>
                    <a:pt x="11" y="46"/>
                  </a:cubicBezTo>
                  <a:cubicBezTo>
                    <a:pt x="11" y="47"/>
                    <a:pt x="13" y="49"/>
                    <a:pt x="14" y="49"/>
                  </a:cubicBezTo>
                  <a:close/>
                  <a:moveTo>
                    <a:pt x="14" y="45"/>
                  </a:moveTo>
                  <a:cubicBezTo>
                    <a:pt x="15" y="45"/>
                    <a:pt x="15" y="45"/>
                    <a:pt x="15" y="46"/>
                  </a:cubicBezTo>
                  <a:cubicBezTo>
                    <a:pt x="15" y="46"/>
                    <a:pt x="15" y="47"/>
                    <a:pt x="14" y="47"/>
                  </a:cubicBezTo>
                  <a:cubicBezTo>
                    <a:pt x="14" y="47"/>
                    <a:pt x="13" y="46"/>
                    <a:pt x="13" y="46"/>
                  </a:cubicBezTo>
                  <a:cubicBezTo>
                    <a:pt x="13" y="45"/>
                    <a:pt x="14" y="45"/>
                    <a:pt x="14" y="45"/>
                  </a:cubicBezTo>
                  <a:close/>
                  <a:moveTo>
                    <a:pt x="24" y="49"/>
                  </a:moveTo>
                  <a:cubicBezTo>
                    <a:pt x="26" y="49"/>
                    <a:pt x="27" y="47"/>
                    <a:pt x="27" y="46"/>
                  </a:cubicBezTo>
                  <a:cubicBezTo>
                    <a:pt x="27" y="44"/>
                    <a:pt x="26" y="43"/>
                    <a:pt x="24" y="43"/>
                  </a:cubicBezTo>
                  <a:cubicBezTo>
                    <a:pt x="23" y="43"/>
                    <a:pt x="21" y="44"/>
                    <a:pt x="21" y="46"/>
                  </a:cubicBezTo>
                  <a:cubicBezTo>
                    <a:pt x="21" y="47"/>
                    <a:pt x="23" y="49"/>
                    <a:pt x="24" y="49"/>
                  </a:cubicBezTo>
                  <a:close/>
                  <a:moveTo>
                    <a:pt x="24" y="45"/>
                  </a:moveTo>
                  <a:cubicBezTo>
                    <a:pt x="25" y="45"/>
                    <a:pt x="25" y="45"/>
                    <a:pt x="25" y="46"/>
                  </a:cubicBezTo>
                  <a:cubicBezTo>
                    <a:pt x="25" y="46"/>
                    <a:pt x="25" y="47"/>
                    <a:pt x="24" y="47"/>
                  </a:cubicBezTo>
                  <a:cubicBezTo>
                    <a:pt x="24" y="47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lose/>
                  <a:moveTo>
                    <a:pt x="34" y="49"/>
                  </a:moveTo>
                  <a:cubicBezTo>
                    <a:pt x="36" y="49"/>
                    <a:pt x="37" y="47"/>
                    <a:pt x="37" y="46"/>
                  </a:cubicBezTo>
                  <a:cubicBezTo>
                    <a:pt x="37" y="44"/>
                    <a:pt x="36" y="43"/>
                    <a:pt x="34" y="43"/>
                  </a:cubicBezTo>
                  <a:cubicBezTo>
                    <a:pt x="33" y="43"/>
                    <a:pt x="31" y="44"/>
                    <a:pt x="31" y="46"/>
                  </a:cubicBezTo>
                  <a:cubicBezTo>
                    <a:pt x="31" y="47"/>
                    <a:pt x="33" y="49"/>
                    <a:pt x="34" y="49"/>
                  </a:cubicBezTo>
                  <a:close/>
                  <a:moveTo>
                    <a:pt x="34" y="45"/>
                  </a:moveTo>
                  <a:cubicBezTo>
                    <a:pt x="35" y="45"/>
                    <a:pt x="35" y="45"/>
                    <a:pt x="35" y="46"/>
                  </a:cubicBezTo>
                  <a:cubicBezTo>
                    <a:pt x="35" y="46"/>
                    <a:pt x="35" y="47"/>
                    <a:pt x="34" y="47"/>
                  </a:cubicBezTo>
                  <a:cubicBezTo>
                    <a:pt x="34" y="47"/>
                    <a:pt x="33" y="46"/>
                    <a:pt x="33" y="46"/>
                  </a:cubicBezTo>
                  <a:cubicBezTo>
                    <a:pt x="33" y="45"/>
                    <a:pt x="34" y="45"/>
                    <a:pt x="34" y="45"/>
                  </a:cubicBezTo>
                  <a:close/>
                  <a:moveTo>
                    <a:pt x="44" y="49"/>
                  </a:moveTo>
                  <a:cubicBezTo>
                    <a:pt x="46" y="49"/>
                    <a:pt x="47" y="47"/>
                    <a:pt x="47" y="46"/>
                  </a:cubicBezTo>
                  <a:cubicBezTo>
                    <a:pt x="47" y="44"/>
                    <a:pt x="46" y="43"/>
                    <a:pt x="44" y="43"/>
                  </a:cubicBezTo>
                  <a:cubicBezTo>
                    <a:pt x="43" y="43"/>
                    <a:pt x="41" y="44"/>
                    <a:pt x="41" y="46"/>
                  </a:cubicBezTo>
                  <a:cubicBezTo>
                    <a:pt x="41" y="47"/>
                    <a:pt x="43" y="49"/>
                    <a:pt x="44" y="49"/>
                  </a:cubicBezTo>
                  <a:close/>
                  <a:moveTo>
                    <a:pt x="44" y="45"/>
                  </a:moveTo>
                  <a:cubicBezTo>
                    <a:pt x="45" y="45"/>
                    <a:pt x="45" y="45"/>
                    <a:pt x="45" y="46"/>
                  </a:cubicBezTo>
                  <a:cubicBezTo>
                    <a:pt x="45" y="46"/>
                    <a:pt x="45" y="47"/>
                    <a:pt x="44" y="47"/>
                  </a:cubicBezTo>
                  <a:cubicBezTo>
                    <a:pt x="44" y="47"/>
                    <a:pt x="43" y="46"/>
                    <a:pt x="43" y="46"/>
                  </a:cubicBezTo>
                  <a:cubicBezTo>
                    <a:pt x="43" y="45"/>
                    <a:pt x="44" y="45"/>
                    <a:pt x="44" y="45"/>
                  </a:cubicBezTo>
                  <a:close/>
                  <a:moveTo>
                    <a:pt x="54" y="49"/>
                  </a:moveTo>
                  <a:cubicBezTo>
                    <a:pt x="56" y="49"/>
                    <a:pt x="57" y="47"/>
                    <a:pt x="57" y="46"/>
                  </a:cubicBezTo>
                  <a:cubicBezTo>
                    <a:pt x="57" y="44"/>
                    <a:pt x="56" y="43"/>
                    <a:pt x="54" y="43"/>
                  </a:cubicBezTo>
                  <a:cubicBezTo>
                    <a:pt x="52" y="43"/>
                    <a:pt x="51" y="44"/>
                    <a:pt x="51" y="46"/>
                  </a:cubicBezTo>
                  <a:cubicBezTo>
                    <a:pt x="51" y="47"/>
                    <a:pt x="52" y="49"/>
                    <a:pt x="54" y="49"/>
                  </a:cubicBezTo>
                  <a:close/>
                  <a:moveTo>
                    <a:pt x="54" y="45"/>
                  </a:moveTo>
                  <a:cubicBezTo>
                    <a:pt x="55" y="45"/>
                    <a:pt x="55" y="45"/>
                    <a:pt x="55" y="46"/>
                  </a:cubicBezTo>
                  <a:cubicBezTo>
                    <a:pt x="55" y="46"/>
                    <a:pt x="55" y="47"/>
                    <a:pt x="54" y="47"/>
                  </a:cubicBezTo>
                  <a:cubicBezTo>
                    <a:pt x="54" y="47"/>
                    <a:pt x="53" y="46"/>
                    <a:pt x="53" y="46"/>
                  </a:cubicBezTo>
                  <a:cubicBezTo>
                    <a:pt x="53" y="45"/>
                    <a:pt x="54" y="45"/>
                    <a:pt x="54" y="45"/>
                  </a:cubicBezTo>
                  <a:close/>
                  <a:moveTo>
                    <a:pt x="14" y="59"/>
                  </a:moveTo>
                  <a:cubicBezTo>
                    <a:pt x="16" y="59"/>
                    <a:pt x="17" y="57"/>
                    <a:pt x="17" y="56"/>
                  </a:cubicBezTo>
                  <a:cubicBezTo>
                    <a:pt x="17" y="54"/>
                    <a:pt x="16" y="53"/>
                    <a:pt x="14" y="53"/>
                  </a:cubicBezTo>
                  <a:cubicBezTo>
                    <a:pt x="13" y="53"/>
                    <a:pt x="11" y="54"/>
                    <a:pt x="11" y="56"/>
                  </a:cubicBezTo>
                  <a:cubicBezTo>
                    <a:pt x="11" y="57"/>
                    <a:pt x="13" y="59"/>
                    <a:pt x="14" y="59"/>
                  </a:cubicBezTo>
                  <a:close/>
                  <a:moveTo>
                    <a:pt x="14" y="55"/>
                  </a:moveTo>
                  <a:cubicBezTo>
                    <a:pt x="15" y="55"/>
                    <a:pt x="15" y="55"/>
                    <a:pt x="15" y="56"/>
                  </a:cubicBezTo>
                  <a:cubicBezTo>
                    <a:pt x="15" y="56"/>
                    <a:pt x="15" y="57"/>
                    <a:pt x="14" y="57"/>
                  </a:cubicBezTo>
                  <a:cubicBezTo>
                    <a:pt x="14" y="57"/>
                    <a:pt x="13" y="56"/>
                    <a:pt x="13" y="56"/>
                  </a:cubicBezTo>
                  <a:cubicBezTo>
                    <a:pt x="13" y="55"/>
                    <a:pt x="14" y="55"/>
                    <a:pt x="14" y="55"/>
                  </a:cubicBezTo>
                  <a:close/>
                  <a:moveTo>
                    <a:pt x="24" y="59"/>
                  </a:moveTo>
                  <a:cubicBezTo>
                    <a:pt x="26" y="59"/>
                    <a:pt x="27" y="57"/>
                    <a:pt x="27" y="56"/>
                  </a:cubicBezTo>
                  <a:cubicBezTo>
                    <a:pt x="27" y="54"/>
                    <a:pt x="26" y="53"/>
                    <a:pt x="24" y="53"/>
                  </a:cubicBezTo>
                  <a:cubicBezTo>
                    <a:pt x="23" y="53"/>
                    <a:pt x="21" y="54"/>
                    <a:pt x="21" y="56"/>
                  </a:cubicBezTo>
                  <a:cubicBezTo>
                    <a:pt x="21" y="57"/>
                    <a:pt x="23" y="59"/>
                    <a:pt x="24" y="59"/>
                  </a:cubicBezTo>
                  <a:close/>
                  <a:moveTo>
                    <a:pt x="24" y="55"/>
                  </a:moveTo>
                  <a:cubicBezTo>
                    <a:pt x="25" y="55"/>
                    <a:pt x="25" y="55"/>
                    <a:pt x="25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3" y="56"/>
                    <a:pt x="23" y="56"/>
                  </a:cubicBezTo>
                  <a:cubicBezTo>
                    <a:pt x="23" y="55"/>
                    <a:pt x="24" y="55"/>
                    <a:pt x="24" y="55"/>
                  </a:cubicBezTo>
                  <a:close/>
                  <a:moveTo>
                    <a:pt x="34" y="59"/>
                  </a:moveTo>
                  <a:cubicBezTo>
                    <a:pt x="36" y="59"/>
                    <a:pt x="37" y="57"/>
                    <a:pt x="37" y="56"/>
                  </a:cubicBezTo>
                  <a:cubicBezTo>
                    <a:pt x="37" y="54"/>
                    <a:pt x="36" y="53"/>
                    <a:pt x="34" y="53"/>
                  </a:cubicBezTo>
                  <a:cubicBezTo>
                    <a:pt x="33" y="53"/>
                    <a:pt x="31" y="54"/>
                    <a:pt x="31" y="56"/>
                  </a:cubicBezTo>
                  <a:cubicBezTo>
                    <a:pt x="31" y="57"/>
                    <a:pt x="33" y="59"/>
                    <a:pt x="34" y="59"/>
                  </a:cubicBezTo>
                  <a:close/>
                  <a:moveTo>
                    <a:pt x="34" y="55"/>
                  </a:moveTo>
                  <a:cubicBezTo>
                    <a:pt x="35" y="55"/>
                    <a:pt x="35" y="55"/>
                    <a:pt x="35" y="56"/>
                  </a:cubicBezTo>
                  <a:cubicBezTo>
                    <a:pt x="35" y="56"/>
                    <a:pt x="35" y="57"/>
                    <a:pt x="34" y="57"/>
                  </a:cubicBezTo>
                  <a:cubicBezTo>
                    <a:pt x="34" y="57"/>
                    <a:pt x="33" y="56"/>
                    <a:pt x="33" y="56"/>
                  </a:cubicBezTo>
                  <a:cubicBezTo>
                    <a:pt x="33" y="55"/>
                    <a:pt x="34" y="55"/>
                    <a:pt x="34" y="55"/>
                  </a:cubicBezTo>
                  <a:close/>
                  <a:moveTo>
                    <a:pt x="44" y="59"/>
                  </a:moveTo>
                  <a:cubicBezTo>
                    <a:pt x="46" y="59"/>
                    <a:pt x="47" y="57"/>
                    <a:pt x="47" y="56"/>
                  </a:cubicBezTo>
                  <a:cubicBezTo>
                    <a:pt x="47" y="54"/>
                    <a:pt x="46" y="53"/>
                    <a:pt x="44" y="53"/>
                  </a:cubicBezTo>
                  <a:cubicBezTo>
                    <a:pt x="43" y="53"/>
                    <a:pt x="41" y="54"/>
                    <a:pt x="41" y="56"/>
                  </a:cubicBezTo>
                  <a:cubicBezTo>
                    <a:pt x="41" y="57"/>
                    <a:pt x="43" y="59"/>
                    <a:pt x="44" y="59"/>
                  </a:cubicBezTo>
                  <a:close/>
                  <a:moveTo>
                    <a:pt x="44" y="55"/>
                  </a:moveTo>
                  <a:cubicBezTo>
                    <a:pt x="45" y="55"/>
                    <a:pt x="45" y="55"/>
                    <a:pt x="45" y="56"/>
                  </a:cubicBezTo>
                  <a:cubicBezTo>
                    <a:pt x="45" y="56"/>
                    <a:pt x="45" y="57"/>
                    <a:pt x="44" y="57"/>
                  </a:cubicBezTo>
                  <a:cubicBezTo>
                    <a:pt x="44" y="57"/>
                    <a:pt x="43" y="56"/>
                    <a:pt x="43" y="56"/>
                  </a:cubicBezTo>
                  <a:cubicBezTo>
                    <a:pt x="43" y="55"/>
                    <a:pt x="44" y="55"/>
                    <a:pt x="44" y="55"/>
                  </a:cubicBezTo>
                  <a:close/>
                  <a:moveTo>
                    <a:pt x="54" y="59"/>
                  </a:moveTo>
                  <a:cubicBezTo>
                    <a:pt x="56" y="59"/>
                    <a:pt x="57" y="57"/>
                    <a:pt x="57" y="56"/>
                  </a:cubicBezTo>
                  <a:cubicBezTo>
                    <a:pt x="57" y="54"/>
                    <a:pt x="56" y="53"/>
                    <a:pt x="54" y="53"/>
                  </a:cubicBezTo>
                  <a:cubicBezTo>
                    <a:pt x="52" y="53"/>
                    <a:pt x="51" y="54"/>
                    <a:pt x="51" y="56"/>
                  </a:cubicBezTo>
                  <a:cubicBezTo>
                    <a:pt x="51" y="57"/>
                    <a:pt x="52" y="59"/>
                    <a:pt x="54" y="59"/>
                  </a:cubicBezTo>
                  <a:close/>
                  <a:moveTo>
                    <a:pt x="54" y="55"/>
                  </a:moveTo>
                  <a:cubicBezTo>
                    <a:pt x="55" y="55"/>
                    <a:pt x="55" y="55"/>
                    <a:pt x="55" y="56"/>
                  </a:cubicBezTo>
                  <a:cubicBezTo>
                    <a:pt x="55" y="56"/>
                    <a:pt x="55" y="57"/>
                    <a:pt x="54" y="57"/>
                  </a:cubicBezTo>
                  <a:cubicBezTo>
                    <a:pt x="54" y="57"/>
                    <a:pt x="53" y="56"/>
                    <a:pt x="53" y="56"/>
                  </a:cubicBezTo>
                  <a:cubicBezTo>
                    <a:pt x="53" y="55"/>
                    <a:pt x="54" y="55"/>
                    <a:pt x="54" y="55"/>
                  </a:cubicBezTo>
                  <a:close/>
                  <a:moveTo>
                    <a:pt x="14" y="68"/>
                  </a:moveTo>
                  <a:cubicBezTo>
                    <a:pt x="16" y="68"/>
                    <a:pt x="17" y="67"/>
                    <a:pt x="17" y="65"/>
                  </a:cubicBezTo>
                  <a:cubicBezTo>
                    <a:pt x="17" y="64"/>
                    <a:pt x="16" y="63"/>
                    <a:pt x="14" y="63"/>
                  </a:cubicBezTo>
                  <a:cubicBezTo>
                    <a:pt x="13" y="63"/>
                    <a:pt x="11" y="64"/>
                    <a:pt x="11" y="65"/>
                  </a:cubicBezTo>
                  <a:cubicBezTo>
                    <a:pt x="11" y="67"/>
                    <a:pt x="13" y="68"/>
                    <a:pt x="14" y="68"/>
                  </a:cubicBezTo>
                  <a:close/>
                  <a:moveTo>
                    <a:pt x="14" y="65"/>
                  </a:moveTo>
                  <a:cubicBezTo>
                    <a:pt x="15" y="65"/>
                    <a:pt x="15" y="65"/>
                    <a:pt x="15" y="65"/>
                  </a:cubicBezTo>
                  <a:cubicBezTo>
                    <a:pt x="15" y="66"/>
                    <a:pt x="15" y="66"/>
                    <a:pt x="14" y="66"/>
                  </a:cubicBezTo>
                  <a:cubicBezTo>
                    <a:pt x="14" y="66"/>
                    <a:pt x="13" y="66"/>
                    <a:pt x="13" y="65"/>
                  </a:cubicBezTo>
                  <a:cubicBezTo>
                    <a:pt x="13" y="65"/>
                    <a:pt x="14" y="65"/>
                    <a:pt x="14" y="65"/>
                  </a:cubicBezTo>
                  <a:close/>
                  <a:moveTo>
                    <a:pt x="24" y="68"/>
                  </a:moveTo>
                  <a:cubicBezTo>
                    <a:pt x="26" y="68"/>
                    <a:pt x="27" y="67"/>
                    <a:pt x="27" y="65"/>
                  </a:cubicBezTo>
                  <a:cubicBezTo>
                    <a:pt x="27" y="64"/>
                    <a:pt x="26" y="63"/>
                    <a:pt x="24" y="63"/>
                  </a:cubicBezTo>
                  <a:cubicBezTo>
                    <a:pt x="23" y="63"/>
                    <a:pt x="21" y="64"/>
                    <a:pt x="21" y="65"/>
                  </a:cubicBezTo>
                  <a:cubicBezTo>
                    <a:pt x="21" y="67"/>
                    <a:pt x="23" y="68"/>
                    <a:pt x="24" y="68"/>
                  </a:cubicBezTo>
                  <a:close/>
                  <a:moveTo>
                    <a:pt x="24" y="65"/>
                  </a:moveTo>
                  <a:cubicBezTo>
                    <a:pt x="25" y="65"/>
                    <a:pt x="25" y="65"/>
                    <a:pt x="25" y="65"/>
                  </a:cubicBezTo>
                  <a:cubicBezTo>
                    <a:pt x="25" y="66"/>
                    <a:pt x="25" y="66"/>
                    <a:pt x="24" y="66"/>
                  </a:cubicBezTo>
                  <a:cubicBezTo>
                    <a:pt x="24" y="66"/>
                    <a:pt x="23" y="66"/>
                    <a:pt x="23" y="65"/>
                  </a:cubicBezTo>
                  <a:cubicBezTo>
                    <a:pt x="23" y="65"/>
                    <a:pt x="24" y="65"/>
                    <a:pt x="2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4" name="Freeform 33">
              <a:extLst>
                <a:ext uri="{FF2B5EF4-FFF2-40B4-BE49-F238E27FC236}">
                  <a16:creationId xmlns:a16="http://schemas.microsoft.com/office/drawing/2014/main" id="{CFEA1D81-E604-A9A3-5C59-D2240F52BF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3568" y="2835236"/>
              <a:ext cx="449953" cy="460928"/>
            </a:xfrm>
            <a:custGeom>
              <a:avLst/>
              <a:gdLst>
                <a:gd name="T0" fmla="*/ 8 w 52"/>
                <a:gd name="T1" fmla="*/ 19 h 53"/>
                <a:gd name="T2" fmla="*/ 8 w 52"/>
                <a:gd name="T3" fmla="*/ 19 h 53"/>
                <a:gd name="T4" fmla="*/ 8 w 52"/>
                <a:gd name="T5" fmla="*/ 18 h 53"/>
                <a:gd name="T6" fmla="*/ 8 w 52"/>
                <a:gd name="T7" fmla="*/ 17 h 53"/>
                <a:gd name="T8" fmla="*/ 8 w 52"/>
                <a:gd name="T9" fmla="*/ 17 h 53"/>
                <a:gd name="T10" fmla="*/ 15 w 52"/>
                <a:gd name="T11" fmla="*/ 10 h 53"/>
                <a:gd name="T12" fmla="*/ 17 w 52"/>
                <a:gd name="T13" fmla="*/ 10 h 53"/>
                <a:gd name="T14" fmla="*/ 17 w 52"/>
                <a:gd name="T15" fmla="*/ 12 h 53"/>
                <a:gd name="T16" fmla="*/ 13 w 52"/>
                <a:gd name="T17" fmla="*/ 17 h 53"/>
                <a:gd name="T18" fmla="*/ 39 w 52"/>
                <a:gd name="T19" fmla="*/ 17 h 53"/>
                <a:gd name="T20" fmla="*/ 40 w 52"/>
                <a:gd name="T21" fmla="*/ 18 h 53"/>
                <a:gd name="T22" fmla="*/ 39 w 52"/>
                <a:gd name="T23" fmla="*/ 20 h 53"/>
                <a:gd name="T24" fmla="*/ 13 w 52"/>
                <a:gd name="T25" fmla="*/ 20 h 53"/>
                <a:gd name="T26" fmla="*/ 17 w 52"/>
                <a:gd name="T27" fmla="*/ 24 h 53"/>
                <a:gd name="T28" fmla="*/ 17 w 52"/>
                <a:gd name="T29" fmla="*/ 26 h 53"/>
                <a:gd name="T30" fmla="*/ 16 w 52"/>
                <a:gd name="T31" fmla="*/ 26 h 53"/>
                <a:gd name="T32" fmla="*/ 15 w 52"/>
                <a:gd name="T33" fmla="*/ 26 h 53"/>
                <a:gd name="T34" fmla="*/ 8 w 52"/>
                <a:gd name="T35" fmla="*/ 19 h 53"/>
                <a:gd name="T36" fmla="*/ 43 w 52"/>
                <a:gd name="T37" fmla="*/ 34 h 53"/>
                <a:gd name="T38" fmla="*/ 43 w 52"/>
                <a:gd name="T39" fmla="*/ 34 h 53"/>
                <a:gd name="T40" fmla="*/ 36 w 52"/>
                <a:gd name="T41" fmla="*/ 27 h 53"/>
                <a:gd name="T42" fmla="*/ 34 w 52"/>
                <a:gd name="T43" fmla="*/ 27 h 53"/>
                <a:gd name="T44" fmla="*/ 34 w 52"/>
                <a:gd name="T45" fmla="*/ 29 h 53"/>
                <a:gd name="T46" fmla="*/ 39 w 52"/>
                <a:gd name="T47" fmla="*/ 33 h 53"/>
                <a:gd name="T48" fmla="*/ 13 w 52"/>
                <a:gd name="T49" fmla="*/ 33 h 53"/>
                <a:gd name="T50" fmla="*/ 11 w 52"/>
                <a:gd name="T51" fmla="*/ 35 h 53"/>
                <a:gd name="T52" fmla="*/ 13 w 52"/>
                <a:gd name="T53" fmla="*/ 36 h 53"/>
                <a:gd name="T54" fmla="*/ 39 w 52"/>
                <a:gd name="T55" fmla="*/ 36 h 53"/>
                <a:gd name="T56" fmla="*/ 34 w 52"/>
                <a:gd name="T57" fmla="*/ 41 h 53"/>
                <a:gd name="T58" fmla="*/ 34 w 52"/>
                <a:gd name="T59" fmla="*/ 43 h 53"/>
                <a:gd name="T60" fmla="*/ 35 w 52"/>
                <a:gd name="T61" fmla="*/ 43 h 53"/>
                <a:gd name="T62" fmla="*/ 36 w 52"/>
                <a:gd name="T63" fmla="*/ 43 h 53"/>
                <a:gd name="T64" fmla="*/ 43 w 52"/>
                <a:gd name="T65" fmla="*/ 36 h 53"/>
                <a:gd name="T66" fmla="*/ 43 w 52"/>
                <a:gd name="T67" fmla="*/ 36 h 53"/>
                <a:gd name="T68" fmla="*/ 44 w 52"/>
                <a:gd name="T69" fmla="*/ 35 h 53"/>
                <a:gd name="T70" fmla="*/ 43 w 52"/>
                <a:gd name="T71" fmla="*/ 34 h 53"/>
                <a:gd name="T72" fmla="*/ 52 w 52"/>
                <a:gd name="T73" fmla="*/ 7 h 53"/>
                <a:gd name="T74" fmla="*/ 52 w 52"/>
                <a:gd name="T75" fmla="*/ 45 h 53"/>
                <a:gd name="T76" fmla="*/ 45 w 52"/>
                <a:gd name="T77" fmla="*/ 53 h 53"/>
                <a:gd name="T78" fmla="*/ 7 w 52"/>
                <a:gd name="T79" fmla="*/ 53 h 53"/>
                <a:gd name="T80" fmla="*/ 0 w 52"/>
                <a:gd name="T81" fmla="*/ 45 h 53"/>
                <a:gd name="T82" fmla="*/ 0 w 52"/>
                <a:gd name="T83" fmla="*/ 7 h 53"/>
                <a:gd name="T84" fmla="*/ 7 w 52"/>
                <a:gd name="T85" fmla="*/ 0 h 53"/>
                <a:gd name="T86" fmla="*/ 45 w 52"/>
                <a:gd name="T87" fmla="*/ 0 h 53"/>
                <a:gd name="T88" fmla="*/ 52 w 52"/>
                <a:gd name="T89" fmla="*/ 7 h 53"/>
                <a:gd name="T90" fmla="*/ 49 w 52"/>
                <a:gd name="T91" fmla="*/ 7 h 53"/>
                <a:gd name="T92" fmla="*/ 45 w 52"/>
                <a:gd name="T93" fmla="*/ 3 h 53"/>
                <a:gd name="T94" fmla="*/ 7 w 52"/>
                <a:gd name="T95" fmla="*/ 3 h 53"/>
                <a:gd name="T96" fmla="*/ 3 w 52"/>
                <a:gd name="T97" fmla="*/ 7 h 53"/>
                <a:gd name="T98" fmla="*/ 3 w 52"/>
                <a:gd name="T99" fmla="*/ 45 h 53"/>
                <a:gd name="T100" fmla="*/ 7 w 52"/>
                <a:gd name="T101" fmla="*/ 50 h 53"/>
                <a:gd name="T102" fmla="*/ 45 w 52"/>
                <a:gd name="T103" fmla="*/ 50 h 53"/>
                <a:gd name="T104" fmla="*/ 49 w 52"/>
                <a:gd name="T105" fmla="*/ 45 h 53"/>
                <a:gd name="T106" fmla="*/ 49 w 52"/>
                <a:gd name="T10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3"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8" y="11"/>
                    <a:pt x="18" y="12"/>
                    <a:pt x="17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8"/>
                  </a:cubicBezTo>
                  <a:cubicBezTo>
                    <a:pt x="40" y="19"/>
                    <a:pt x="40" y="20"/>
                    <a:pt x="39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5"/>
                    <a:pt x="17" y="26"/>
                  </a:cubicBezTo>
                  <a:cubicBezTo>
                    <a:pt x="17" y="26"/>
                    <a:pt x="16" y="26"/>
                    <a:pt x="16" y="26"/>
                  </a:cubicBezTo>
                  <a:cubicBezTo>
                    <a:pt x="16" y="26"/>
                    <a:pt x="15" y="26"/>
                    <a:pt x="15" y="26"/>
                  </a:cubicBezTo>
                  <a:lnTo>
                    <a:pt x="8" y="19"/>
                  </a:lnTo>
                  <a:close/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5" y="26"/>
                    <a:pt x="34" y="27"/>
                  </a:cubicBezTo>
                  <a:cubicBezTo>
                    <a:pt x="34" y="28"/>
                    <a:pt x="34" y="29"/>
                    <a:pt x="34" y="29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1" y="34"/>
                    <a:pt x="11" y="35"/>
                  </a:cubicBezTo>
                  <a:cubicBezTo>
                    <a:pt x="11" y="36"/>
                    <a:pt x="12" y="36"/>
                    <a:pt x="13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6"/>
                    <a:pt x="44" y="35"/>
                    <a:pt x="44" y="35"/>
                  </a:cubicBezTo>
                  <a:cubicBezTo>
                    <a:pt x="44" y="35"/>
                    <a:pt x="44" y="34"/>
                    <a:pt x="43" y="34"/>
                  </a:cubicBezTo>
                  <a:close/>
                  <a:moveTo>
                    <a:pt x="52" y="7"/>
                  </a:moveTo>
                  <a:cubicBezTo>
                    <a:pt x="52" y="45"/>
                    <a:pt x="52" y="45"/>
                    <a:pt x="52" y="45"/>
                  </a:cubicBezTo>
                  <a:cubicBezTo>
                    <a:pt x="52" y="49"/>
                    <a:pt x="49" y="53"/>
                    <a:pt x="45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4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7" y="3"/>
                    <a:pt x="45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3"/>
                    <a:pt x="3" y="5"/>
                    <a:pt x="3" y="7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8"/>
                    <a:pt x="4" y="50"/>
                    <a:pt x="7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9" y="48"/>
                    <a:pt x="49" y="45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5" name="Freeform 34">
              <a:extLst>
                <a:ext uri="{FF2B5EF4-FFF2-40B4-BE49-F238E27FC236}">
                  <a16:creationId xmlns:a16="http://schemas.microsoft.com/office/drawing/2014/main" id="{D0B2BFED-4522-D966-5730-E939A93EE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5016" y="4611573"/>
              <a:ext cx="438560" cy="588312"/>
            </a:xfrm>
            <a:custGeom>
              <a:avLst/>
              <a:gdLst>
                <a:gd name="T0" fmla="*/ 13 w 52"/>
                <a:gd name="T1" fmla="*/ 18 h 70"/>
                <a:gd name="T2" fmla="*/ 12 w 52"/>
                <a:gd name="T3" fmla="*/ 17 h 70"/>
                <a:gd name="T4" fmla="*/ 11 w 52"/>
                <a:gd name="T5" fmla="*/ 15 h 70"/>
                <a:gd name="T6" fmla="*/ 51 w 52"/>
                <a:gd name="T7" fmla="*/ 50 h 70"/>
                <a:gd name="T8" fmla="*/ 49 w 52"/>
                <a:gd name="T9" fmla="*/ 60 h 70"/>
                <a:gd name="T10" fmla="*/ 51 w 52"/>
                <a:gd name="T11" fmla="*/ 69 h 70"/>
                <a:gd name="T12" fmla="*/ 0 w 52"/>
                <a:gd name="T13" fmla="*/ 69 h 70"/>
                <a:gd name="T14" fmla="*/ 1 w 52"/>
                <a:gd name="T15" fmla="*/ 60 h 70"/>
                <a:gd name="T16" fmla="*/ 4 w 52"/>
                <a:gd name="T17" fmla="*/ 45 h 70"/>
                <a:gd name="T18" fmla="*/ 19 w 52"/>
                <a:gd name="T19" fmla="*/ 27 h 70"/>
                <a:gd name="T20" fmla="*/ 15 w 52"/>
                <a:gd name="T21" fmla="*/ 30 h 70"/>
                <a:gd name="T22" fmla="*/ 10 w 52"/>
                <a:gd name="T23" fmla="*/ 34 h 70"/>
                <a:gd name="T24" fmla="*/ 2 w 52"/>
                <a:gd name="T25" fmla="*/ 28 h 70"/>
                <a:gd name="T26" fmla="*/ 8 w 52"/>
                <a:gd name="T27" fmla="*/ 14 h 70"/>
                <a:gd name="T28" fmla="*/ 13 w 52"/>
                <a:gd name="T29" fmla="*/ 5 h 70"/>
                <a:gd name="T30" fmla="*/ 12 w 52"/>
                <a:gd name="T31" fmla="*/ 0 h 70"/>
                <a:gd name="T32" fmla="*/ 12 w 52"/>
                <a:gd name="T33" fmla="*/ 0 h 70"/>
                <a:gd name="T34" fmla="*/ 14 w 52"/>
                <a:gd name="T35" fmla="*/ 0 h 70"/>
                <a:gd name="T36" fmla="*/ 43 w 52"/>
                <a:gd name="T37" fmla="*/ 13 h 70"/>
                <a:gd name="T38" fmla="*/ 51 w 52"/>
                <a:gd name="T39" fmla="*/ 47 h 70"/>
                <a:gd name="T40" fmla="*/ 2 w 52"/>
                <a:gd name="T41" fmla="*/ 62 h 70"/>
                <a:gd name="T42" fmla="*/ 48 w 52"/>
                <a:gd name="T43" fmla="*/ 62 h 70"/>
                <a:gd name="T44" fmla="*/ 2 w 52"/>
                <a:gd name="T45" fmla="*/ 62 h 70"/>
                <a:gd name="T46" fmla="*/ 6 w 52"/>
                <a:gd name="T47" fmla="*/ 56 h 70"/>
                <a:gd name="T48" fmla="*/ 44 w 52"/>
                <a:gd name="T49" fmla="*/ 60 h 70"/>
                <a:gd name="T50" fmla="*/ 12 w 52"/>
                <a:gd name="T51" fmla="*/ 41 h 70"/>
                <a:gd name="T52" fmla="*/ 6 w 52"/>
                <a:gd name="T53" fmla="*/ 54 h 70"/>
                <a:gd name="T54" fmla="*/ 15 w 52"/>
                <a:gd name="T55" fmla="*/ 42 h 70"/>
                <a:gd name="T56" fmla="*/ 12 w 52"/>
                <a:gd name="T57" fmla="*/ 48 h 70"/>
                <a:gd name="T58" fmla="*/ 41 w 52"/>
                <a:gd name="T59" fmla="*/ 54 h 70"/>
                <a:gd name="T60" fmla="*/ 39 w 52"/>
                <a:gd name="T61" fmla="*/ 17 h 70"/>
                <a:gd name="T62" fmla="*/ 22 w 52"/>
                <a:gd name="T63" fmla="*/ 6 h 70"/>
                <a:gd name="T64" fmla="*/ 20 w 52"/>
                <a:gd name="T65" fmla="*/ 5 h 70"/>
                <a:gd name="T66" fmla="*/ 18 w 52"/>
                <a:gd name="T67" fmla="*/ 4 h 70"/>
                <a:gd name="T68" fmla="*/ 19 w 52"/>
                <a:gd name="T69" fmla="*/ 7 h 70"/>
                <a:gd name="T70" fmla="*/ 17 w 52"/>
                <a:gd name="T71" fmla="*/ 8 h 70"/>
                <a:gd name="T72" fmla="*/ 11 w 52"/>
                <a:gd name="T73" fmla="*/ 14 h 70"/>
                <a:gd name="T74" fmla="*/ 4 w 52"/>
                <a:gd name="T75" fmla="*/ 28 h 70"/>
                <a:gd name="T76" fmla="*/ 10 w 52"/>
                <a:gd name="T77" fmla="*/ 31 h 70"/>
                <a:gd name="T78" fmla="*/ 16 w 52"/>
                <a:gd name="T79" fmla="*/ 25 h 70"/>
                <a:gd name="T80" fmla="*/ 21 w 52"/>
                <a:gd name="T81" fmla="*/ 25 h 70"/>
                <a:gd name="T82" fmla="*/ 30 w 52"/>
                <a:gd name="T83" fmla="*/ 19 h 70"/>
                <a:gd name="T84" fmla="*/ 44 w 52"/>
                <a:gd name="T85" fmla="*/ 36 h 70"/>
                <a:gd name="T86" fmla="*/ 40 w 52"/>
                <a:gd name="T87" fmla="*/ 16 h 70"/>
                <a:gd name="T88" fmla="*/ 43 w 52"/>
                <a:gd name="T89" fmla="*/ 53 h 70"/>
                <a:gd name="T90" fmla="*/ 44 w 52"/>
                <a:gd name="T91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70">
                  <a:moveTo>
                    <a:pt x="16" y="14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0" y="17"/>
                    <a:pt x="10" y="16"/>
                  </a:cubicBezTo>
                  <a:cubicBezTo>
                    <a:pt x="10" y="16"/>
                    <a:pt x="10" y="15"/>
                    <a:pt x="11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6" y="14"/>
                  </a:cubicBezTo>
                  <a:close/>
                  <a:moveTo>
                    <a:pt x="51" y="50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8" y="55"/>
                    <a:pt x="49" y="56"/>
                    <a:pt x="49" y="58"/>
                  </a:cubicBezTo>
                  <a:cubicBezTo>
                    <a:pt x="49" y="59"/>
                    <a:pt x="49" y="59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0" y="60"/>
                    <a:pt x="51" y="60"/>
                    <a:pt x="51" y="61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51" y="69"/>
                    <a:pt x="50" y="70"/>
                    <a:pt x="49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0" y="70"/>
                    <a:pt x="0" y="69"/>
                    <a:pt x="0" y="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0"/>
                    <a:pt x="0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9"/>
                    <a:pt x="1" y="59"/>
                    <a:pt x="1" y="58"/>
                  </a:cubicBezTo>
                  <a:cubicBezTo>
                    <a:pt x="1" y="57"/>
                    <a:pt x="2" y="55"/>
                    <a:pt x="3" y="54"/>
                  </a:cubicBezTo>
                  <a:cubicBezTo>
                    <a:pt x="3" y="53"/>
                    <a:pt x="2" y="49"/>
                    <a:pt x="4" y="45"/>
                  </a:cubicBezTo>
                  <a:cubicBezTo>
                    <a:pt x="5" y="43"/>
                    <a:pt x="8" y="41"/>
                    <a:pt x="11" y="39"/>
                  </a:cubicBezTo>
                  <a:cubicBezTo>
                    <a:pt x="13" y="37"/>
                    <a:pt x="16" y="35"/>
                    <a:pt x="18" y="33"/>
                  </a:cubicBezTo>
                  <a:cubicBezTo>
                    <a:pt x="19" y="31"/>
                    <a:pt x="19" y="29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7" y="27"/>
                    <a:pt x="16" y="27"/>
                  </a:cubicBezTo>
                  <a:cubicBezTo>
                    <a:pt x="16" y="27"/>
                    <a:pt x="15" y="28"/>
                    <a:pt x="15" y="30"/>
                  </a:cubicBezTo>
                  <a:cubicBezTo>
                    <a:pt x="14" y="31"/>
                    <a:pt x="14" y="32"/>
                    <a:pt x="13" y="32"/>
                  </a:cubicBezTo>
                  <a:cubicBezTo>
                    <a:pt x="13" y="33"/>
                    <a:pt x="12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4"/>
                    <a:pt x="8" y="33"/>
                    <a:pt x="7" y="32"/>
                  </a:cubicBezTo>
                  <a:cubicBezTo>
                    <a:pt x="6" y="32"/>
                    <a:pt x="6" y="32"/>
                    <a:pt x="5" y="31"/>
                  </a:cubicBezTo>
                  <a:cubicBezTo>
                    <a:pt x="4" y="31"/>
                    <a:pt x="2" y="30"/>
                    <a:pt x="2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5"/>
                    <a:pt x="2" y="23"/>
                    <a:pt x="4" y="20"/>
                  </a:cubicBezTo>
                  <a:cubicBezTo>
                    <a:pt x="7" y="17"/>
                    <a:pt x="8" y="15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9" y="12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4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8" y="1"/>
                    <a:pt x="20" y="2"/>
                  </a:cubicBezTo>
                  <a:cubicBezTo>
                    <a:pt x="21" y="2"/>
                    <a:pt x="23" y="2"/>
                    <a:pt x="24" y="2"/>
                  </a:cubicBezTo>
                  <a:cubicBezTo>
                    <a:pt x="30" y="2"/>
                    <a:pt x="37" y="4"/>
                    <a:pt x="43" y="13"/>
                  </a:cubicBezTo>
                  <a:cubicBezTo>
                    <a:pt x="48" y="22"/>
                    <a:pt x="47" y="30"/>
                    <a:pt x="47" y="36"/>
                  </a:cubicBezTo>
                  <a:cubicBezTo>
                    <a:pt x="47" y="39"/>
                    <a:pt x="46" y="41"/>
                    <a:pt x="47" y="42"/>
                  </a:cubicBezTo>
                  <a:cubicBezTo>
                    <a:pt x="48" y="45"/>
                    <a:pt x="51" y="47"/>
                    <a:pt x="51" y="47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49"/>
                    <a:pt x="51" y="50"/>
                  </a:cubicBezTo>
                  <a:close/>
                  <a:moveTo>
                    <a:pt x="2" y="62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6" y="62"/>
                    <a:pt x="6" y="62"/>
                    <a:pt x="6" y="62"/>
                  </a:cubicBezTo>
                  <a:lnTo>
                    <a:pt x="2" y="62"/>
                  </a:lnTo>
                  <a:close/>
                  <a:moveTo>
                    <a:pt x="47" y="58"/>
                  </a:moveTo>
                  <a:cubicBezTo>
                    <a:pt x="47" y="57"/>
                    <a:pt x="46" y="56"/>
                    <a:pt x="44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4" y="56"/>
                    <a:pt x="3" y="57"/>
                    <a:pt x="3" y="58"/>
                  </a:cubicBezTo>
                  <a:cubicBezTo>
                    <a:pt x="3" y="59"/>
                    <a:pt x="4" y="60"/>
                    <a:pt x="6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6" y="60"/>
                    <a:pt x="47" y="59"/>
                    <a:pt x="47" y="58"/>
                  </a:cubicBezTo>
                  <a:close/>
                  <a:moveTo>
                    <a:pt x="20" y="34"/>
                  </a:moveTo>
                  <a:cubicBezTo>
                    <a:pt x="18" y="36"/>
                    <a:pt x="15" y="39"/>
                    <a:pt x="12" y="41"/>
                  </a:cubicBezTo>
                  <a:cubicBezTo>
                    <a:pt x="10" y="43"/>
                    <a:pt x="7" y="45"/>
                    <a:pt x="7" y="46"/>
                  </a:cubicBezTo>
                  <a:cubicBezTo>
                    <a:pt x="4" y="50"/>
                    <a:pt x="6" y="54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3"/>
                    <a:pt x="8" y="49"/>
                    <a:pt x="10" y="46"/>
                  </a:cubicBezTo>
                  <a:cubicBezTo>
                    <a:pt x="13" y="44"/>
                    <a:pt x="15" y="42"/>
                    <a:pt x="15" y="42"/>
                  </a:cubicBezTo>
                  <a:cubicBezTo>
                    <a:pt x="16" y="42"/>
                    <a:pt x="16" y="42"/>
                    <a:pt x="17" y="43"/>
                  </a:cubicBezTo>
                  <a:cubicBezTo>
                    <a:pt x="17" y="43"/>
                    <a:pt x="17" y="44"/>
                    <a:pt x="16" y="44"/>
                  </a:cubicBezTo>
                  <a:cubicBezTo>
                    <a:pt x="16" y="44"/>
                    <a:pt x="14" y="46"/>
                    <a:pt x="12" y="48"/>
                  </a:cubicBezTo>
                  <a:cubicBezTo>
                    <a:pt x="10" y="50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3"/>
                    <a:pt x="39" y="49"/>
                    <a:pt x="39" y="45"/>
                  </a:cubicBezTo>
                  <a:cubicBezTo>
                    <a:pt x="39" y="44"/>
                    <a:pt x="39" y="42"/>
                    <a:pt x="40" y="40"/>
                  </a:cubicBezTo>
                  <a:cubicBezTo>
                    <a:pt x="40" y="35"/>
                    <a:pt x="42" y="26"/>
                    <a:pt x="39" y="17"/>
                  </a:cubicBezTo>
                  <a:cubicBezTo>
                    <a:pt x="35" y="7"/>
                    <a:pt x="26" y="6"/>
                    <a:pt x="23" y="6"/>
                  </a:cubicBezTo>
                  <a:cubicBezTo>
                    <a:pt x="23" y="6"/>
                    <a:pt x="22" y="7"/>
                    <a:pt x="22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8" y="5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3"/>
                    <a:pt x="16" y="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4" y="10"/>
                    <a:pt x="11" y="13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10" y="18"/>
                    <a:pt x="6" y="22"/>
                  </a:cubicBezTo>
                  <a:cubicBezTo>
                    <a:pt x="4" y="24"/>
                    <a:pt x="4" y="26"/>
                    <a:pt x="4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9"/>
                    <a:pt x="6" y="29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30"/>
                    <a:pt x="12" y="29"/>
                  </a:cubicBezTo>
                  <a:cubicBezTo>
                    <a:pt x="13" y="27"/>
                    <a:pt x="14" y="24"/>
                    <a:pt x="16" y="25"/>
                  </a:cubicBezTo>
                  <a:cubicBezTo>
                    <a:pt x="18" y="25"/>
                    <a:pt x="19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1" y="24"/>
                    <a:pt x="21" y="24"/>
                    <a:pt x="21" y="25"/>
                  </a:cubicBezTo>
                  <a:cubicBezTo>
                    <a:pt x="26" y="24"/>
                    <a:pt x="27" y="19"/>
                    <a:pt x="28" y="19"/>
                  </a:cubicBezTo>
                  <a:cubicBezTo>
                    <a:pt x="28" y="18"/>
                    <a:pt x="28" y="18"/>
                    <a:pt x="29" y="18"/>
                  </a:cubicBezTo>
                  <a:cubicBezTo>
                    <a:pt x="29" y="18"/>
                    <a:pt x="30" y="19"/>
                    <a:pt x="30" y="19"/>
                  </a:cubicBezTo>
                  <a:cubicBezTo>
                    <a:pt x="29" y="19"/>
                    <a:pt x="28" y="25"/>
                    <a:pt x="22" y="27"/>
                  </a:cubicBezTo>
                  <a:cubicBezTo>
                    <a:pt x="22" y="29"/>
                    <a:pt x="21" y="32"/>
                    <a:pt x="20" y="34"/>
                  </a:cubicBezTo>
                  <a:close/>
                  <a:moveTo>
                    <a:pt x="44" y="36"/>
                  </a:moveTo>
                  <a:cubicBezTo>
                    <a:pt x="45" y="30"/>
                    <a:pt x="45" y="22"/>
                    <a:pt x="40" y="14"/>
                  </a:cubicBezTo>
                  <a:cubicBezTo>
                    <a:pt x="37" y="8"/>
                    <a:pt x="32" y="6"/>
                    <a:pt x="28" y="5"/>
                  </a:cubicBezTo>
                  <a:cubicBezTo>
                    <a:pt x="33" y="6"/>
                    <a:pt x="38" y="9"/>
                    <a:pt x="40" y="16"/>
                  </a:cubicBezTo>
                  <a:cubicBezTo>
                    <a:pt x="44" y="26"/>
                    <a:pt x="42" y="35"/>
                    <a:pt x="42" y="41"/>
                  </a:cubicBezTo>
                  <a:cubicBezTo>
                    <a:pt x="41" y="42"/>
                    <a:pt x="41" y="44"/>
                    <a:pt x="41" y="45"/>
                  </a:cubicBezTo>
                  <a:cubicBezTo>
                    <a:pt x="41" y="48"/>
                    <a:pt x="42" y="51"/>
                    <a:pt x="43" y="53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8" y="47"/>
                    <a:pt x="46" y="45"/>
                    <a:pt x="45" y="43"/>
                  </a:cubicBezTo>
                  <a:cubicBezTo>
                    <a:pt x="44" y="41"/>
                    <a:pt x="44" y="39"/>
                    <a:pt x="4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6" name="Freeform 35">
              <a:extLst>
                <a:ext uri="{FF2B5EF4-FFF2-40B4-BE49-F238E27FC236}">
                  <a16:creationId xmlns:a16="http://schemas.microsoft.com/office/drawing/2014/main" id="{A3ED8E24-599A-9D2A-F957-1168B76EFE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7890" y="2909526"/>
              <a:ext cx="408229" cy="390142"/>
            </a:xfrm>
            <a:custGeom>
              <a:avLst/>
              <a:gdLst>
                <a:gd name="T0" fmla="*/ 44 w 67"/>
                <a:gd name="T1" fmla="*/ 21 h 64"/>
                <a:gd name="T2" fmla="*/ 25 w 67"/>
                <a:gd name="T3" fmla="*/ 19 h 64"/>
                <a:gd name="T4" fmla="*/ 24 w 67"/>
                <a:gd name="T5" fmla="*/ 21 h 64"/>
                <a:gd name="T6" fmla="*/ 16 w 67"/>
                <a:gd name="T7" fmla="*/ 30 h 64"/>
                <a:gd name="T8" fmla="*/ 26 w 67"/>
                <a:gd name="T9" fmla="*/ 36 h 64"/>
                <a:gd name="T10" fmla="*/ 32 w 67"/>
                <a:gd name="T11" fmla="*/ 42 h 64"/>
                <a:gd name="T12" fmla="*/ 26 w 67"/>
                <a:gd name="T13" fmla="*/ 48 h 64"/>
                <a:gd name="T14" fmla="*/ 42 w 67"/>
                <a:gd name="T15" fmla="*/ 48 h 64"/>
                <a:gd name="T16" fmla="*/ 36 w 67"/>
                <a:gd name="T17" fmla="*/ 42 h 64"/>
                <a:gd name="T18" fmla="*/ 42 w 67"/>
                <a:gd name="T19" fmla="*/ 36 h 64"/>
                <a:gd name="T20" fmla="*/ 51 w 67"/>
                <a:gd name="T21" fmla="*/ 30 h 64"/>
                <a:gd name="T22" fmla="*/ 19 w 67"/>
                <a:gd name="T23" fmla="*/ 30 h 64"/>
                <a:gd name="T24" fmla="*/ 24 w 67"/>
                <a:gd name="T25" fmla="*/ 31 h 64"/>
                <a:gd name="T26" fmla="*/ 48 w 67"/>
                <a:gd name="T27" fmla="*/ 30 h 64"/>
                <a:gd name="T28" fmla="*/ 44 w 67"/>
                <a:gd name="T29" fmla="*/ 31 h 64"/>
                <a:gd name="T30" fmla="*/ 48 w 67"/>
                <a:gd name="T31" fmla="*/ 30 h 64"/>
                <a:gd name="T32" fmla="*/ 61 w 67"/>
                <a:gd name="T33" fmla="*/ 20 h 64"/>
                <a:gd name="T34" fmla="*/ 51 w 67"/>
                <a:gd name="T35" fmla="*/ 9 h 64"/>
                <a:gd name="T36" fmla="*/ 43 w 67"/>
                <a:gd name="T37" fmla="*/ 0 h 64"/>
                <a:gd name="T38" fmla="*/ 30 w 67"/>
                <a:gd name="T39" fmla="*/ 2 h 64"/>
                <a:gd name="T40" fmla="*/ 19 w 67"/>
                <a:gd name="T41" fmla="*/ 6 h 64"/>
                <a:gd name="T42" fmla="*/ 7 w 67"/>
                <a:gd name="T43" fmla="*/ 13 h 64"/>
                <a:gd name="T44" fmla="*/ 4 w 67"/>
                <a:gd name="T45" fmla="*/ 26 h 64"/>
                <a:gd name="T46" fmla="*/ 7 w 67"/>
                <a:gd name="T47" fmla="*/ 41 h 64"/>
                <a:gd name="T48" fmla="*/ 13 w 67"/>
                <a:gd name="T49" fmla="*/ 55 h 64"/>
                <a:gd name="T50" fmla="*/ 24 w 67"/>
                <a:gd name="T51" fmla="*/ 64 h 64"/>
                <a:gd name="T52" fmla="*/ 34 w 67"/>
                <a:gd name="T53" fmla="*/ 61 h 64"/>
                <a:gd name="T54" fmla="*/ 44 w 67"/>
                <a:gd name="T55" fmla="*/ 64 h 64"/>
                <a:gd name="T56" fmla="*/ 54 w 67"/>
                <a:gd name="T57" fmla="*/ 55 h 64"/>
                <a:gd name="T58" fmla="*/ 61 w 67"/>
                <a:gd name="T59" fmla="*/ 41 h 64"/>
                <a:gd name="T60" fmla="*/ 63 w 67"/>
                <a:gd name="T61" fmla="*/ 26 h 64"/>
                <a:gd name="T62" fmla="*/ 58 w 67"/>
                <a:gd name="T63" fmla="*/ 19 h 64"/>
                <a:gd name="T64" fmla="*/ 54 w 67"/>
                <a:gd name="T65" fmla="*/ 13 h 64"/>
                <a:gd name="T66" fmla="*/ 46 w 67"/>
                <a:gd name="T67" fmla="*/ 7 h 64"/>
                <a:gd name="T68" fmla="*/ 39 w 67"/>
                <a:gd name="T69" fmla="*/ 5 h 64"/>
                <a:gd name="T70" fmla="*/ 29 w 67"/>
                <a:gd name="T71" fmla="*/ 5 h 64"/>
                <a:gd name="T72" fmla="*/ 22 w 67"/>
                <a:gd name="T73" fmla="*/ 7 h 64"/>
                <a:gd name="T74" fmla="*/ 18 w 67"/>
                <a:gd name="T75" fmla="*/ 12 h 64"/>
                <a:gd name="T76" fmla="*/ 9 w 67"/>
                <a:gd name="T77" fmla="*/ 14 h 64"/>
                <a:gd name="T78" fmla="*/ 6 w 67"/>
                <a:gd name="T79" fmla="*/ 28 h 64"/>
                <a:gd name="T80" fmla="*/ 9 w 67"/>
                <a:gd name="T81" fmla="*/ 40 h 64"/>
                <a:gd name="T82" fmla="*/ 9 w 67"/>
                <a:gd name="T83" fmla="*/ 50 h 64"/>
                <a:gd name="T84" fmla="*/ 18 w 67"/>
                <a:gd name="T85" fmla="*/ 53 h 64"/>
                <a:gd name="T86" fmla="*/ 24 w 67"/>
                <a:gd name="T87" fmla="*/ 61 h 64"/>
                <a:gd name="T88" fmla="*/ 33 w 67"/>
                <a:gd name="T89" fmla="*/ 58 h 64"/>
                <a:gd name="T90" fmla="*/ 43 w 67"/>
                <a:gd name="T91" fmla="*/ 61 h 64"/>
                <a:gd name="T92" fmla="*/ 48 w 67"/>
                <a:gd name="T93" fmla="*/ 53 h 64"/>
                <a:gd name="T94" fmla="*/ 10 w 67"/>
                <a:gd name="T95" fmla="*/ 32 h 64"/>
                <a:gd name="T96" fmla="*/ 34 w 67"/>
                <a:gd name="T97" fmla="*/ 56 h 64"/>
                <a:gd name="T98" fmla="*/ 49 w 67"/>
                <a:gd name="T99" fmla="*/ 53 h 64"/>
                <a:gd name="T100" fmla="*/ 58 w 67"/>
                <a:gd name="T101" fmla="*/ 50 h 64"/>
                <a:gd name="T102" fmla="*/ 60 w 67"/>
                <a:gd name="T103" fmla="*/ 32 h 64"/>
                <a:gd name="T104" fmla="*/ 64 w 67"/>
                <a:gd name="T10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64">
                  <a:moveTo>
                    <a:pt x="51" y="23"/>
                  </a:moveTo>
                  <a:cubicBezTo>
                    <a:pt x="51" y="22"/>
                    <a:pt x="51" y="21"/>
                    <a:pt x="50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19"/>
                    <a:pt x="43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6" y="23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20" y="35"/>
                    <a:pt x="2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5" y="37"/>
                    <a:pt x="26" y="36"/>
                  </a:cubicBezTo>
                  <a:cubicBezTo>
                    <a:pt x="27" y="37"/>
                    <a:pt x="28" y="38"/>
                    <a:pt x="30" y="39"/>
                  </a:cubicBezTo>
                  <a:cubicBezTo>
                    <a:pt x="30" y="39"/>
                    <a:pt x="31" y="39"/>
                    <a:pt x="31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5"/>
                    <a:pt x="30" y="46"/>
                    <a:pt x="30" y="46"/>
                  </a:cubicBezTo>
                  <a:cubicBezTo>
                    <a:pt x="30" y="46"/>
                    <a:pt x="28" y="47"/>
                    <a:pt x="26" y="47"/>
                  </a:cubicBezTo>
                  <a:cubicBezTo>
                    <a:pt x="26" y="47"/>
                    <a:pt x="26" y="48"/>
                    <a:pt x="26" y="48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2" y="49"/>
                    <a:pt x="42" y="48"/>
                  </a:cubicBezTo>
                  <a:cubicBezTo>
                    <a:pt x="42" y="48"/>
                    <a:pt x="42" y="47"/>
                    <a:pt x="42" y="47"/>
                  </a:cubicBezTo>
                  <a:cubicBezTo>
                    <a:pt x="40" y="47"/>
                    <a:pt x="38" y="46"/>
                    <a:pt x="38" y="46"/>
                  </a:cubicBezTo>
                  <a:cubicBezTo>
                    <a:pt x="37" y="46"/>
                    <a:pt x="36" y="45"/>
                    <a:pt x="36" y="42"/>
                  </a:cubicBezTo>
                  <a:cubicBezTo>
                    <a:pt x="36" y="41"/>
                    <a:pt x="37" y="40"/>
                    <a:pt x="37" y="39"/>
                  </a:cubicBezTo>
                  <a:cubicBezTo>
                    <a:pt x="37" y="39"/>
                    <a:pt x="38" y="39"/>
                    <a:pt x="38" y="39"/>
                  </a:cubicBezTo>
                  <a:cubicBezTo>
                    <a:pt x="40" y="38"/>
                    <a:pt x="41" y="37"/>
                    <a:pt x="42" y="36"/>
                  </a:cubicBezTo>
                  <a:cubicBezTo>
                    <a:pt x="43" y="37"/>
                    <a:pt x="44" y="37"/>
                    <a:pt x="44" y="37"/>
                  </a:cubicBezTo>
                  <a:cubicBezTo>
                    <a:pt x="45" y="37"/>
                    <a:pt x="45" y="37"/>
                    <a:pt x="46" y="37"/>
                  </a:cubicBezTo>
                  <a:cubicBezTo>
                    <a:pt x="48" y="35"/>
                    <a:pt x="51" y="33"/>
                    <a:pt x="51" y="30"/>
                  </a:cubicBezTo>
                  <a:lnTo>
                    <a:pt x="51" y="23"/>
                  </a:lnTo>
                  <a:close/>
                  <a:moveTo>
                    <a:pt x="23" y="34"/>
                  </a:moveTo>
                  <a:cubicBezTo>
                    <a:pt x="19" y="31"/>
                    <a:pt x="19" y="30"/>
                    <a:pt x="19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3"/>
                    <a:pt x="24" y="33"/>
                  </a:cubicBezTo>
                  <a:cubicBezTo>
                    <a:pt x="24" y="34"/>
                    <a:pt x="24" y="34"/>
                    <a:pt x="23" y="34"/>
                  </a:cubicBezTo>
                  <a:close/>
                  <a:moveTo>
                    <a:pt x="48" y="30"/>
                  </a:moveTo>
                  <a:cubicBezTo>
                    <a:pt x="48" y="30"/>
                    <a:pt x="48" y="31"/>
                    <a:pt x="44" y="34"/>
                  </a:cubicBezTo>
                  <a:cubicBezTo>
                    <a:pt x="44" y="34"/>
                    <a:pt x="44" y="34"/>
                    <a:pt x="44" y="33"/>
                  </a:cubicBezTo>
                  <a:cubicBezTo>
                    <a:pt x="44" y="33"/>
                    <a:pt x="44" y="32"/>
                    <a:pt x="44" y="31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30"/>
                  </a:lnTo>
                  <a:close/>
                  <a:moveTo>
                    <a:pt x="63" y="26"/>
                  </a:moveTo>
                  <a:cubicBezTo>
                    <a:pt x="62" y="25"/>
                    <a:pt x="61" y="24"/>
                    <a:pt x="61" y="24"/>
                  </a:cubicBezTo>
                  <a:cubicBezTo>
                    <a:pt x="61" y="23"/>
                    <a:pt x="61" y="21"/>
                    <a:pt x="61" y="20"/>
                  </a:cubicBezTo>
                  <a:cubicBezTo>
                    <a:pt x="62" y="17"/>
                    <a:pt x="62" y="15"/>
                    <a:pt x="61" y="13"/>
                  </a:cubicBezTo>
                  <a:cubicBezTo>
                    <a:pt x="59" y="11"/>
                    <a:pt x="57" y="10"/>
                    <a:pt x="54" y="10"/>
                  </a:cubicBezTo>
                  <a:cubicBezTo>
                    <a:pt x="53" y="10"/>
                    <a:pt x="51" y="10"/>
                    <a:pt x="51" y="9"/>
                  </a:cubicBezTo>
                  <a:cubicBezTo>
                    <a:pt x="50" y="9"/>
                    <a:pt x="49" y="7"/>
                    <a:pt x="49" y="6"/>
                  </a:cubicBezTo>
                  <a:cubicBezTo>
                    <a:pt x="48" y="4"/>
                    <a:pt x="47" y="1"/>
                    <a:pt x="44" y="1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1" y="0"/>
                    <a:pt x="39" y="1"/>
                    <a:pt x="37" y="2"/>
                  </a:cubicBezTo>
                  <a:cubicBezTo>
                    <a:pt x="36" y="3"/>
                    <a:pt x="35" y="4"/>
                    <a:pt x="34" y="4"/>
                  </a:cubicBezTo>
                  <a:cubicBezTo>
                    <a:pt x="33" y="4"/>
                    <a:pt x="32" y="3"/>
                    <a:pt x="30" y="2"/>
                  </a:cubicBezTo>
                  <a:cubicBezTo>
                    <a:pt x="29" y="1"/>
                    <a:pt x="27" y="0"/>
                    <a:pt x="25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1" y="1"/>
                    <a:pt x="20" y="4"/>
                    <a:pt x="19" y="6"/>
                  </a:cubicBezTo>
                  <a:cubicBezTo>
                    <a:pt x="18" y="7"/>
                    <a:pt x="18" y="9"/>
                    <a:pt x="17" y="9"/>
                  </a:cubicBezTo>
                  <a:cubicBezTo>
                    <a:pt x="16" y="10"/>
                    <a:pt x="15" y="10"/>
                    <a:pt x="13" y="10"/>
                  </a:cubicBezTo>
                  <a:cubicBezTo>
                    <a:pt x="11" y="10"/>
                    <a:pt x="8" y="11"/>
                    <a:pt x="7" y="13"/>
                  </a:cubicBezTo>
                  <a:cubicBezTo>
                    <a:pt x="5" y="15"/>
                    <a:pt x="6" y="17"/>
                    <a:pt x="6" y="20"/>
                  </a:cubicBezTo>
                  <a:cubicBezTo>
                    <a:pt x="7" y="21"/>
                    <a:pt x="7" y="23"/>
                    <a:pt x="7" y="24"/>
                  </a:cubicBezTo>
                  <a:cubicBezTo>
                    <a:pt x="7" y="24"/>
                    <a:pt x="5" y="25"/>
                    <a:pt x="4" y="26"/>
                  </a:cubicBezTo>
                  <a:cubicBezTo>
                    <a:pt x="3" y="28"/>
                    <a:pt x="0" y="30"/>
                    <a:pt x="0" y="32"/>
                  </a:cubicBezTo>
                  <a:cubicBezTo>
                    <a:pt x="0" y="35"/>
                    <a:pt x="3" y="37"/>
                    <a:pt x="4" y="38"/>
                  </a:cubicBezTo>
                  <a:cubicBezTo>
                    <a:pt x="5" y="39"/>
                    <a:pt x="7" y="40"/>
                    <a:pt x="7" y="41"/>
                  </a:cubicBezTo>
                  <a:cubicBezTo>
                    <a:pt x="7" y="42"/>
                    <a:pt x="7" y="44"/>
                    <a:pt x="6" y="45"/>
                  </a:cubicBezTo>
                  <a:cubicBezTo>
                    <a:pt x="6" y="47"/>
                    <a:pt x="5" y="50"/>
                    <a:pt x="7" y="52"/>
                  </a:cubicBezTo>
                  <a:cubicBezTo>
                    <a:pt x="8" y="54"/>
                    <a:pt x="11" y="54"/>
                    <a:pt x="13" y="55"/>
                  </a:cubicBezTo>
                  <a:cubicBezTo>
                    <a:pt x="15" y="55"/>
                    <a:pt x="16" y="55"/>
                    <a:pt x="17" y="55"/>
                  </a:cubicBezTo>
                  <a:cubicBezTo>
                    <a:pt x="18" y="56"/>
                    <a:pt x="18" y="57"/>
                    <a:pt x="19" y="59"/>
                  </a:cubicBezTo>
                  <a:cubicBezTo>
                    <a:pt x="20" y="61"/>
                    <a:pt x="21" y="63"/>
                    <a:pt x="24" y="64"/>
                  </a:cubicBezTo>
                  <a:cubicBezTo>
                    <a:pt x="24" y="64"/>
                    <a:pt x="25" y="64"/>
                    <a:pt x="25" y="64"/>
                  </a:cubicBezTo>
                  <a:cubicBezTo>
                    <a:pt x="27" y="64"/>
                    <a:pt x="29" y="63"/>
                    <a:pt x="30" y="62"/>
                  </a:cubicBezTo>
                  <a:cubicBezTo>
                    <a:pt x="32" y="62"/>
                    <a:pt x="33" y="61"/>
                    <a:pt x="34" y="61"/>
                  </a:cubicBezTo>
                  <a:cubicBezTo>
                    <a:pt x="35" y="61"/>
                    <a:pt x="36" y="62"/>
                    <a:pt x="37" y="62"/>
                  </a:cubicBezTo>
                  <a:cubicBezTo>
                    <a:pt x="39" y="63"/>
                    <a:pt x="41" y="64"/>
                    <a:pt x="43" y="64"/>
                  </a:cubicBezTo>
                  <a:cubicBezTo>
                    <a:pt x="43" y="64"/>
                    <a:pt x="44" y="64"/>
                    <a:pt x="44" y="64"/>
                  </a:cubicBezTo>
                  <a:cubicBezTo>
                    <a:pt x="47" y="63"/>
                    <a:pt x="48" y="61"/>
                    <a:pt x="49" y="59"/>
                  </a:cubicBezTo>
                  <a:cubicBezTo>
                    <a:pt x="49" y="57"/>
                    <a:pt x="50" y="56"/>
                    <a:pt x="51" y="55"/>
                  </a:cubicBezTo>
                  <a:cubicBezTo>
                    <a:pt x="51" y="55"/>
                    <a:pt x="53" y="55"/>
                    <a:pt x="54" y="55"/>
                  </a:cubicBezTo>
                  <a:cubicBezTo>
                    <a:pt x="57" y="54"/>
                    <a:pt x="59" y="54"/>
                    <a:pt x="61" y="52"/>
                  </a:cubicBezTo>
                  <a:cubicBezTo>
                    <a:pt x="62" y="50"/>
                    <a:pt x="62" y="47"/>
                    <a:pt x="61" y="45"/>
                  </a:cubicBezTo>
                  <a:cubicBezTo>
                    <a:pt x="61" y="44"/>
                    <a:pt x="61" y="42"/>
                    <a:pt x="61" y="41"/>
                  </a:cubicBezTo>
                  <a:cubicBezTo>
                    <a:pt x="61" y="40"/>
                    <a:pt x="62" y="39"/>
                    <a:pt x="63" y="38"/>
                  </a:cubicBezTo>
                  <a:cubicBezTo>
                    <a:pt x="65" y="37"/>
                    <a:pt x="67" y="35"/>
                    <a:pt x="67" y="32"/>
                  </a:cubicBezTo>
                  <a:cubicBezTo>
                    <a:pt x="67" y="30"/>
                    <a:pt x="65" y="28"/>
                    <a:pt x="63" y="26"/>
                  </a:cubicBezTo>
                  <a:close/>
                  <a:moveTo>
                    <a:pt x="54" y="13"/>
                  </a:moveTo>
                  <a:cubicBezTo>
                    <a:pt x="56" y="13"/>
                    <a:pt x="58" y="13"/>
                    <a:pt x="58" y="14"/>
                  </a:cubicBezTo>
                  <a:cubicBezTo>
                    <a:pt x="59" y="15"/>
                    <a:pt x="59" y="17"/>
                    <a:pt x="58" y="19"/>
                  </a:cubicBezTo>
                  <a:cubicBezTo>
                    <a:pt x="58" y="21"/>
                    <a:pt x="58" y="22"/>
                    <a:pt x="58" y="24"/>
                  </a:cubicBezTo>
                  <a:cubicBezTo>
                    <a:pt x="56" y="19"/>
                    <a:pt x="53" y="15"/>
                    <a:pt x="49" y="12"/>
                  </a:cubicBezTo>
                  <a:cubicBezTo>
                    <a:pt x="51" y="13"/>
                    <a:pt x="52" y="13"/>
                    <a:pt x="54" y="13"/>
                  </a:cubicBezTo>
                  <a:close/>
                  <a:moveTo>
                    <a:pt x="39" y="5"/>
                  </a:moveTo>
                  <a:cubicBezTo>
                    <a:pt x="41" y="4"/>
                    <a:pt x="42" y="3"/>
                    <a:pt x="43" y="3"/>
                  </a:cubicBezTo>
                  <a:cubicBezTo>
                    <a:pt x="44" y="4"/>
                    <a:pt x="45" y="6"/>
                    <a:pt x="46" y="7"/>
                  </a:cubicBezTo>
                  <a:cubicBezTo>
                    <a:pt x="47" y="9"/>
                    <a:pt x="47" y="10"/>
                    <a:pt x="48" y="11"/>
                  </a:cubicBezTo>
                  <a:cubicBezTo>
                    <a:pt x="44" y="8"/>
                    <a:pt x="40" y="7"/>
                    <a:pt x="35" y="7"/>
                  </a:cubicBezTo>
                  <a:cubicBezTo>
                    <a:pt x="36" y="6"/>
                    <a:pt x="38" y="6"/>
                    <a:pt x="39" y="5"/>
                  </a:cubicBezTo>
                  <a:close/>
                  <a:moveTo>
                    <a:pt x="22" y="7"/>
                  </a:moveTo>
                  <a:cubicBezTo>
                    <a:pt x="22" y="6"/>
                    <a:pt x="23" y="4"/>
                    <a:pt x="24" y="3"/>
                  </a:cubicBezTo>
                  <a:cubicBezTo>
                    <a:pt x="26" y="3"/>
                    <a:pt x="27" y="4"/>
                    <a:pt x="29" y="5"/>
                  </a:cubicBezTo>
                  <a:cubicBezTo>
                    <a:pt x="30" y="6"/>
                    <a:pt x="32" y="6"/>
                    <a:pt x="33" y="7"/>
                  </a:cubicBezTo>
                  <a:cubicBezTo>
                    <a:pt x="28" y="7"/>
                    <a:pt x="23" y="8"/>
                    <a:pt x="19" y="11"/>
                  </a:cubicBezTo>
                  <a:cubicBezTo>
                    <a:pt x="20" y="10"/>
                    <a:pt x="21" y="9"/>
                    <a:pt x="22" y="7"/>
                  </a:cubicBezTo>
                  <a:close/>
                  <a:moveTo>
                    <a:pt x="9" y="14"/>
                  </a:moveTo>
                  <a:cubicBezTo>
                    <a:pt x="10" y="13"/>
                    <a:pt x="12" y="13"/>
                    <a:pt x="14" y="13"/>
                  </a:cubicBezTo>
                  <a:cubicBezTo>
                    <a:pt x="15" y="13"/>
                    <a:pt x="17" y="13"/>
                    <a:pt x="18" y="12"/>
                  </a:cubicBezTo>
                  <a:cubicBezTo>
                    <a:pt x="14" y="15"/>
                    <a:pt x="11" y="19"/>
                    <a:pt x="10" y="24"/>
                  </a:cubicBezTo>
                  <a:cubicBezTo>
                    <a:pt x="10" y="22"/>
                    <a:pt x="10" y="21"/>
                    <a:pt x="9" y="19"/>
                  </a:cubicBezTo>
                  <a:cubicBezTo>
                    <a:pt x="9" y="17"/>
                    <a:pt x="9" y="15"/>
                    <a:pt x="9" y="14"/>
                  </a:cubicBezTo>
                  <a:close/>
                  <a:moveTo>
                    <a:pt x="6" y="36"/>
                  </a:moveTo>
                  <a:cubicBezTo>
                    <a:pt x="5" y="35"/>
                    <a:pt x="3" y="34"/>
                    <a:pt x="3" y="32"/>
                  </a:cubicBezTo>
                  <a:cubicBezTo>
                    <a:pt x="3" y="31"/>
                    <a:pt x="5" y="30"/>
                    <a:pt x="6" y="28"/>
                  </a:cubicBezTo>
                  <a:cubicBezTo>
                    <a:pt x="8" y="27"/>
                    <a:pt x="9" y="26"/>
                    <a:pt x="9" y="25"/>
                  </a:cubicBezTo>
                  <a:cubicBezTo>
                    <a:pt x="9" y="27"/>
                    <a:pt x="8" y="30"/>
                    <a:pt x="8" y="32"/>
                  </a:cubicBezTo>
                  <a:cubicBezTo>
                    <a:pt x="8" y="35"/>
                    <a:pt x="9" y="37"/>
                    <a:pt x="9" y="40"/>
                  </a:cubicBezTo>
                  <a:cubicBezTo>
                    <a:pt x="9" y="38"/>
                    <a:pt x="8" y="37"/>
                    <a:pt x="6" y="36"/>
                  </a:cubicBezTo>
                  <a:close/>
                  <a:moveTo>
                    <a:pt x="14" y="52"/>
                  </a:moveTo>
                  <a:cubicBezTo>
                    <a:pt x="12" y="51"/>
                    <a:pt x="10" y="51"/>
                    <a:pt x="9" y="50"/>
                  </a:cubicBezTo>
                  <a:cubicBezTo>
                    <a:pt x="9" y="49"/>
                    <a:pt x="9" y="47"/>
                    <a:pt x="9" y="46"/>
                  </a:cubicBezTo>
                  <a:cubicBezTo>
                    <a:pt x="10" y="44"/>
                    <a:pt x="10" y="42"/>
                    <a:pt x="10" y="41"/>
                  </a:cubicBezTo>
                  <a:cubicBezTo>
                    <a:pt x="11" y="46"/>
                    <a:pt x="14" y="50"/>
                    <a:pt x="18" y="53"/>
                  </a:cubicBezTo>
                  <a:cubicBezTo>
                    <a:pt x="17" y="52"/>
                    <a:pt x="15" y="52"/>
                    <a:pt x="14" y="52"/>
                  </a:cubicBezTo>
                  <a:close/>
                  <a:moveTo>
                    <a:pt x="29" y="60"/>
                  </a:moveTo>
                  <a:cubicBezTo>
                    <a:pt x="27" y="61"/>
                    <a:pt x="26" y="62"/>
                    <a:pt x="24" y="61"/>
                  </a:cubicBezTo>
                  <a:cubicBezTo>
                    <a:pt x="23" y="61"/>
                    <a:pt x="22" y="59"/>
                    <a:pt x="22" y="57"/>
                  </a:cubicBezTo>
                  <a:cubicBezTo>
                    <a:pt x="21" y="56"/>
                    <a:pt x="20" y="54"/>
                    <a:pt x="19" y="53"/>
                  </a:cubicBezTo>
                  <a:cubicBezTo>
                    <a:pt x="23" y="56"/>
                    <a:pt x="28" y="58"/>
                    <a:pt x="33" y="58"/>
                  </a:cubicBezTo>
                  <a:cubicBezTo>
                    <a:pt x="32" y="58"/>
                    <a:pt x="30" y="59"/>
                    <a:pt x="29" y="60"/>
                  </a:cubicBezTo>
                  <a:close/>
                  <a:moveTo>
                    <a:pt x="46" y="57"/>
                  </a:moveTo>
                  <a:cubicBezTo>
                    <a:pt x="45" y="59"/>
                    <a:pt x="44" y="61"/>
                    <a:pt x="43" y="61"/>
                  </a:cubicBezTo>
                  <a:cubicBezTo>
                    <a:pt x="42" y="62"/>
                    <a:pt x="41" y="61"/>
                    <a:pt x="39" y="60"/>
                  </a:cubicBezTo>
                  <a:cubicBezTo>
                    <a:pt x="37" y="59"/>
                    <a:pt x="36" y="58"/>
                    <a:pt x="35" y="58"/>
                  </a:cubicBezTo>
                  <a:cubicBezTo>
                    <a:pt x="40" y="58"/>
                    <a:pt x="44" y="56"/>
                    <a:pt x="48" y="53"/>
                  </a:cubicBezTo>
                  <a:cubicBezTo>
                    <a:pt x="47" y="54"/>
                    <a:pt x="47" y="56"/>
                    <a:pt x="46" y="57"/>
                  </a:cubicBezTo>
                  <a:close/>
                  <a:moveTo>
                    <a:pt x="34" y="56"/>
                  </a:moveTo>
                  <a:cubicBezTo>
                    <a:pt x="21" y="56"/>
                    <a:pt x="10" y="45"/>
                    <a:pt x="10" y="32"/>
                  </a:cubicBezTo>
                  <a:cubicBezTo>
                    <a:pt x="10" y="19"/>
                    <a:pt x="21" y="9"/>
                    <a:pt x="34" y="9"/>
                  </a:cubicBezTo>
                  <a:cubicBezTo>
                    <a:pt x="47" y="9"/>
                    <a:pt x="58" y="19"/>
                    <a:pt x="58" y="32"/>
                  </a:cubicBezTo>
                  <a:cubicBezTo>
                    <a:pt x="58" y="45"/>
                    <a:pt x="47" y="56"/>
                    <a:pt x="34" y="56"/>
                  </a:cubicBezTo>
                  <a:close/>
                  <a:moveTo>
                    <a:pt x="58" y="50"/>
                  </a:moveTo>
                  <a:cubicBezTo>
                    <a:pt x="58" y="51"/>
                    <a:pt x="56" y="51"/>
                    <a:pt x="54" y="52"/>
                  </a:cubicBezTo>
                  <a:cubicBezTo>
                    <a:pt x="52" y="52"/>
                    <a:pt x="51" y="52"/>
                    <a:pt x="49" y="53"/>
                  </a:cubicBezTo>
                  <a:cubicBezTo>
                    <a:pt x="53" y="50"/>
                    <a:pt x="56" y="46"/>
                    <a:pt x="58" y="41"/>
                  </a:cubicBezTo>
                  <a:cubicBezTo>
                    <a:pt x="58" y="42"/>
                    <a:pt x="58" y="44"/>
                    <a:pt x="58" y="46"/>
                  </a:cubicBezTo>
                  <a:cubicBezTo>
                    <a:pt x="59" y="47"/>
                    <a:pt x="59" y="49"/>
                    <a:pt x="58" y="50"/>
                  </a:cubicBezTo>
                  <a:close/>
                  <a:moveTo>
                    <a:pt x="61" y="36"/>
                  </a:moveTo>
                  <a:cubicBezTo>
                    <a:pt x="60" y="37"/>
                    <a:pt x="59" y="38"/>
                    <a:pt x="58" y="40"/>
                  </a:cubicBezTo>
                  <a:cubicBezTo>
                    <a:pt x="59" y="37"/>
                    <a:pt x="60" y="35"/>
                    <a:pt x="60" y="32"/>
                  </a:cubicBezTo>
                  <a:cubicBezTo>
                    <a:pt x="60" y="30"/>
                    <a:pt x="59" y="27"/>
                    <a:pt x="58" y="25"/>
                  </a:cubicBezTo>
                  <a:cubicBezTo>
                    <a:pt x="59" y="26"/>
                    <a:pt x="60" y="27"/>
                    <a:pt x="61" y="28"/>
                  </a:cubicBezTo>
                  <a:cubicBezTo>
                    <a:pt x="63" y="30"/>
                    <a:pt x="64" y="31"/>
                    <a:pt x="64" y="32"/>
                  </a:cubicBezTo>
                  <a:cubicBezTo>
                    <a:pt x="64" y="34"/>
                    <a:pt x="63" y="35"/>
                    <a:pt x="6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7" name="Freeform 36">
              <a:extLst>
                <a:ext uri="{FF2B5EF4-FFF2-40B4-BE49-F238E27FC236}">
                  <a16:creationId xmlns:a16="http://schemas.microsoft.com/office/drawing/2014/main" id="{9C989C76-FE5B-6085-EE1A-A36B27941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0762" y="5622868"/>
              <a:ext cx="496706" cy="414895"/>
            </a:xfrm>
            <a:custGeom>
              <a:avLst/>
              <a:gdLst>
                <a:gd name="T0" fmla="*/ 71 w 72"/>
                <a:gd name="T1" fmla="*/ 15 h 60"/>
                <a:gd name="T2" fmla="*/ 57 w 72"/>
                <a:gd name="T3" fmla="*/ 17 h 60"/>
                <a:gd name="T4" fmla="*/ 44 w 72"/>
                <a:gd name="T5" fmla="*/ 45 h 60"/>
                <a:gd name="T6" fmla="*/ 12 w 72"/>
                <a:gd name="T7" fmla="*/ 45 h 60"/>
                <a:gd name="T8" fmla="*/ 14 w 72"/>
                <a:gd name="T9" fmla="*/ 48 h 60"/>
                <a:gd name="T10" fmla="*/ 48 w 72"/>
                <a:gd name="T11" fmla="*/ 50 h 60"/>
                <a:gd name="T12" fmla="*/ 14 w 72"/>
                <a:gd name="T13" fmla="*/ 51 h 60"/>
                <a:gd name="T14" fmla="*/ 9 w 72"/>
                <a:gd name="T15" fmla="*/ 44 h 60"/>
                <a:gd name="T16" fmla="*/ 8 w 72"/>
                <a:gd name="T17" fmla="*/ 41 h 60"/>
                <a:gd name="T18" fmla="*/ 1 w 72"/>
                <a:gd name="T19" fmla="*/ 22 h 60"/>
                <a:gd name="T20" fmla="*/ 11 w 72"/>
                <a:gd name="T21" fmla="*/ 40 h 60"/>
                <a:gd name="T22" fmla="*/ 44 w 72"/>
                <a:gd name="T23" fmla="*/ 42 h 60"/>
                <a:gd name="T24" fmla="*/ 54 w 72"/>
                <a:gd name="T25" fmla="*/ 16 h 60"/>
                <a:gd name="T26" fmla="*/ 71 w 72"/>
                <a:gd name="T27" fmla="*/ 12 h 60"/>
                <a:gd name="T28" fmla="*/ 18 w 72"/>
                <a:gd name="T29" fmla="*/ 56 h 60"/>
                <a:gd name="T30" fmla="*/ 11 w 72"/>
                <a:gd name="T31" fmla="*/ 56 h 60"/>
                <a:gd name="T32" fmla="*/ 18 w 72"/>
                <a:gd name="T33" fmla="*/ 56 h 60"/>
                <a:gd name="T34" fmla="*/ 15 w 72"/>
                <a:gd name="T35" fmla="*/ 54 h 60"/>
                <a:gd name="T36" fmla="*/ 15 w 72"/>
                <a:gd name="T37" fmla="*/ 58 h 60"/>
                <a:gd name="T38" fmla="*/ 45 w 72"/>
                <a:gd name="T39" fmla="*/ 56 h 60"/>
                <a:gd name="T40" fmla="*/ 38 w 72"/>
                <a:gd name="T41" fmla="*/ 56 h 60"/>
                <a:gd name="T42" fmla="*/ 45 w 72"/>
                <a:gd name="T43" fmla="*/ 56 h 60"/>
                <a:gd name="T44" fmla="*/ 42 w 72"/>
                <a:gd name="T45" fmla="*/ 54 h 60"/>
                <a:gd name="T46" fmla="*/ 42 w 72"/>
                <a:gd name="T47" fmla="*/ 58 h 60"/>
                <a:gd name="T48" fmla="*/ 46 w 72"/>
                <a:gd name="T49" fmla="*/ 35 h 60"/>
                <a:gd name="T50" fmla="*/ 12 w 72"/>
                <a:gd name="T51" fmla="*/ 34 h 60"/>
                <a:gd name="T52" fmla="*/ 12 w 72"/>
                <a:gd name="T53" fmla="*/ 36 h 60"/>
                <a:gd name="T54" fmla="*/ 46 w 72"/>
                <a:gd name="T55" fmla="*/ 35 h 60"/>
                <a:gd name="T56" fmla="*/ 12 w 72"/>
                <a:gd name="T57" fmla="*/ 39 h 60"/>
                <a:gd name="T58" fmla="*/ 43 w 72"/>
                <a:gd name="T59" fmla="*/ 40 h 60"/>
                <a:gd name="T60" fmla="*/ 43 w 72"/>
                <a:gd name="T61" fmla="*/ 38 h 60"/>
                <a:gd name="T62" fmla="*/ 13 w 72"/>
                <a:gd name="T63" fmla="*/ 28 h 60"/>
                <a:gd name="T64" fmla="*/ 16 w 72"/>
                <a:gd name="T65" fmla="*/ 23 h 60"/>
                <a:gd name="T66" fmla="*/ 28 w 72"/>
                <a:gd name="T67" fmla="*/ 14 h 60"/>
                <a:gd name="T68" fmla="*/ 33 w 72"/>
                <a:gd name="T69" fmla="*/ 17 h 60"/>
                <a:gd name="T70" fmla="*/ 36 w 72"/>
                <a:gd name="T71" fmla="*/ 22 h 60"/>
                <a:gd name="T72" fmla="*/ 39 w 72"/>
                <a:gd name="T73" fmla="*/ 17 h 60"/>
                <a:gd name="T74" fmla="*/ 51 w 72"/>
                <a:gd name="T75" fmla="*/ 7 h 60"/>
                <a:gd name="T76" fmla="*/ 51 w 72"/>
                <a:gd name="T77" fmla="*/ 0 h 60"/>
                <a:gd name="T78" fmla="*/ 49 w 72"/>
                <a:gd name="T79" fmla="*/ 5 h 60"/>
                <a:gd name="T80" fmla="*/ 36 w 72"/>
                <a:gd name="T81" fmla="*/ 15 h 60"/>
                <a:gd name="T82" fmla="*/ 31 w 72"/>
                <a:gd name="T83" fmla="*/ 12 h 60"/>
                <a:gd name="T84" fmla="*/ 28 w 72"/>
                <a:gd name="T85" fmla="*/ 7 h 60"/>
                <a:gd name="T86" fmla="*/ 25 w 72"/>
                <a:gd name="T87" fmla="*/ 11 h 60"/>
                <a:gd name="T88" fmla="*/ 13 w 72"/>
                <a:gd name="T89" fmla="*/ 22 h 60"/>
                <a:gd name="T90" fmla="*/ 13 w 72"/>
                <a:gd name="T9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" h="60">
                  <a:moveTo>
                    <a:pt x="72" y="13"/>
                  </a:moveTo>
                  <a:cubicBezTo>
                    <a:pt x="72" y="14"/>
                    <a:pt x="71" y="15"/>
                    <a:pt x="7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9" y="15"/>
                    <a:pt x="57" y="16"/>
                    <a:pt x="57" y="17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6" y="45"/>
                    <a:pt x="4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8" y="48"/>
                    <a:pt x="48" y="49"/>
                    <a:pt x="48" y="50"/>
                  </a:cubicBezTo>
                  <a:cubicBezTo>
                    <a:pt x="48" y="50"/>
                    <a:pt x="48" y="51"/>
                    <a:pt x="47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1" y="51"/>
                    <a:pt x="9" y="49"/>
                    <a:pt x="9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8" y="42"/>
                    <a:pt x="8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2" y="21"/>
                    <a:pt x="3" y="22"/>
                    <a:pt x="3" y="2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3" y="42"/>
                    <a:pt x="1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6" y="41"/>
                    <a:pt x="47" y="4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2" y="12"/>
                    <a:pt x="72" y="13"/>
                  </a:cubicBezTo>
                  <a:close/>
                  <a:moveTo>
                    <a:pt x="18" y="56"/>
                  </a:moveTo>
                  <a:cubicBezTo>
                    <a:pt x="18" y="58"/>
                    <a:pt x="17" y="60"/>
                    <a:pt x="15" y="60"/>
                  </a:cubicBezTo>
                  <a:cubicBezTo>
                    <a:pt x="13" y="60"/>
                    <a:pt x="11" y="58"/>
                    <a:pt x="11" y="56"/>
                  </a:cubicBezTo>
                  <a:cubicBezTo>
                    <a:pt x="11" y="54"/>
                    <a:pt x="13" y="52"/>
                    <a:pt x="15" y="52"/>
                  </a:cubicBezTo>
                  <a:cubicBezTo>
                    <a:pt x="17" y="52"/>
                    <a:pt x="18" y="54"/>
                    <a:pt x="18" y="56"/>
                  </a:cubicBezTo>
                  <a:close/>
                  <a:moveTo>
                    <a:pt x="16" y="56"/>
                  </a:moveTo>
                  <a:cubicBezTo>
                    <a:pt x="16" y="55"/>
                    <a:pt x="16" y="54"/>
                    <a:pt x="15" y="54"/>
                  </a:cubicBezTo>
                  <a:cubicBezTo>
                    <a:pt x="14" y="54"/>
                    <a:pt x="13" y="55"/>
                    <a:pt x="13" y="56"/>
                  </a:cubicBezTo>
                  <a:cubicBezTo>
                    <a:pt x="13" y="57"/>
                    <a:pt x="14" y="58"/>
                    <a:pt x="15" y="58"/>
                  </a:cubicBezTo>
                  <a:cubicBezTo>
                    <a:pt x="16" y="58"/>
                    <a:pt x="16" y="57"/>
                    <a:pt x="16" y="56"/>
                  </a:cubicBezTo>
                  <a:close/>
                  <a:moveTo>
                    <a:pt x="45" y="56"/>
                  </a:moveTo>
                  <a:cubicBezTo>
                    <a:pt x="45" y="58"/>
                    <a:pt x="44" y="60"/>
                    <a:pt x="42" y="60"/>
                  </a:cubicBezTo>
                  <a:cubicBezTo>
                    <a:pt x="40" y="60"/>
                    <a:pt x="38" y="58"/>
                    <a:pt x="38" y="56"/>
                  </a:cubicBezTo>
                  <a:cubicBezTo>
                    <a:pt x="38" y="54"/>
                    <a:pt x="40" y="52"/>
                    <a:pt x="42" y="52"/>
                  </a:cubicBezTo>
                  <a:cubicBezTo>
                    <a:pt x="44" y="52"/>
                    <a:pt x="45" y="54"/>
                    <a:pt x="45" y="56"/>
                  </a:cubicBezTo>
                  <a:close/>
                  <a:moveTo>
                    <a:pt x="43" y="56"/>
                  </a:moveTo>
                  <a:cubicBezTo>
                    <a:pt x="43" y="55"/>
                    <a:pt x="43" y="54"/>
                    <a:pt x="42" y="54"/>
                  </a:cubicBezTo>
                  <a:cubicBezTo>
                    <a:pt x="41" y="54"/>
                    <a:pt x="40" y="55"/>
                    <a:pt x="40" y="56"/>
                  </a:cubicBezTo>
                  <a:cubicBezTo>
                    <a:pt x="40" y="57"/>
                    <a:pt x="41" y="58"/>
                    <a:pt x="42" y="58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46" y="35"/>
                  </a:moveTo>
                  <a:cubicBezTo>
                    <a:pt x="46" y="34"/>
                    <a:pt x="45" y="34"/>
                    <a:pt x="4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4"/>
                    <a:pt x="11" y="34"/>
                    <a:pt x="11" y="35"/>
                  </a:cubicBezTo>
                  <a:cubicBezTo>
                    <a:pt x="11" y="35"/>
                    <a:pt x="11" y="36"/>
                    <a:pt x="1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6" y="35"/>
                  </a:cubicBezTo>
                  <a:close/>
                  <a:moveTo>
                    <a:pt x="13" y="38"/>
                  </a:moveTo>
                  <a:cubicBezTo>
                    <a:pt x="13" y="38"/>
                    <a:pt x="12" y="39"/>
                    <a:pt x="12" y="39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4" y="40"/>
                    <a:pt x="44" y="39"/>
                  </a:cubicBezTo>
                  <a:cubicBezTo>
                    <a:pt x="44" y="39"/>
                    <a:pt x="44" y="38"/>
                    <a:pt x="43" y="38"/>
                  </a:cubicBezTo>
                  <a:lnTo>
                    <a:pt x="13" y="38"/>
                  </a:lnTo>
                  <a:close/>
                  <a:moveTo>
                    <a:pt x="13" y="28"/>
                  </a:moveTo>
                  <a:cubicBezTo>
                    <a:pt x="14" y="28"/>
                    <a:pt x="16" y="27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4"/>
                    <a:pt x="28" y="14"/>
                  </a:cubicBezTo>
                  <a:cubicBezTo>
                    <a:pt x="28" y="14"/>
                    <a:pt x="29" y="13"/>
                    <a:pt x="29" y="13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9"/>
                  </a:cubicBezTo>
                  <a:cubicBezTo>
                    <a:pt x="33" y="20"/>
                    <a:pt x="34" y="22"/>
                    <a:pt x="36" y="22"/>
                  </a:cubicBezTo>
                  <a:cubicBezTo>
                    <a:pt x="38" y="22"/>
                    <a:pt x="39" y="20"/>
                    <a:pt x="39" y="19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1" y="7"/>
                    <a:pt x="51" y="7"/>
                  </a:cubicBezTo>
                  <a:cubicBezTo>
                    <a:pt x="53" y="7"/>
                    <a:pt x="54" y="5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4"/>
                    <a:pt x="48" y="5"/>
                    <a:pt x="49" y="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6"/>
                    <a:pt x="37" y="15"/>
                    <a:pt x="36" y="15"/>
                  </a:cubicBezTo>
                  <a:cubicBezTo>
                    <a:pt x="36" y="15"/>
                    <a:pt x="35" y="16"/>
                    <a:pt x="35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9"/>
                    <a:pt x="30" y="7"/>
                    <a:pt x="28" y="7"/>
                  </a:cubicBezTo>
                  <a:cubicBezTo>
                    <a:pt x="26" y="7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2"/>
                    <a:pt x="10" y="23"/>
                    <a:pt x="10" y="25"/>
                  </a:cubicBezTo>
                  <a:cubicBezTo>
                    <a:pt x="10" y="27"/>
                    <a:pt x="11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8" name="Freeform 37">
              <a:extLst>
                <a:ext uri="{FF2B5EF4-FFF2-40B4-BE49-F238E27FC236}">
                  <a16:creationId xmlns:a16="http://schemas.microsoft.com/office/drawing/2014/main" id="{F27C9430-F325-BC03-3D4B-02452EE818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543" y="2488572"/>
              <a:ext cx="442055" cy="425267"/>
            </a:xfrm>
            <a:custGeom>
              <a:avLst/>
              <a:gdLst>
                <a:gd name="T0" fmla="*/ 65 w 67"/>
                <a:gd name="T1" fmla="*/ 41 h 64"/>
                <a:gd name="T2" fmla="*/ 46 w 67"/>
                <a:gd name="T3" fmla="*/ 41 h 64"/>
                <a:gd name="T4" fmla="*/ 46 w 67"/>
                <a:gd name="T5" fmla="*/ 34 h 64"/>
                <a:gd name="T6" fmla="*/ 44 w 67"/>
                <a:gd name="T7" fmla="*/ 32 h 64"/>
                <a:gd name="T8" fmla="*/ 23 w 67"/>
                <a:gd name="T9" fmla="*/ 32 h 64"/>
                <a:gd name="T10" fmla="*/ 21 w 67"/>
                <a:gd name="T11" fmla="*/ 34 h 64"/>
                <a:gd name="T12" fmla="*/ 21 w 67"/>
                <a:gd name="T13" fmla="*/ 47 h 64"/>
                <a:gd name="T14" fmla="*/ 2 w 67"/>
                <a:gd name="T15" fmla="*/ 47 h 64"/>
                <a:gd name="T16" fmla="*/ 0 w 67"/>
                <a:gd name="T17" fmla="*/ 49 h 64"/>
                <a:gd name="T18" fmla="*/ 0 w 67"/>
                <a:gd name="T19" fmla="*/ 62 h 64"/>
                <a:gd name="T20" fmla="*/ 2 w 67"/>
                <a:gd name="T21" fmla="*/ 64 h 64"/>
                <a:gd name="T22" fmla="*/ 23 w 67"/>
                <a:gd name="T23" fmla="*/ 64 h 64"/>
                <a:gd name="T24" fmla="*/ 44 w 67"/>
                <a:gd name="T25" fmla="*/ 64 h 64"/>
                <a:gd name="T26" fmla="*/ 65 w 67"/>
                <a:gd name="T27" fmla="*/ 64 h 64"/>
                <a:gd name="T28" fmla="*/ 67 w 67"/>
                <a:gd name="T29" fmla="*/ 62 h 64"/>
                <a:gd name="T30" fmla="*/ 67 w 67"/>
                <a:gd name="T31" fmla="*/ 43 h 64"/>
                <a:gd name="T32" fmla="*/ 65 w 67"/>
                <a:gd name="T33" fmla="*/ 41 h 64"/>
                <a:gd name="T34" fmla="*/ 45 w 67"/>
                <a:gd name="T35" fmla="*/ 61 h 64"/>
                <a:gd name="T36" fmla="*/ 45 w 67"/>
                <a:gd name="T37" fmla="*/ 44 h 64"/>
                <a:gd name="T38" fmla="*/ 64 w 67"/>
                <a:gd name="T39" fmla="*/ 44 h 64"/>
                <a:gd name="T40" fmla="*/ 64 w 67"/>
                <a:gd name="T41" fmla="*/ 61 h 64"/>
                <a:gd name="T42" fmla="*/ 45 w 67"/>
                <a:gd name="T43" fmla="*/ 61 h 64"/>
                <a:gd name="T44" fmla="*/ 24 w 67"/>
                <a:gd name="T45" fmla="*/ 49 h 64"/>
                <a:gd name="T46" fmla="*/ 24 w 67"/>
                <a:gd name="T47" fmla="*/ 35 h 64"/>
                <a:gd name="T48" fmla="*/ 43 w 67"/>
                <a:gd name="T49" fmla="*/ 35 h 64"/>
                <a:gd name="T50" fmla="*/ 43 w 67"/>
                <a:gd name="T51" fmla="*/ 43 h 64"/>
                <a:gd name="T52" fmla="*/ 43 w 67"/>
                <a:gd name="T53" fmla="*/ 61 h 64"/>
                <a:gd name="T54" fmla="*/ 24 w 67"/>
                <a:gd name="T55" fmla="*/ 61 h 64"/>
                <a:gd name="T56" fmla="*/ 24 w 67"/>
                <a:gd name="T57" fmla="*/ 49 h 64"/>
                <a:gd name="T58" fmla="*/ 22 w 67"/>
                <a:gd name="T59" fmla="*/ 61 h 64"/>
                <a:gd name="T60" fmla="*/ 3 w 67"/>
                <a:gd name="T61" fmla="*/ 61 h 64"/>
                <a:gd name="T62" fmla="*/ 3 w 67"/>
                <a:gd name="T63" fmla="*/ 50 h 64"/>
                <a:gd name="T64" fmla="*/ 22 w 67"/>
                <a:gd name="T65" fmla="*/ 50 h 64"/>
                <a:gd name="T66" fmla="*/ 22 w 67"/>
                <a:gd name="T67" fmla="*/ 61 h 64"/>
                <a:gd name="T68" fmla="*/ 32 w 67"/>
                <a:gd name="T69" fmla="*/ 20 h 64"/>
                <a:gd name="T70" fmla="*/ 32 w 67"/>
                <a:gd name="T71" fmla="*/ 9 h 64"/>
                <a:gd name="T72" fmla="*/ 30 w 67"/>
                <a:gd name="T73" fmla="*/ 10 h 64"/>
                <a:gd name="T74" fmla="*/ 29 w 67"/>
                <a:gd name="T75" fmla="*/ 10 h 64"/>
                <a:gd name="T76" fmla="*/ 29 w 67"/>
                <a:gd name="T77" fmla="*/ 9 h 64"/>
                <a:gd name="T78" fmla="*/ 33 w 67"/>
                <a:gd name="T79" fmla="*/ 6 h 64"/>
                <a:gd name="T80" fmla="*/ 34 w 67"/>
                <a:gd name="T81" fmla="*/ 6 h 64"/>
                <a:gd name="T82" fmla="*/ 34 w 67"/>
                <a:gd name="T83" fmla="*/ 7 h 64"/>
                <a:gd name="T84" fmla="*/ 34 w 67"/>
                <a:gd name="T85" fmla="*/ 20 h 64"/>
                <a:gd name="T86" fmla="*/ 37 w 67"/>
                <a:gd name="T87" fmla="*/ 20 h 64"/>
                <a:gd name="T88" fmla="*/ 38 w 67"/>
                <a:gd name="T89" fmla="*/ 21 h 64"/>
                <a:gd name="T90" fmla="*/ 37 w 67"/>
                <a:gd name="T91" fmla="*/ 22 h 64"/>
                <a:gd name="T92" fmla="*/ 30 w 67"/>
                <a:gd name="T93" fmla="*/ 22 h 64"/>
                <a:gd name="T94" fmla="*/ 29 w 67"/>
                <a:gd name="T95" fmla="*/ 21 h 64"/>
                <a:gd name="T96" fmla="*/ 30 w 67"/>
                <a:gd name="T97" fmla="*/ 20 h 64"/>
                <a:gd name="T98" fmla="*/ 32 w 67"/>
                <a:gd name="T99" fmla="*/ 20 h 64"/>
                <a:gd name="T100" fmla="*/ 33 w 67"/>
                <a:gd name="T101" fmla="*/ 28 h 64"/>
                <a:gd name="T102" fmla="*/ 47 w 67"/>
                <a:gd name="T103" fmla="*/ 14 h 64"/>
                <a:gd name="T104" fmla="*/ 33 w 67"/>
                <a:gd name="T105" fmla="*/ 0 h 64"/>
                <a:gd name="T106" fmla="*/ 20 w 67"/>
                <a:gd name="T107" fmla="*/ 14 h 64"/>
                <a:gd name="T108" fmla="*/ 33 w 67"/>
                <a:gd name="T109" fmla="*/ 28 h 64"/>
                <a:gd name="T110" fmla="*/ 33 w 67"/>
                <a:gd name="T111" fmla="*/ 3 h 64"/>
                <a:gd name="T112" fmla="*/ 44 w 67"/>
                <a:gd name="T113" fmla="*/ 14 h 64"/>
                <a:gd name="T114" fmla="*/ 33 w 67"/>
                <a:gd name="T115" fmla="*/ 25 h 64"/>
                <a:gd name="T116" fmla="*/ 23 w 67"/>
                <a:gd name="T117" fmla="*/ 14 h 64"/>
                <a:gd name="T118" fmla="*/ 33 w 67"/>
                <a:gd name="T119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" h="64">
                  <a:moveTo>
                    <a:pt x="65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2"/>
                    <a:pt x="45" y="32"/>
                    <a:pt x="44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1" y="32"/>
                    <a:pt x="21" y="3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0" y="48"/>
                    <a:pt x="0" y="4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6" y="64"/>
                    <a:pt x="67" y="63"/>
                    <a:pt x="67" y="62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6" y="41"/>
                    <a:pt x="65" y="41"/>
                  </a:cubicBezTo>
                  <a:close/>
                  <a:moveTo>
                    <a:pt x="45" y="61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61"/>
                    <a:pt x="64" y="61"/>
                    <a:pt x="64" y="61"/>
                  </a:cubicBezTo>
                  <a:lnTo>
                    <a:pt x="45" y="61"/>
                  </a:lnTo>
                  <a:close/>
                  <a:moveTo>
                    <a:pt x="24" y="4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24" y="61"/>
                    <a:pt x="24" y="61"/>
                    <a:pt x="24" y="61"/>
                  </a:cubicBezTo>
                  <a:lnTo>
                    <a:pt x="24" y="49"/>
                  </a:lnTo>
                  <a:close/>
                  <a:moveTo>
                    <a:pt x="22" y="61"/>
                  </a:moveTo>
                  <a:cubicBezTo>
                    <a:pt x="3" y="61"/>
                    <a:pt x="3" y="61"/>
                    <a:pt x="3" y="61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22" y="50"/>
                    <a:pt x="22" y="50"/>
                    <a:pt x="22" y="50"/>
                  </a:cubicBezTo>
                  <a:lnTo>
                    <a:pt x="22" y="61"/>
                  </a:lnTo>
                  <a:close/>
                  <a:moveTo>
                    <a:pt x="32" y="2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1"/>
                    <a:pt x="29" y="11"/>
                    <a:pt x="29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4" y="6"/>
                  </a:cubicBezTo>
                  <a:cubicBezTo>
                    <a:pt x="34" y="6"/>
                    <a:pt x="34" y="7"/>
                    <a:pt x="34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8" y="21"/>
                    <a:pt x="38" y="21"/>
                  </a:cubicBezTo>
                  <a:cubicBezTo>
                    <a:pt x="38" y="22"/>
                    <a:pt x="37" y="22"/>
                    <a:pt x="3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2"/>
                    <a:pt x="29" y="22"/>
                    <a:pt x="29" y="21"/>
                  </a:cubicBezTo>
                  <a:cubicBezTo>
                    <a:pt x="29" y="21"/>
                    <a:pt x="29" y="20"/>
                    <a:pt x="30" y="20"/>
                  </a:cubicBezTo>
                  <a:lnTo>
                    <a:pt x="32" y="20"/>
                  </a:lnTo>
                  <a:close/>
                  <a:moveTo>
                    <a:pt x="33" y="28"/>
                  </a:moveTo>
                  <a:cubicBezTo>
                    <a:pt x="41" y="28"/>
                    <a:pt x="47" y="22"/>
                    <a:pt x="47" y="14"/>
                  </a:cubicBezTo>
                  <a:cubicBezTo>
                    <a:pt x="47" y="7"/>
                    <a:pt x="41" y="0"/>
                    <a:pt x="33" y="0"/>
                  </a:cubicBezTo>
                  <a:cubicBezTo>
                    <a:pt x="26" y="0"/>
                    <a:pt x="20" y="7"/>
                    <a:pt x="20" y="14"/>
                  </a:cubicBezTo>
                  <a:cubicBezTo>
                    <a:pt x="20" y="22"/>
                    <a:pt x="26" y="28"/>
                    <a:pt x="33" y="28"/>
                  </a:cubicBezTo>
                  <a:close/>
                  <a:moveTo>
                    <a:pt x="33" y="3"/>
                  </a:moveTo>
                  <a:cubicBezTo>
                    <a:pt x="39" y="3"/>
                    <a:pt x="44" y="8"/>
                    <a:pt x="44" y="14"/>
                  </a:cubicBezTo>
                  <a:cubicBezTo>
                    <a:pt x="44" y="20"/>
                    <a:pt x="39" y="25"/>
                    <a:pt x="33" y="25"/>
                  </a:cubicBezTo>
                  <a:cubicBezTo>
                    <a:pt x="27" y="25"/>
                    <a:pt x="23" y="20"/>
                    <a:pt x="23" y="14"/>
                  </a:cubicBezTo>
                  <a:cubicBezTo>
                    <a:pt x="23" y="8"/>
                    <a:pt x="27" y="3"/>
                    <a:pt x="3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9" name="Freeform 38">
              <a:extLst>
                <a:ext uri="{FF2B5EF4-FFF2-40B4-BE49-F238E27FC236}">
                  <a16:creationId xmlns:a16="http://schemas.microsoft.com/office/drawing/2014/main" id="{4BA36175-6DAD-D165-423E-DA67BE33B6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4615" y="4757519"/>
              <a:ext cx="492396" cy="438040"/>
            </a:xfrm>
            <a:custGeom>
              <a:avLst/>
              <a:gdLst>
                <a:gd name="T0" fmla="*/ 63 w 65"/>
                <a:gd name="T1" fmla="*/ 24 h 58"/>
                <a:gd name="T2" fmla="*/ 49 w 65"/>
                <a:gd name="T3" fmla="*/ 22 h 58"/>
                <a:gd name="T4" fmla="*/ 42 w 65"/>
                <a:gd name="T5" fmla="*/ 16 h 58"/>
                <a:gd name="T6" fmla="*/ 32 w 65"/>
                <a:gd name="T7" fmla="*/ 6 h 58"/>
                <a:gd name="T8" fmla="*/ 24 w 65"/>
                <a:gd name="T9" fmla="*/ 0 h 58"/>
                <a:gd name="T10" fmla="*/ 24 w 65"/>
                <a:gd name="T11" fmla="*/ 23 h 58"/>
                <a:gd name="T12" fmla="*/ 21 w 65"/>
                <a:gd name="T13" fmla="*/ 22 h 58"/>
                <a:gd name="T14" fmla="*/ 3 w 65"/>
                <a:gd name="T15" fmla="*/ 28 h 58"/>
                <a:gd name="T16" fmla="*/ 0 w 65"/>
                <a:gd name="T17" fmla="*/ 34 h 58"/>
                <a:gd name="T18" fmla="*/ 2 w 65"/>
                <a:gd name="T19" fmla="*/ 41 h 58"/>
                <a:gd name="T20" fmla="*/ 5 w 65"/>
                <a:gd name="T21" fmla="*/ 48 h 58"/>
                <a:gd name="T22" fmla="*/ 10 w 65"/>
                <a:gd name="T23" fmla="*/ 55 h 58"/>
                <a:gd name="T24" fmla="*/ 35 w 65"/>
                <a:gd name="T25" fmla="*/ 57 h 58"/>
                <a:gd name="T26" fmla="*/ 45 w 65"/>
                <a:gd name="T27" fmla="*/ 55 h 58"/>
                <a:gd name="T28" fmla="*/ 60 w 65"/>
                <a:gd name="T29" fmla="*/ 57 h 58"/>
                <a:gd name="T30" fmla="*/ 64 w 65"/>
                <a:gd name="T31" fmla="*/ 26 h 58"/>
                <a:gd name="T32" fmla="*/ 9 w 65"/>
                <a:gd name="T33" fmla="*/ 25 h 58"/>
                <a:gd name="T34" fmla="*/ 24 w 65"/>
                <a:gd name="T35" fmla="*/ 28 h 58"/>
                <a:gd name="T36" fmla="*/ 9 w 65"/>
                <a:gd name="T37" fmla="*/ 30 h 58"/>
                <a:gd name="T38" fmla="*/ 9 w 65"/>
                <a:gd name="T39" fmla="*/ 25 h 58"/>
                <a:gd name="T40" fmla="*/ 18 w 65"/>
                <a:gd name="T41" fmla="*/ 32 h 58"/>
                <a:gd name="T42" fmla="*/ 18 w 65"/>
                <a:gd name="T43" fmla="*/ 37 h 58"/>
                <a:gd name="T44" fmla="*/ 6 w 65"/>
                <a:gd name="T45" fmla="*/ 37 h 58"/>
                <a:gd name="T46" fmla="*/ 6 w 65"/>
                <a:gd name="T47" fmla="*/ 32 h 58"/>
                <a:gd name="T48" fmla="*/ 18 w 65"/>
                <a:gd name="T49" fmla="*/ 39 h 58"/>
                <a:gd name="T50" fmla="*/ 23 w 65"/>
                <a:gd name="T51" fmla="*/ 41 h 58"/>
                <a:gd name="T52" fmla="*/ 11 w 65"/>
                <a:gd name="T53" fmla="*/ 43 h 58"/>
                <a:gd name="T54" fmla="*/ 5 w 65"/>
                <a:gd name="T55" fmla="*/ 41 h 58"/>
                <a:gd name="T56" fmla="*/ 11 w 65"/>
                <a:gd name="T57" fmla="*/ 45 h 58"/>
                <a:gd name="T58" fmla="*/ 23 w 65"/>
                <a:gd name="T59" fmla="*/ 45 h 58"/>
                <a:gd name="T60" fmla="*/ 23 w 65"/>
                <a:gd name="T61" fmla="*/ 50 h 58"/>
                <a:gd name="T62" fmla="*/ 8 w 65"/>
                <a:gd name="T63" fmla="*/ 48 h 58"/>
                <a:gd name="T64" fmla="*/ 23 w 65"/>
                <a:gd name="T65" fmla="*/ 52 h 58"/>
                <a:gd name="T66" fmla="*/ 24 w 65"/>
                <a:gd name="T67" fmla="*/ 44 h 58"/>
                <a:gd name="T68" fmla="*/ 22 w 65"/>
                <a:gd name="T69" fmla="*/ 37 h 58"/>
                <a:gd name="T70" fmla="*/ 21 w 65"/>
                <a:gd name="T71" fmla="*/ 32 h 58"/>
                <a:gd name="T72" fmla="*/ 26 w 65"/>
                <a:gd name="T73" fmla="*/ 26 h 58"/>
                <a:gd name="T74" fmla="*/ 28 w 65"/>
                <a:gd name="T75" fmla="*/ 31 h 58"/>
                <a:gd name="T76" fmla="*/ 39 w 65"/>
                <a:gd name="T77" fmla="*/ 40 h 58"/>
                <a:gd name="T78" fmla="*/ 30 w 65"/>
                <a:gd name="T79" fmla="*/ 31 h 58"/>
                <a:gd name="T80" fmla="*/ 29 w 65"/>
                <a:gd name="T81" fmla="*/ 24 h 58"/>
                <a:gd name="T82" fmla="*/ 29 w 65"/>
                <a:gd name="T83" fmla="*/ 24 h 58"/>
                <a:gd name="T84" fmla="*/ 22 w 65"/>
                <a:gd name="T85" fmla="*/ 8 h 58"/>
                <a:gd name="T86" fmla="*/ 28 w 65"/>
                <a:gd name="T87" fmla="*/ 4 h 58"/>
                <a:gd name="T88" fmla="*/ 32 w 65"/>
                <a:gd name="T89" fmla="*/ 14 h 58"/>
                <a:gd name="T90" fmla="*/ 43 w 65"/>
                <a:gd name="T91" fmla="*/ 20 h 58"/>
                <a:gd name="T92" fmla="*/ 46 w 65"/>
                <a:gd name="T93" fmla="*/ 50 h 58"/>
                <a:gd name="T94" fmla="*/ 12 w 65"/>
                <a:gd name="T95" fmla="*/ 52 h 58"/>
                <a:gd name="T96" fmla="*/ 23 w 65"/>
                <a:gd name="T97" fmla="*/ 52 h 58"/>
                <a:gd name="T98" fmla="*/ 61 w 65"/>
                <a:gd name="T99" fmla="*/ 27 h 58"/>
                <a:gd name="T100" fmla="*/ 48 w 65"/>
                <a:gd name="T101" fmla="*/ 5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" h="58">
                  <a:moveTo>
                    <a:pt x="64" y="24"/>
                  </a:moveTo>
                  <a:cubicBezTo>
                    <a:pt x="64" y="24"/>
                    <a:pt x="63" y="24"/>
                    <a:pt x="63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7" y="20"/>
                    <a:pt x="46" y="18"/>
                    <a:pt x="45" y="18"/>
                  </a:cubicBezTo>
                  <a:cubicBezTo>
                    <a:pt x="44" y="17"/>
                    <a:pt x="43" y="17"/>
                    <a:pt x="42" y="16"/>
                  </a:cubicBezTo>
                  <a:cubicBezTo>
                    <a:pt x="39" y="15"/>
                    <a:pt x="37" y="14"/>
                    <a:pt x="35" y="12"/>
                  </a:cubicBezTo>
                  <a:cubicBezTo>
                    <a:pt x="33" y="10"/>
                    <a:pt x="32" y="8"/>
                    <a:pt x="32" y="6"/>
                  </a:cubicBezTo>
                  <a:cubicBezTo>
                    <a:pt x="31" y="4"/>
                    <a:pt x="31" y="2"/>
                    <a:pt x="30" y="1"/>
                  </a:cubicBezTo>
                  <a:cubicBezTo>
                    <a:pt x="28" y="0"/>
                    <a:pt x="26" y="0"/>
                    <a:pt x="24" y="0"/>
                  </a:cubicBezTo>
                  <a:cubicBezTo>
                    <a:pt x="22" y="1"/>
                    <a:pt x="20" y="4"/>
                    <a:pt x="20" y="7"/>
                  </a:cubicBezTo>
                  <a:cubicBezTo>
                    <a:pt x="19" y="14"/>
                    <a:pt x="22" y="19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2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6" y="22"/>
                    <a:pt x="3" y="25"/>
                    <a:pt x="3" y="28"/>
                  </a:cubicBezTo>
                  <a:cubicBezTo>
                    <a:pt x="3" y="28"/>
                    <a:pt x="3" y="29"/>
                    <a:pt x="4" y="29"/>
                  </a:cubicBezTo>
                  <a:cubicBezTo>
                    <a:pt x="1" y="30"/>
                    <a:pt x="0" y="32"/>
                    <a:pt x="0" y="34"/>
                  </a:cubicBezTo>
                  <a:cubicBezTo>
                    <a:pt x="0" y="36"/>
                    <a:pt x="1" y="38"/>
                    <a:pt x="2" y="39"/>
                  </a:cubicBezTo>
                  <a:cubicBezTo>
                    <a:pt x="2" y="40"/>
                    <a:pt x="2" y="40"/>
                    <a:pt x="2" y="41"/>
                  </a:cubicBezTo>
                  <a:cubicBezTo>
                    <a:pt x="2" y="43"/>
                    <a:pt x="3" y="45"/>
                    <a:pt x="5" y="46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50"/>
                    <a:pt x="6" y="52"/>
                    <a:pt x="8" y="53"/>
                  </a:cubicBezTo>
                  <a:cubicBezTo>
                    <a:pt x="9" y="53"/>
                    <a:pt x="9" y="54"/>
                    <a:pt x="10" y="55"/>
                  </a:cubicBezTo>
                  <a:cubicBezTo>
                    <a:pt x="13" y="57"/>
                    <a:pt x="24" y="58"/>
                    <a:pt x="30" y="58"/>
                  </a:cubicBezTo>
                  <a:cubicBezTo>
                    <a:pt x="32" y="58"/>
                    <a:pt x="34" y="58"/>
                    <a:pt x="35" y="57"/>
                  </a:cubicBezTo>
                  <a:cubicBezTo>
                    <a:pt x="38" y="57"/>
                    <a:pt x="41" y="56"/>
                    <a:pt x="45" y="54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6"/>
                    <a:pt x="46" y="56"/>
                    <a:pt x="46" y="56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7"/>
                    <a:pt x="62" y="56"/>
                    <a:pt x="62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5"/>
                    <a:pt x="64" y="25"/>
                    <a:pt x="64" y="24"/>
                  </a:cubicBezTo>
                  <a:close/>
                  <a:moveTo>
                    <a:pt x="9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3" y="25"/>
                    <a:pt x="24" y="26"/>
                    <a:pt x="24" y="28"/>
                  </a:cubicBezTo>
                  <a:cubicBezTo>
                    <a:pt x="24" y="29"/>
                    <a:pt x="23" y="30"/>
                    <a:pt x="21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0"/>
                    <a:pt x="6" y="29"/>
                    <a:pt x="6" y="28"/>
                  </a:cubicBezTo>
                  <a:cubicBezTo>
                    <a:pt x="6" y="26"/>
                    <a:pt x="8" y="25"/>
                    <a:pt x="9" y="25"/>
                  </a:cubicBezTo>
                  <a:close/>
                  <a:moveTo>
                    <a:pt x="6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21" y="33"/>
                    <a:pt x="21" y="34"/>
                  </a:cubicBezTo>
                  <a:cubicBezTo>
                    <a:pt x="21" y="36"/>
                    <a:pt x="19" y="37"/>
                    <a:pt x="1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4" y="37"/>
                    <a:pt x="3" y="36"/>
                    <a:pt x="3" y="34"/>
                  </a:cubicBezTo>
                  <a:cubicBezTo>
                    <a:pt x="3" y="33"/>
                    <a:pt x="4" y="32"/>
                    <a:pt x="6" y="32"/>
                  </a:cubicBezTo>
                  <a:close/>
                  <a:moveTo>
                    <a:pt x="8" y="39"/>
                  </a:move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2" y="39"/>
                    <a:pt x="23" y="40"/>
                    <a:pt x="23" y="41"/>
                  </a:cubicBezTo>
                  <a:cubicBezTo>
                    <a:pt x="23" y="42"/>
                    <a:pt x="22" y="43"/>
                    <a:pt x="2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3"/>
                    <a:pt x="5" y="42"/>
                    <a:pt x="5" y="41"/>
                  </a:cubicBezTo>
                  <a:cubicBezTo>
                    <a:pt x="5" y="40"/>
                    <a:pt x="6" y="39"/>
                    <a:pt x="8" y="39"/>
                  </a:cubicBezTo>
                  <a:close/>
                  <a:moveTo>
                    <a:pt x="1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5" y="45"/>
                    <a:pt x="26" y="47"/>
                    <a:pt x="26" y="48"/>
                  </a:cubicBezTo>
                  <a:cubicBezTo>
                    <a:pt x="26" y="49"/>
                    <a:pt x="25" y="50"/>
                    <a:pt x="23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50"/>
                    <a:pt x="8" y="49"/>
                    <a:pt x="8" y="48"/>
                  </a:cubicBezTo>
                  <a:cubicBezTo>
                    <a:pt x="8" y="47"/>
                    <a:pt x="9" y="45"/>
                    <a:pt x="11" y="45"/>
                  </a:cubicBezTo>
                  <a:close/>
                  <a:moveTo>
                    <a:pt x="23" y="52"/>
                  </a:moveTo>
                  <a:cubicBezTo>
                    <a:pt x="26" y="52"/>
                    <a:pt x="28" y="50"/>
                    <a:pt x="28" y="48"/>
                  </a:cubicBezTo>
                  <a:cubicBezTo>
                    <a:pt x="28" y="46"/>
                    <a:pt x="26" y="44"/>
                    <a:pt x="24" y="44"/>
                  </a:cubicBezTo>
                  <a:cubicBezTo>
                    <a:pt x="25" y="43"/>
                    <a:pt x="25" y="42"/>
                    <a:pt x="25" y="41"/>
                  </a:cubicBezTo>
                  <a:cubicBezTo>
                    <a:pt x="25" y="39"/>
                    <a:pt x="24" y="38"/>
                    <a:pt x="22" y="37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3" y="33"/>
                    <a:pt x="22" y="33"/>
                    <a:pt x="21" y="32"/>
                  </a:cubicBezTo>
                  <a:cubicBezTo>
                    <a:pt x="24" y="32"/>
                    <a:pt x="26" y="30"/>
                    <a:pt x="26" y="28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7"/>
                    <a:pt x="28" y="29"/>
                    <a:pt x="28" y="31"/>
                  </a:cubicBezTo>
                  <a:cubicBezTo>
                    <a:pt x="29" y="38"/>
                    <a:pt x="37" y="41"/>
                    <a:pt x="37" y="41"/>
                  </a:cubicBezTo>
                  <a:cubicBezTo>
                    <a:pt x="38" y="41"/>
                    <a:pt x="38" y="41"/>
                    <a:pt x="39" y="40"/>
                  </a:cubicBezTo>
                  <a:cubicBezTo>
                    <a:pt x="39" y="40"/>
                    <a:pt x="38" y="39"/>
                    <a:pt x="38" y="39"/>
                  </a:cubicBezTo>
                  <a:cubicBezTo>
                    <a:pt x="38" y="39"/>
                    <a:pt x="31" y="37"/>
                    <a:pt x="30" y="31"/>
                  </a:cubicBezTo>
                  <a:cubicBezTo>
                    <a:pt x="30" y="28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3"/>
                  </a:cubicBezTo>
                  <a:cubicBezTo>
                    <a:pt x="29" y="23"/>
                    <a:pt x="21" y="16"/>
                    <a:pt x="22" y="8"/>
                  </a:cubicBezTo>
                  <a:cubicBezTo>
                    <a:pt x="23" y="5"/>
                    <a:pt x="24" y="4"/>
                    <a:pt x="25" y="3"/>
                  </a:cubicBezTo>
                  <a:cubicBezTo>
                    <a:pt x="26" y="3"/>
                    <a:pt x="27" y="3"/>
                    <a:pt x="28" y="4"/>
                  </a:cubicBezTo>
                  <a:cubicBezTo>
                    <a:pt x="28" y="4"/>
                    <a:pt x="29" y="5"/>
                    <a:pt x="29" y="7"/>
                  </a:cubicBezTo>
                  <a:cubicBezTo>
                    <a:pt x="30" y="9"/>
                    <a:pt x="31" y="11"/>
                    <a:pt x="32" y="14"/>
                  </a:cubicBezTo>
                  <a:cubicBezTo>
                    <a:pt x="35" y="17"/>
                    <a:pt x="38" y="18"/>
                    <a:pt x="40" y="19"/>
                  </a:cubicBezTo>
                  <a:cubicBezTo>
                    <a:pt x="41" y="19"/>
                    <a:pt x="42" y="20"/>
                    <a:pt x="43" y="20"/>
                  </a:cubicBezTo>
                  <a:cubicBezTo>
                    <a:pt x="44" y="21"/>
                    <a:pt x="47" y="25"/>
                    <a:pt x="48" y="26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3" y="52"/>
                    <a:pt x="39" y="54"/>
                    <a:pt x="34" y="54"/>
                  </a:cubicBezTo>
                  <a:cubicBezTo>
                    <a:pt x="27" y="55"/>
                    <a:pt x="14" y="54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lnTo>
                    <a:pt x="23" y="52"/>
                  </a:lnTo>
                  <a:close/>
                  <a:moveTo>
                    <a:pt x="50" y="26"/>
                  </a:moveTo>
                  <a:cubicBezTo>
                    <a:pt x="61" y="27"/>
                    <a:pt x="61" y="27"/>
                    <a:pt x="61" y="27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8" y="53"/>
                    <a:pt x="48" y="53"/>
                    <a:pt x="48" y="53"/>
                  </a:cubicBezTo>
                  <a:lnTo>
                    <a:pt x="5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0" name="Freeform 39">
              <a:extLst>
                <a:ext uri="{FF2B5EF4-FFF2-40B4-BE49-F238E27FC236}">
                  <a16:creationId xmlns:a16="http://schemas.microsoft.com/office/drawing/2014/main" id="{03922099-A9CF-EC62-6F52-DF95019F18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5126" y="3182741"/>
              <a:ext cx="509342" cy="456038"/>
            </a:xfrm>
            <a:custGeom>
              <a:avLst/>
              <a:gdLst>
                <a:gd name="T0" fmla="*/ 20 w 73"/>
                <a:gd name="T1" fmla="*/ 52 h 65"/>
                <a:gd name="T2" fmla="*/ 26 w 73"/>
                <a:gd name="T3" fmla="*/ 46 h 65"/>
                <a:gd name="T4" fmla="*/ 33 w 73"/>
                <a:gd name="T5" fmla="*/ 42 h 65"/>
                <a:gd name="T6" fmla="*/ 35 w 73"/>
                <a:gd name="T7" fmla="*/ 37 h 65"/>
                <a:gd name="T8" fmla="*/ 32 w 73"/>
                <a:gd name="T9" fmla="*/ 30 h 65"/>
                <a:gd name="T10" fmla="*/ 30 w 73"/>
                <a:gd name="T11" fmla="*/ 22 h 65"/>
                <a:gd name="T12" fmla="*/ 26 w 73"/>
                <a:gd name="T13" fmla="*/ 19 h 65"/>
                <a:gd name="T14" fmla="*/ 16 w 73"/>
                <a:gd name="T15" fmla="*/ 18 h 65"/>
                <a:gd name="T16" fmla="*/ 10 w 73"/>
                <a:gd name="T17" fmla="*/ 20 h 65"/>
                <a:gd name="T18" fmla="*/ 2 w 73"/>
                <a:gd name="T19" fmla="*/ 26 h 65"/>
                <a:gd name="T20" fmla="*/ 1 w 73"/>
                <a:gd name="T21" fmla="*/ 32 h 65"/>
                <a:gd name="T22" fmla="*/ 2 w 73"/>
                <a:gd name="T23" fmla="*/ 38 h 65"/>
                <a:gd name="T24" fmla="*/ 5 w 73"/>
                <a:gd name="T25" fmla="*/ 47 h 65"/>
                <a:gd name="T26" fmla="*/ 10 w 73"/>
                <a:gd name="T27" fmla="*/ 50 h 65"/>
                <a:gd name="T28" fmla="*/ 14 w 73"/>
                <a:gd name="T29" fmla="*/ 50 h 65"/>
                <a:gd name="T30" fmla="*/ 6 w 73"/>
                <a:gd name="T31" fmla="*/ 38 h 65"/>
                <a:gd name="T32" fmla="*/ 5 w 73"/>
                <a:gd name="T33" fmla="*/ 26 h 65"/>
                <a:gd name="T34" fmla="*/ 18 w 73"/>
                <a:gd name="T35" fmla="*/ 22 h 65"/>
                <a:gd name="T36" fmla="*/ 31 w 73"/>
                <a:gd name="T37" fmla="*/ 26 h 65"/>
                <a:gd name="T38" fmla="*/ 30 w 73"/>
                <a:gd name="T39" fmla="*/ 38 h 65"/>
                <a:gd name="T40" fmla="*/ 22 w 73"/>
                <a:gd name="T41" fmla="*/ 50 h 65"/>
                <a:gd name="T42" fmla="*/ 34 w 73"/>
                <a:gd name="T43" fmla="*/ 8 h 65"/>
                <a:gd name="T44" fmla="*/ 32 w 73"/>
                <a:gd name="T45" fmla="*/ 13 h 65"/>
                <a:gd name="T46" fmla="*/ 33 w 73"/>
                <a:gd name="T47" fmla="*/ 16 h 65"/>
                <a:gd name="T48" fmla="*/ 37 w 73"/>
                <a:gd name="T49" fmla="*/ 19 h 65"/>
                <a:gd name="T50" fmla="*/ 42 w 73"/>
                <a:gd name="T51" fmla="*/ 22 h 65"/>
                <a:gd name="T52" fmla="*/ 45 w 73"/>
                <a:gd name="T53" fmla="*/ 23 h 65"/>
                <a:gd name="T54" fmla="*/ 50 w 73"/>
                <a:gd name="T55" fmla="*/ 19 h 65"/>
                <a:gd name="T56" fmla="*/ 53 w 73"/>
                <a:gd name="T57" fmla="*/ 15 h 65"/>
                <a:gd name="T58" fmla="*/ 54 w 73"/>
                <a:gd name="T59" fmla="*/ 11 h 65"/>
                <a:gd name="T60" fmla="*/ 53 w 73"/>
                <a:gd name="T61" fmla="*/ 7 h 65"/>
                <a:gd name="T62" fmla="*/ 50 w 73"/>
                <a:gd name="T63" fmla="*/ 4 h 65"/>
                <a:gd name="T64" fmla="*/ 45 w 73"/>
                <a:gd name="T65" fmla="*/ 0 h 65"/>
                <a:gd name="T66" fmla="*/ 41 w 73"/>
                <a:gd name="T67" fmla="*/ 0 h 65"/>
                <a:gd name="T68" fmla="*/ 36 w 73"/>
                <a:gd name="T69" fmla="*/ 4 h 65"/>
                <a:gd name="T70" fmla="*/ 36 w 73"/>
                <a:gd name="T71" fmla="*/ 9 h 65"/>
                <a:gd name="T72" fmla="*/ 41 w 73"/>
                <a:gd name="T73" fmla="*/ 2 h 65"/>
                <a:gd name="T74" fmla="*/ 50 w 73"/>
                <a:gd name="T75" fmla="*/ 6 h 65"/>
                <a:gd name="T76" fmla="*/ 52 w 73"/>
                <a:gd name="T77" fmla="*/ 12 h 65"/>
                <a:gd name="T78" fmla="*/ 46 w 73"/>
                <a:gd name="T79" fmla="*/ 20 h 65"/>
                <a:gd name="T80" fmla="*/ 39 w 73"/>
                <a:gd name="T81" fmla="*/ 17 h 65"/>
                <a:gd name="T82" fmla="*/ 34 w 73"/>
                <a:gd name="T83" fmla="*/ 11 h 65"/>
                <a:gd name="T84" fmla="*/ 55 w 73"/>
                <a:gd name="T85" fmla="*/ 65 h 65"/>
                <a:gd name="T86" fmla="*/ 55 w 73"/>
                <a:gd name="T87" fmla="*/ 32 h 65"/>
                <a:gd name="T88" fmla="*/ 43 w 73"/>
                <a:gd name="T89" fmla="*/ 5 h 65"/>
                <a:gd name="T90" fmla="*/ 43 w 73"/>
                <a:gd name="T91" fmla="*/ 15 h 65"/>
                <a:gd name="T92" fmla="*/ 54 w 73"/>
                <a:gd name="T93" fmla="*/ 54 h 65"/>
                <a:gd name="T94" fmla="*/ 47 w 73"/>
                <a:gd name="T95" fmla="*/ 45 h 65"/>
                <a:gd name="T96" fmla="*/ 18 w 73"/>
                <a:gd name="T97" fmla="*/ 25 h 65"/>
                <a:gd name="T98" fmla="*/ 10 w 73"/>
                <a:gd name="T99" fmla="*/ 35 h 65"/>
                <a:gd name="T100" fmla="*/ 18 w 73"/>
                <a:gd name="T101" fmla="*/ 38 h 65"/>
                <a:gd name="T102" fmla="*/ 56 w 73"/>
                <a:gd name="T103" fmla="*/ 11 h 65"/>
                <a:gd name="T104" fmla="*/ 56 w 73"/>
                <a:gd name="T105" fmla="*/ 14 h 65"/>
                <a:gd name="T106" fmla="*/ 32 w 73"/>
                <a:gd name="T107" fmla="*/ 5 h 65"/>
                <a:gd name="T108" fmla="*/ 40 w 73"/>
                <a:gd name="T109" fmla="*/ 59 h 65"/>
                <a:gd name="T110" fmla="*/ 16 w 73"/>
                <a:gd name="T111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" h="65">
                  <a:moveTo>
                    <a:pt x="16" y="52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0"/>
                    <a:pt x="17" y="49"/>
                    <a:pt x="18" y="49"/>
                  </a:cubicBezTo>
                  <a:cubicBezTo>
                    <a:pt x="19" y="49"/>
                    <a:pt x="20" y="50"/>
                    <a:pt x="20" y="51"/>
                  </a:cubicBezTo>
                  <a:cubicBezTo>
                    <a:pt x="20" y="51"/>
                    <a:pt x="20" y="51"/>
                    <a:pt x="20" y="52"/>
                  </a:cubicBezTo>
                  <a:cubicBezTo>
                    <a:pt x="20" y="52"/>
                    <a:pt x="21" y="52"/>
                    <a:pt x="21" y="52"/>
                  </a:cubicBezTo>
                  <a:cubicBezTo>
                    <a:pt x="23" y="52"/>
                    <a:pt x="24" y="51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49"/>
                    <a:pt x="26" y="49"/>
                  </a:cubicBezTo>
                  <a:cubicBezTo>
                    <a:pt x="25" y="48"/>
                    <a:pt x="26" y="47"/>
                    <a:pt x="26" y="46"/>
                  </a:cubicBezTo>
                  <a:cubicBezTo>
                    <a:pt x="27" y="46"/>
                    <a:pt x="28" y="46"/>
                    <a:pt x="29" y="47"/>
                  </a:cubicBezTo>
                  <a:cubicBezTo>
                    <a:pt x="29" y="47"/>
                    <a:pt x="30" y="47"/>
                    <a:pt x="30" y="47"/>
                  </a:cubicBezTo>
                  <a:cubicBezTo>
                    <a:pt x="30" y="47"/>
                    <a:pt x="30" y="47"/>
                    <a:pt x="31" y="47"/>
                  </a:cubicBezTo>
                  <a:cubicBezTo>
                    <a:pt x="32" y="46"/>
                    <a:pt x="33" y="44"/>
                    <a:pt x="33" y="43"/>
                  </a:cubicBezTo>
                  <a:cubicBezTo>
                    <a:pt x="33" y="43"/>
                    <a:pt x="34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1"/>
                    <a:pt x="31" y="40"/>
                    <a:pt x="32" y="39"/>
                  </a:cubicBezTo>
                  <a:cubicBezTo>
                    <a:pt x="32" y="38"/>
                    <a:pt x="33" y="38"/>
                    <a:pt x="34" y="38"/>
                  </a:cubicBezTo>
                  <a:cubicBezTo>
                    <a:pt x="34" y="38"/>
                    <a:pt x="35" y="38"/>
                    <a:pt x="35" y="38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5"/>
                    <a:pt x="35" y="35"/>
                  </a:cubicBezTo>
                  <a:cubicBezTo>
                    <a:pt x="35" y="34"/>
                    <a:pt x="35" y="33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4" y="31"/>
                    <a:pt x="34" y="31"/>
                  </a:cubicBezTo>
                  <a:cubicBezTo>
                    <a:pt x="33" y="32"/>
                    <a:pt x="32" y="31"/>
                    <a:pt x="32" y="30"/>
                  </a:cubicBezTo>
                  <a:cubicBezTo>
                    <a:pt x="31" y="29"/>
                    <a:pt x="32" y="28"/>
                    <a:pt x="33" y="28"/>
                  </a:cubicBezTo>
                  <a:cubicBezTo>
                    <a:pt x="33" y="28"/>
                    <a:pt x="33" y="27"/>
                    <a:pt x="33" y="27"/>
                  </a:cubicBezTo>
                  <a:cubicBezTo>
                    <a:pt x="34" y="27"/>
                    <a:pt x="33" y="27"/>
                    <a:pt x="33" y="26"/>
                  </a:cubicBezTo>
                  <a:cubicBezTo>
                    <a:pt x="33" y="25"/>
                    <a:pt x="32" y="24"/>
                    <a:pt x="31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29" y="22"/>
                    <a:pt x="29" y="22"/>
                  </a:cubicBezTo>
                  <a:cubicBezTo>
                    <a:pt x="28" y="23"/>
                    <a:pt x="27" y="23"/>
                    <a:pt x="26" y="23"/>
                  </a:cubicBezTo>
                  <a:cubicBezTo>
                    <a:pt x="26" y="22"/>
                    <a:pt x="25" y="21"/>
                    <a:pt x="26" y="20"/>
                  </a:cubicBezTo>
                  <a:cubicBezTo>
                    <a:pt x="26" y="20"/>
                    <a:pt x="26" y="20"/>
                    <a:pt x="2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4" y="18"/>
                    <a:pt x="23" y="18"/>
                    <a:pt x="21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19" y="20"/>
                    <a:pt x="18" y="20"/>
                  </a:cubicBezTo>
                  <a:cubicBezTo>
                    <a:pt x="17" y="20"/>
                    <a:pt x="16" y="19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3" y="18"/>
                    <a:pt x="12" y="18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2"/>
                    <a:pt x="9" y="23"/>
                  </a:cubicBezTo>
                  <a:cubicBezTo>
                    <a:pt x="9" y="23"/>
                    <a:pt x="7" y="23"/>
                    <a:pt x="7" y="22"/>
                  </a:cubicBezTo>
                  <a:cubicBezTo>
                    <a:pt x="7" y="22"/>
                    <a:pt x="6" y="22"/>
                    <a:pt x="6" y="22"/>
                  </a:cubicBezTo>
                  <a:cubicBezTo>
                    <a:pt x="6" y="22"/>
                    <a:pt x="5" y="22"/>
                    <a:pt x="5" y="22"/>
                  </a:cubicBezTo>
                  <a:cubicBezTo>
                    <a:pt x="4" y="24"/>
                    <a:pt x="3" y="25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3" y="28"/>
                    <a:pt x="3" y="28"/>
                  </a:cubicBezTo>
                  <a:cubicBezTo>
                    <a:pt x="4" y="28"/>
                    <a:pt x="4" y="29"/>
                    <a:pt x="4" y="30"/>
                  </a:cubicBezTo>
                  <a:cubicBezTo>
                    <a:pt x="4" y="31"/>
                    <a:pt x="3" y="32"/>
                    <a:pt x="2" y="31"/>
                  </a:cubicBezTo>
                  <a:cubicBezTo>
                    <a:pt x="1" y="31"/>
                    <a:pt x="1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5"/>
                    <a:pt x="0" y="36"/>
                    <a:pt x="1" y="37"/>
                  </a:cubicBezTo>
                  <a:cubicBezTo>
                    <a:pt x="1" y="37"/>
                    <a:pt x="1" y="37"/>
                    <a:pt x="1" y="38"/>
                  </a:cubicBezTo>
                  <a:cubicBezTo>
                    <a:pt x="1" y="38"/>
                    <a:pt x="1" y="38"/>
                    <a:pt x="2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4" y="40"/>
                    <a:pt x="4" y="41"/>
                    <a:pt x="3" y="42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3" y="44"/>
                    <a:pt x="4" y="46"/>
                    <a:pt x="5" y="47"/>
                  </a:cubicBezTo>
                  <a:cubicBezTo>
                    <a:pt x="5" y="47"/>
                    <a:pt x="6" y="47"/>
                    <a:pt x="6" y="47"/>
                  </a:cubicBezTo>
                  <a:cubicBezTo>
                    <a:pt x="6" y="47"/>
                    <a:pt x="7" y="47"/>
                    <a:pt x="7" y="47"/>
                  </a:cubicBezTo>
                  <a:cubicBezTo>
                    <a:pt x="7" y="46"/>
                    <a:pt x="9" y="46"/>
                    <a:pt x="9" y="46"/>
                  </a:cubicBezTo>
                  <a:cubicBezTo>
                    <a:pt x="10" y="47"/>
                    <a:pt x="10" y="48"/>
                    <a:pt x="10" y="49"/>
                  </a:cubicBezTo>
                  <a:cubicBezTo>
                    <a:pt x="10" y="49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2" y="51"/>
                    <a:pt x="13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6" y="52"/>
                  </a:cubicBezTo>
                  <a:close/>
                  <a:moveTo>
                    <a:pt x="14" y="50"/>
                  </a:moveTo>
                  <a:cubicBezTo>
                    <a:pt x="13" y="49"/>
                    <a:pt x="13" y="49"/>
                    <a:pt x="12" y="49"/>
                  </a:cubicBezTo>
                  <a:cubicBezTo>
                    <a:pt x="12" y="47"/>
                    <a:pt x="12" y="46"/>
                    <a:pt x="11" y="45"/>
                  </a:cubicBezTo>
                  <a:cubicBezTo>
                    <a:pt x="9" y="44"/>
                    <a:pt x="7" y="44"/>
                    <a:pt x="6" y="45"/>
                  </a:cubicBezTo>
                  <a:cubicBezTo>
                    <a:pt x="6" y="44"/>
                    <a:pt x="5" y="43"/>
                    <a:pt x="5" y="43"/>
                  </a:cubicBezTo>
                  <a:cubicBezTo>
                    <a:pt x="6" y="42"/>
                    <a:pt x="6" y="40"/>
                    <a:pt x="6" y="38"/>
                  </a:cubicBezTo>
                  <a:cubicBezTo>
                    <a:pt x="5" y="37"/>
                    <a:pt x="4" y="36"/>
                    <a:pt x="2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3"/>
                  </a:cubicBezTo>
                  <a:cubicBezTo>
                    <a:pt x="4" y="33"/>
                    <a:pt x="5" y="32"/>
                    <a:pt x="6" y="31"/>
                  </a:cubicBezTo>
                  <a:cubicBezTo>
                    <a:pt x="6" y="29"/>
                    <a:pt x="6" y="27"/>
                    <a:pt x="5" y="26"/>
                  </a:cubicBezTo>
                  <a:cubicBezTo>
                    <a:pt x="5" y="26"/>
                    <a:pt x="6" y="25"/>
                    <a:pt x="6" y="25"/>
                  </a:cubicBezTo>
                  <a:cubicBezTo>
                    <a:pt x="7" y="25"/>
                    <a:pt x="9" y="25"/>
                    <a:pt x="11" y="24"/>
                  </a:cubicBezTo>
                  <a:cubicBezTo>
                    <a:pt x="12" y="23"/>
                    <a:pt x="12" y="22"/>
                    <a:pt x="12" y="20"/>
                  </a:cubicBezTo>
                  <a:cubicBezTo>
                    <a:pt x="13" y="20"/>
                    <a:pt x="13" y="20"/>
                    <a:pt x="14" y="19"/>
                  </a:cubicBezTo>
                  <a:cubicBezTo>
                    <a:pt x="15" y="21"/>
                    <a:pt x="16" y="22"/>
                    <a:pt x="18" y="22"/>
                  </a:cubicBezTo>
                  <a:cubicBezTo>
                    <a:pt x="20" y="22"/>
                    <a:pt x="21" y="21"/>
                    <a:pt x="22" y="19"/>
                  </a:cubicBezTo>
                  <a:cubicBezTo>
                    <a:pt x="22" y="20"/>
                    <a:pt x="23" y="20"/>
                    <a:pt x="24" y="20"/>
                  </a:cubicBezTo>
                  <a:cubicBezTo>
                    <a:pt x="23" y="22"/>
                    <a:pt x="24" y="23"/>
                    <a:pt x="25" y="24"/>
                  </a:cubicBezTo>
                  <a:cubicBezTo>
                    <a:pt x="27" y="25"/>
                    <a:pt x="28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ubicBezTo>
                    <a:pt x="30" y="27"/>
                    <a:pt x="29" y="29"/>
                    <a:pt x="30" y="31"/>
                  </a:cubicBezTo>
                  <a:cubicBezTo>
                    <a:pt x="30" y="32"/>
                    <a:pt x="32" y="33"/>
                    <a:pt x="33" y="33"/>
                  </a:cubicBezTo>
                  <a:cubicBezTo>
                    <a:pt x="33" y="34"/>
                    <a:pt x="33" y="34"/>
                    <a:pt x="33" y="35"/>
                  </a:cubicBezTo>
                  <a:cubicBezTo>
                    <a:pt x="33" y="35"/>
                    <a:pt x="33" y="35"/>
                    <a:pt x="33" y="36"/>
                  </a:cubicBezTo>
                  <a:cubicBezTo>
                    <a:pt x="32" y="36"/>
                    <a:pt x="30" y="37"/>
                    <a:pt x="30" y="38"/>
                  </a:cubicBezTo>
                  <a:cubicBezTo>
                    <a:pt x="29" y="40"/>
                    <a:pt x="30" y="42"/>
                    <a:pt x="31" y="43"/>
                  </a:cubicBezTo>
                  <a:cubicBezTo>
                    <a:pt x="31" y="43"/>
                    <a:pt x="30" y="44"/>
                    <a:pt x="30" y="45"/>
                  </a:cubicBezTo>
                  <a:cubicBezTo>
                    <a:pt x="28" y="44"/>
                    <a:pt x="27" y="44"/>
                    <a:pt x="25" y="45"/>
                  </a:cubicBezTo>
                  <a:cubicBezTo>
                    <a:pt x="24" y="46"/>
                    <a:pt x="23" y="47"/>
                    <a:pt x="24" y="49"/>
                  </a:cubicBezTo>
                  <a:cubicBezTo>
                    <a:pt x="23" y="49"/>
                    <a:pt x="22" y="49"/>
                    <a:pt x="22" y="50"/>
                  </a:cubicBezTo>
                  <a:cubicBezTo>
                    <a:pt x="21" y="48"/>
                    <a:pt x="20" y="47"/>
                    <a:pt x="18" y="47"/>
                  </a:cubicBezTo>
                  <a:cubicBezTo>
                    <a:pt x="16" y="47"/>
                    <a:pt x="15" y="48"/>
                    <a:pt x="14" y="50"/>
                  </a:cubicBezTo>
                  <a:close/>
                  <a:moveTo>
                    <a:pt x="33" y="7"/>
                  </a:moveTo>
                  <a:cubicBezTo>
                    <a:pt x="33" y="7"/>
                    <a:pt x="33" y="7"/>
                    <a:pt x="34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3" y="9"/>
                  </a:cubicBezTo>
                  <a:cubicBezTo>
                    <a:pt x="33" y="9"/>
                    <a:pt x="32" y="9"/>
                    <a:pt x="32" y="9"/>
                  </a:cubicBezTo>
                  <a:cubicBezTo>
                    <a:pt x="32" y="9"/>
                    <a:pt x="32" y="10"/>
                    <a:pt x="32" y="10"/>
                  </a:cubicBezTo>
                  <a:cubicBezTo>
                    <a:pt x="32" y="10"/>
                    <a:pt x="32" y="11"/>
                    <a:pt x="32" y="11"/>
                  </a:cubicBezTo>
                  <a:cubicBezTo>
                    <a:pt x="32" y="12"/>
                    <a:pt x="32" y="12"/>
                    <a:pt x="32" y="13"/>
                  </a:cubicBezTo>
                  <a:cubicBezTo>
                    <a:pt x="32" y="13"/>
                    <a:pt x="32" y="13"/>
                    <a:pt x="32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6"/>
                    <a:pt x="33" y="17"/>
                    <a:pt x="33" y="17"/>
                  </a:cubicBezTo>
                  <a:cubicBezTo>
                    <a:pt x="34" y="18"/>
                    <a:pt x="34" y="18"/>
                    <a:pt x="35" y="19"/>
                  </a:cubicBezTo>
                  <a:cubicBezTo>
                    <a:pt x="35" y="19"/>
                    <a:pt x="35" y="20"/>
                    <a:pt x="36" y="20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8" y="19"/>
                    <a:pt x="38" y="20"/>
                    <a:pt x="38" y="20"/>
                  </a:cubicBezTo>
                  <a:cubicBezTo>
                    <a:pt x="38" y="20"/>
                    <a:pt x="38" y="21"/>
                    <a:pt x="38" y="21"/>
                  </a:cubicBezTo>
                  <a:cubicBezTo>
                    <a:pt x="38" y="21"/>
                    <a:pt x="38" y="21"/>
                    <a:pt x="38" y="22"/>
                  </a:cubicBezTo>
                  <a:cubicBezTo>
                    <a:pt x="39" y="22"/>
                    <a:pt x="40" y="22"/>
                    <a:pt x="41" y="23"/>
                  </a:cubicBezTo>
                  <a:cubicBezTo>
                    <a:pt x="41" y="23"/>
                    <a:pt x="42" y="23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1"/>
                    <a:pt x="44" y="21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5" y="23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6" y="22"/>
                    <a:pt x="47" y="22"/>
                    <a:pt x="48" y="22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9" y="21"/>
                    <a:pt x="49" y="20"/>
                    <a:pt x="48" y="20"/>
                  </a:cubicBezTo>
                  <a:cubicBezTo>
                    <a:pt x="48" y="20"/>
                    <a:pt x="48" y="19"/>
                    <a:pt x="49" y="19"/>
                  </a:cubicBezTo>
                  <a:cubicBezTo>
                    <a:pt x="49" y="19"/>
                    <a:pt x="49" y="19"/>
                    <a:pt x="50" y="19"/>
                  </a:cubicBezTo>
                  <a:cubicBezTo>
                    <a:pt x="50" y="19"/>
                    <a:pt x="50" y="20"/>
                    <a:pt x="50" y="20"/>
                  </a:cubicBezTo>
                  <a:cubicBezTo>
                    <a:pt x="51" y="20"/>
                    <a:pt x="51" y="19"/>
                    <a:pt x="51" y="19"/>
                  </a:cubicBezTo>
                  <a:cubicBezTo>
                    <a:pt x="52" y="18"/>
                    <a:pt x="53" y="18"/>
                    <a:pt x="53" y="17"/>
                  </a:cubicBezTo>
                  <a:cubicBezTo>
                    <a:pt x="53" y="17"/>
                    <a:pt x="53" y="16"/>
                    <a:pt x="53" y="16"/>
                  </a:cubicBezTo>
                  <a:cubicBezTo>
                    <a:pt x="53" y="16"/>
                    <a:pt x="53" y="15"/>
                    <a:pt x="53" y="15"/>
                  </a:cubicBezTo>
                  <a:cubicBezTo>
                    <a:pt x="52" y="15"/>
                    <a:pt x="52" y="15"/>
                    <a:pt x="52" y="14"/>
                  </a:cubicBezTo>
                  <a:cubicBezTo>
                    <a:pt x="52" y="14"/>
                    <a:pt x="53" y="14"/>
                    <a:pt x="53" y="14"/>
                  </a:cubicBezTo>
                  <a:cubicBezTo>
                    <a:pt x="53" y="14"/>
                    <a:pt x="54" y="14"/>
                    <a:pt x="54" y="1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2"/>
                    <a:pt x="54" y="12"/>
                    <a:pt x="54" y="11"/>
                  </a:cubicBezTo>
                  <a:cubicBezTo>
                    <a:pt x="54" y="11"/>
                    <a:pt x="54" y="10"/>
                    <a:pt x="54" y="10"/>
                  </a:cubicBezTo>
                  <a:cubicBezTo>
                    <a:pt x="54" y="10"/>
                    <a:pt x="54" y="9"/>
                    <a:pt x="54" y="9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52" y="9"/>
                    <a:pt x="52" y="9"/>
                    <a:pt x="52" y="8"/>
                  </a:cubicBezTo>
                  <a:cubicBezTo>
                    <a:pt x="52" y="8"/>
                    <a:pt x="52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6"/>
                    <a:pt x="53" y="6"/>
                  </a:cubicBezTo>
                  <a:cubicBezTo>
                    <a:pt x="53" y="5"/>
                    <a:pt x="52" y="4"/>
                    <a:pt x="51" y="4"/>
                  </a:cubicBezTo>
                  <a:cubicBezTo>
                    <a:pt x="51" y="3"/>
                    <a:pt x="51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8" y="2"/>
                    <a:pt x="48" y="1"/>
                    <a:pt x="48" y="1"/>
                  </a:cubicBezTo>
                  <a:cubicBezTo>
                    <a:pt x="47" y="1"/>
                    <a:pt x="46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2"/>
                    <a:pt x="42" y="2"/>
                    <a:pt x="42" y="1"/>
                  </a:cubicBezTo>
                  <a:cubicBezTo>
                    <a:pt x="42" y="1"/>
                    <a:pt x="42" y="1"/>
                    <a:pt x="42" y="0"/>
                  </a:cubicBezTo>
                  <a:cubicBezTo>
                    <a:pt x="42" y="0"/>
                    <a:pt x="41" y="0"/>
                    <a:pt x="41" y="0"/>
                  </a:cubicBezTo>
                  <a:cubicBezTo>
                    <a:pt x="40" y="0"/>
                    <a:pt x="39" y="1"/>
                    <a:pt x="38" y="1"/>
                  </a:cubicBezTo>
                  <a:cubicBezTo>
                    <a:pt x="38" y="1"/>
                    <a:pt x="38" y="2"/>
                    <a:pt x="38" y="2"/>
                  </a:cubicBezTo>
                  <a:cubicBezTo>
                    <a:pt x="38" y="2"/>
                    <a:pt x="38" y="2"/>
                    <a:pt x="38" y="3"/>
                  </a:cubicBezTo>
                  <a:cubicBezTo>
                    <a:pt x="38" y="3"/>
                    <a:pt x="38" y="3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3"/>
                    <a:pt x="35" y="3"/>
                    <a:pt x="35" y="4"/>
                  </a:cubicBezTo>
                  <a:cubicBezTo>
                    <a:pt x="34" y="4"/>
                    <a:pt x="34" y="5"/>
                    <a:pt x="33" y="6"/>
                  </a:cubicBezTo>
                  <a:cubicBezTo>
                    <a:pt x="33" y="6"/>
                    <a:pt x="33" y="7"/>
                    <a:pt x="33" y="7"/>
                  </a:cubicBezTo>
                  <a:close/>
                  <a:moveTo>
                    <a:pt x="36" y="9"/>
                  </a:moveTo>
                  <a:cubicBezTo>
                    <a:pt x="36" y="8"/>
                    <a:pt x="36" y="7"/>
                    <a:pt x="35" y="6"/>
                  </a:cubicBezTo>
                  <a:cubicBezTo>
                    <a:pt x="35" y="6"/>
                    <a:pt x="36" y="6"/>
                    <a:pt x="36" y="6"/>
                  </a:cubicBezTo>
                  <a:cubicBezTo>
                    <a:pt x="37" y="6"/>
                    <a:pt x="38" y="6"/>
                    <a:pt x="39" y="5"/>
                  </a:cubicBezTo>
                  <a:cubicBezTo>
                    <a:pt x="40" y="5"/>
                    <a:pt x="40" y="4"/>
                    <a:pt x="40" y="3"/>
                  </a:cubicBezTo>
                  <a:cubicBezTo>
                    <a:pt x="40" y="3"/>
                    <a:pt x="40" y="3"/>
                    <a:pt x="41" y="2"/>
                  </a:cubicBezTo>
                  <a:cubicBezTo>
                    <a:pt x="41" y="3"/>
                    <a:pt x="42" y="4"/>
                    <a:pt x="43" y="4"/>
                  </a:cubicBezTo>
                  <a:cubicBezTo>
                    <a:pt x="44" y="4"/>
                    <a:pt x="45" y="3"/>
                    <a:pt x="46" y="2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4"/>
                    <a:pt x="47" y="5"/>
                    <a:pt x="47" y="5"/>
                  </a:cubicBezTo>
                  <a:cubicBezTo>
                    <a:pt x="48" y="6"/>
                    <a:pt x="49" y="6"/>
                    <a:pt x="50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0" y="7"/>
                    <a:pt x="50" y="8"/>
                    <a:pt x="50" y="9"/>
                  </a:cubicBezTo>
                  <a:cubicBezTo>
                    <a:pt x="50" y="10"/>
                    <a:pt x="51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0" y="13"/>
                    <a:pt x="50" y="14"/>
                  </a:cubicBezTo>
                  <a:cubicBezTo>
                    <a:pt x="50" y="15"/>
                    <a:pt x="50" y="16"/>
                    <a:pt x="51" y="17"/>
                  </a:cubicBezTo>
                  <a:cubicBezTo>
                    <a:pt x="51" y="17"/>
                    <a:pt x="51" y="17"/>
                    <a:pt x="50" y="17"/>
                  </a:cubicBezTo>
                  <a:cubicBezTo>
                    <a:pt x="49" y="17"/>
                    <a:pt x="48" y="17"/>
                    <a:pt x="47" y="17"/>
                  </a:cubicBezTo>
                  <a:cubicBezTo>
                    <a:pt x="47" y="18"/>
                    <a:pt x="46" y="19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19"/>
                    <a:pt x="44" y="19"/>
                    <a:pt x="43" y="19"/>
                  </a:cubicBezTo>
                  <a:cubicBezTo>
                    <a:pt x="42" y="19"/>
                    <a:pt x="41" y="19"/>
                    <a:pt x="41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9"/>
                    <a:pt x="40" y="18"/>
                    <a:pt x="39" y="17"/>
                  </a:cubicBezTo>
                  <a:cubicBezTo>
                    <a:pt x="38" y="17"/>
                    <a:pt x="37" y="17"/>
                    <a:pt x="36" y="17"/>
                  </a:cubicBezTo>
                  <a:cubicBezTo>
                    <a:pt x="36" y="17"/>
                    <a:pt x="35" y="17"/>
                    <a:pt x="35" y="17"/>
                  </a:cubicBezTo>
                  <a:cubicBezTo>
                    <a:pt x="36" y="16"/>
                    <a:pt x="36" y="15"/>
                    <a:pt x="36" y="14"/>
                  </a:cubicBezTo>
                  <a:cubicBezTo>
                    <a:pt x="36" y="13"/>
                    <a:pt x="35" y="12"/>
                    <a:pt x="34" y="12"/>
                  </a:cubicBezTo>
                  <a:cubicBezTo>
                    <a:pt x="34" y="12"/>
                    <a:pt x="34" y="12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6" y="10"/>
                    <a:pt x="36" y="9"/>
                  </a:cubicBezTo>
                  <a:close/>
                  <a:moveTo>
                    <a:pt x="55" y="30"/>
                  </a:moveTo>
                  <a:cubicBezTo>
                    <a:pt x="45" y="30"/>
                    <a:pt x="37" y="38"/>
                    <a:pt x="37" y="47"/>
                  </a:cubicBezTo>
                  <a:cubicBezTo>
                    <a:pt x="37" y="57"/>
                    <a:pt x="45" y="65"/>
                    <a:pt x="55" y="65"/>
                  </a:cubicBezTo>
                  <a:cubicBezTo>
                    <a:pt x="65" y="65"/>
                    <a:pt x="73" y="57"/>
                    <a:pt x="73" y="47"/>
                  </a:cubicBezTo>
                  <a:cubicBezTo>
                    <a:pt x="73" y="38"/>
                    <a:pt x="65" y="30"/>
                    <a:pt x="55" y="30"/>
                  </a:cubicBezTo>
                  <a:close/>
                  <a:moveTo>
                    <a:pt x="55" y="63"/>
                  </a:moveTo>
                  <a:cubicBezTo>
                    <a:pt x="46" y="63"/>
                    <a:pt x="39" y="56"/>
                    <a:pt x="39" y="47"/>
                  </a:cubicBezTo>
                  <a:cubicBezTo>
                    <a:pt x="39" y="39"/>
                    <a:pt x="46" y="32"/>
                    <a:pt x="55" y="32"/>
                  </a:cubicBezTo>
                  <a:cubicBezTo>
                    <a:pt x="64" y="32"/>
                    <a:pt x="71" y="39"/>
                    <a:pt x="71" y="47"/>
                  </a:cubicBezTo>
                  <a:cubicBezTo>
                    <a:pt x="71" y="56"/>
                    <a:pt x="64" y="63"/>
                    <a:pt x="55" y="63"/>
                  </a:cubicBezTo>
                  <a:close/>
                  <a:moveTo>
                    <a:pt x="43" y="17"/>
                  </a:moveTo>
                  <a:cubicBezTo>
                    <a:pt x="46" y="17"/>
                    <a:pt x="49" y="15"/>
                    <a:pt x="49" y="11"/>
                  </a:cubicBezTo>
                  <a:cubicBezTo>
                    <a:pt x="49" y="8"/>
                    <a:pt x="46" y="5"/>
                    <a:pt x="43" y="5"/>
                  </a:cubicBezTo>
                  <a:cubicBezTo>
                    <a:pt x="40" y="5"/>
                    <a:pt x="37" y="8"/>
                    <a:pt x="37" y="11"/>
                  </a:cubicBezTo>
                  <a:cubicBezTo>
                    <a:pt x="37" y="15"/>
                    <a:pt x="40" y="17"/>
                    <a:pt x="43" y="17"/>
                  </a:cubicBezTo>
                  <a:close/>
                  <a:moveTo>
                    <a:pt x="43" y="7"/>
                  </a:moveTo>
                  <a:cubicBezTo>
                    <a:pt x="45" y="7"/>
                    <a:pt x="47" y="9"/>
                    <a:pt x="47" y="11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41" y="15"/>
                    <a:pt x="39" y="14"/>
                    <a:pt x="39" y="11"/>
                  </a:cubicBezTo>
                  <a:cubicBezTo>
                    <a:pt x="39" y="9"/>
                    <a:pt x="41" y="7"/>
                    <a:pt x="43" y="7"/>
                  </a:cubicBezTo>
                  <a:close/>
                  <a:moveTo>
                    <a:pt x="66" y="40"/>
                  </a:moveTo>
                  <a:cubicBezTo>
                    <a:pt x="66" y="41"/>
                    <a:pt x="66" y="42"/>
                    <a:pt x="66" y="43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2" y="55"/>
                    <a:pt x="52" y="55"/>
                    <a:pt x="52" y="54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7"/>
                    <a:pt x="44" y="46"/>
                    <a:pt x="45" y="45"/>
                  </a:cubicBezTo>
                  <a:cubicBezTo>
                    <a:pt x="45" y="45"/>
                    <a:pt x="46" y="45"/>
                    <a:pt x="47" y="4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0"/>
                    <a:pt x="65" y="40"/>
                    <a:pt x="66" y="40"/>
                  </a:cubicBezTo>
                  <a:close/>
                  <a:moveTo>
                    <a:pt x="27" y="35"/>
                  </a:moveTo>
                  <a:cubicBezTo>
                    <a:pt x="27" y="29"/>
                    <a:pt x="23" y="25"/>
                    <a:pt x="18" y="25"/>
                  </a:cubicBezTo>
                  <a:cubicBezTo>
                    <a:pt x="12" y="25"/>
                    <a:pt x="8" y="29"/>
                    <a:pt x="8" y="35"/>
                  </a:cubicBezTo>
                  <a:cubicBezTo>
                    <a:pt x="8" y="40"/>
                    <a:pt x="12" y="44"/>
                    <a:pt x="18" y="44"/>
                  </a:cubicBezTo>
                  <a:cubicBezTo>
                    <a:pt x="23" y="44"/>
                    <a:pt x="27" y="40"/>
                    <a:pt x="27" y="35"/>
                  </a:cubicBezTo>
                  <a:close/>
                  <a:moveTo>
                    <a:pt x="18" y="42"/>
                  </a:moveTo>
                  <a:cubicBezTo>
                    <a:pt x="14" y="42"/>
                    <a:pt x="10" y="39"/>
                    <a:pt x="10" y="35"/>
                  </a:cubicBezTo>
                  <a:cubicBezTo>
                    <a:pt x="10" y="31"/>
                    <a:pt x="14" y="27"/>
                    <a:pt x="18" y="27"/>
                  </a:cubicBezTo>
                  <a:cubicBezTo>
                    <a:pt x="22" y="27"/>
                    <a:pt x="25" y="31"/>
                    <a:pt x="25" y="35"/>
                  </a:cubicBezTo>
                  <a:cubicBezTo>
                    <a:pt x="25" y="39"/>
                    <a:pt x="22" y="42"/>
                    <a:pt x="18" y="42"/>
                  </a:cubicBezTo>
                  <a:close/>
                  <a:moveTo>
                    <a:pt x="21" y="35"/>
                  </a:moveTo>
                  <a:cubicBezTo>
                    <a:pt x="21" y="37"/>
                    <a:pt x="20" y="38"/>
                    <a:pt x="18" y="38"/>
                  </a:cubicBezTo>
                  <a:cubicBezTo>
                    <a:pt x="16" y="38"/>
                    <a:pt x="14" y="37"/>
                    <a:pt x="14" y="35"/>
                  </a:cubicBezTo>
                  <a:cubicBezTo>
                    <a:pt x="14" y="33"/>
                    <a:pt x="16" y="31"/>
                    <a:pt x="18" y="31"/>
                  </a:cubicBezTo>
                  <a:cubicBezTo>
                    <a:pt x="20" y="31"/>
                    <a:pt x="21" y="33"/>
                    <a:pt x="21" y="35"/>
                  </a:cubicBezTo>
                  <a:close/>
                  <a:moveTo>
                    <a:pt x="56" y="13"/>
                  </a:moveTo>
                  <a:cubicBezTo>
                    <a:pt x="56" y="13"/>
                    <a:pt x="56" y="12"/>
                    <a:pt x="56" y="11"/>
                  </a:cubicBezTo>
                  <a:cubicBezTo>
                    <a:pt x="56" y="11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62" y="15"/>
                    <a:pt x="66" y="23"/>
                    <a:pt x="67" y="32"/>
                  </a:cubicBezTo>
                  <a:cubicBezTo>
                    <a:pt x="66" y="31"/>
                    <a:pt x="65" y="31"/>
                    <a:pt x="63" y="30"/>
                  </a:cubicBezTo>
                  <a:cubicBezTo>
                    <a:pt x="63" y="24"/>
                    <a:pt x="60" y="18"/>
                    <a:pt x="56" y="14"/>
                  </a:cubicBezTo>
                  <a:cubicBezTo>
                    <a:pt x="56" y="13"/>
                    <a:pt x="56" y="13"/>
                    <a:pt x="56" y="13"/>
                  </a:cubicBezTo>
                  <a:close/>
                  <a:moveTo>
                    <a:pt x="14" y="16"/>
                  </a:moveTo>
                  <a:cubicBezTo>
                    <a:pt x="13" y="16"/>
                    <a:pt x="12" y="16"/>
                    <a:pt x="11" y="17"/>
                  </a:cubicBezTo>
                  <a:cubicBezTo>
                    <a:pt x="16" y="9"/>
                    <a:pt x="24" y="4"/>
                    <a:pt x="34" y="3"/>
                  </a:cubicBezTo>
                  <a:cubicBezTo>
                    <a:pt x="33" y="4"/>
                    <a:pt x="32" y="4"/>
                    <a:pt x="32" y="5"/>
                  </a:cubicBezTo>
                  <a:cubicBezTo>
                    <a:pt x="32" y="6"/>
                    <a:pt x="32" y="6"/>
                    <a:pt x="31" y="6"/>
                  </a:cubicBezTo>
                  <a:cubicBezTo>
                    <a:pt x="25" y="7"/>
                    <a:pt x="19" y="11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lnTo>
                    <a:pt x="14" y="16"/>
                  </a:lnTo>
                  <a:close/>
                  <a:moveTo>
                    <a:pt x="40" y="59"/>
                  </a:moveTo>
                  <a:cubicBezTo>
                    <a:pt x="41" y="60"/>
                    <a:pt x="42" y="61"/>
                    <a:pt x="43" y="62"/>
                  </a:cubicBezTo>
                  <a:cubicBezTo>
                    <a:pt x="41" y="63"/>
                    <a:pt x="39" y="63"/>
                    <a:pt x="37" y="63"/>
                  </a:cubicBezTo>
                  <a:cubicBezTo>
                    <a:pt x="28" y="63"/>
                    <a:pt x="20" y="59"/>
                    <a:pt x="1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5" y="53"/>
                    <a:pt x="16" y="53"/>
                    <a:pt x="16" y="53"/>
                  </a:cubicBezTo>
                  <a:cubicBezTo>
                    <a:pt x="17" y="53"/>
                    <a:pt x="17" y="52"/>
                    <a:pt x="17" y="52"/>
                  </a:cubicBezTo>
                  <a:cubicBezTo>
                    <a:pt x="22" y="57"/>
                    <a:pt x="29" y="60"/>
                    <a:pt x="37" y="60"/>
                  </a:cubicBezTo>
                  <a:cubicBezTo>
                    <a:pt x="38" y="60"/>
                    <a:pt x="39" y="60"/>
                    <a:pt x="4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AAF5B5A9-280F-C818-325B-A61D8257CD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859" y="2556445"/>
              <a:ext cx="499717" cy="543488"/>
            </a:xfrm>
            <a:custGeom>
              <a:avLst/>
              <a:gdLst>
                <a:gd name="T0" fmla="*/ 42 w 58"/>
                <a:gd name="T1" fmla="*/ 4 h 63"/>
                <a:gd name="T2" fmla="*/ 41 w 58"/>
                <a:gd name="T3" fmla="*/ 10 h 63"/>
                <a:gd name="T4" fmla="*/ 17 w 58"/>
                <a:gd name="T5" fmla="*/ 47 h 63"/>
                <a:gd name="T6" fmla="*/ 15 w 58"/>
                <a:gd name="T7" fmla="*/ 54 h 63"/>
                <a:gd name="T8" fmla="*/ 19 w 58"/>
                <a:gd name="T9" fmla="*/ 47 h 63"/>
                <a:gd name="T10" fmla="*/ 49 w 58"/>
                <a:gd name="T11" fmla="*/ 19 h 63"/>
                <a:gd name="T12" fmla="*/ 53 w 58"/>
                <a:gd name="T13" fmla="*/ 14 h 63"/>
                <a:gd name="T14" fmla="*/ 48 w 58"/>
                <a:gd name="T15" fmla="*/ 19 h 63"/>
                <a:gd name="T16" fmla="*/ 4 w 58"/>
                <a:gd name="T17" fmla="*/ 43 h 63"/>
                <a:gd name="T18" fmla="*/ 11 w 58"/>
                <a:gd name="T19" fmla="*/ 41 h 63"/>
                <a:gd name="T20" fmla="*/ 57 w 58"/>
                <a:gd name="T21" fmla="*/ 28 h 63"/>
                <a:gd name="T22" fmla="*/ 51 w 58"/>
                <a:gd name="T23" fmla="*/ 30 h 63"/>
                <a:gd name="T24" fmla="*/ 57 w 58"/>
                <a:gd name="T25" fmla="*/ 28 h 63"/>
                <a:gd name="T26" fmla="*/ 1 w 58"/>
                <a:gd name="T27" fmla="*/ 28 h 63"/>
                <a:gd name="T28" fmla="*/ 7 w 58"/>
                <a:gd name="T29" fmla="*/ 30 h 63"/>
                <a:gd name="T30" fmla="*/ 48 w 58"/>
                <a:gd name="T31" fmla="*/ 39 h 63"/>
                <a:gd name="T32" fmla="*/ 54 w 58"/>
                <a:gd name="T33" fmla="*/ 44 h 63"/>
                <a:gd name="T34" fmla="*/ 49 w 58"/>
                <a:gd name="T35" fmla="*/ 39 h 63"/>
                <a:gd name="T36" fmla="*/ 5 w 58"/>
                <a:gd name="T37" fmla="*/ 16 h 63"/>
                <a:gd name="T38" fmla="*/ 11 w 58"/>
                <a:gd name="T39" fmla="*/ 18 h 63"/>
                <a:gd name="T40" fmla="*/ 41 w 58"/>
                <a:gd name="T41" fmla="*/ 47 h 63"/>
                <a:gd name="T42" fmla="*/ 42 w 58"/>
                <a:gd name="T43" fmla="*/ 54 h 63"/>
                <a:gd name="T44" fmla="*/ 44 w 58"/>
                <a:gd name="T45" fmla="*/ 53 h 63"/>
                <a:gd name="T46" fmla="*/ 18 w 58"/>
                <a:gd name="T47" fmla="*/ 11 h 63"/>
                <a:gd name="T48" fmla="*/ 16 w 58"/>
                <a:gd name="T49" fmla="*/ 4 h 63"/>
                <a:gd name="T50" fmla="*/ 17 w 58"/>
                <a:gd name="T51" fmla="*/ 10 h 63"/>
                <a:gd name="T52" fmla="*/ 30 w 58"/>
                <a:gd name="T53" fmla="*/ 1 h 63"/>
                <a:gd name="T54" fmla="*/ 28 w 58"/>
                <a:gd name="T55" fmla="*/ 7 h 63"/>
                <a:gd name="T56" fmla="*/ 40 w 58"/>
                <a:gd name="T57" fmla="*/ 41 h 63"/>
                <a:gd name="T58" fmla="*/ 37 w 58"/>
                <a:gd name="T59" fmla="*/ 51 h 63"/>
                <a:gd name="T60" fmla="*/ 38 w 58"/>
                <a:gd name="T61" fmla="*/ 55 h 63"/>
                <a:gd name="T62" fmla="*/ 35 w 58"/>
                <a:gd name="T63" fmla="*/ 60 h 63"/>
                <a:gd name="T64" fmla="*/ 28 w 58"/>
                <a:gd name="T65" fmla="*/ 63 h 63"/>
                <a:gd name="T66" fmla="*/ 21 w 58"/>
                <a:gd name="T67" fmla="*/ 58 h 63"/>
                <a:gd name="T68" fmla="*/ 22 w 58"/>
                <a:gd name="T69" fmla="*/ 53 h 63"/>
                <a:gd name="T70" fmla="*/ 21 w 58"/>
                <a:gd name="T71" fmla="*/ 49 h 63"/>
                <a:gd name="T72" fmla="*/ 13 w 58"/>
                <a:gd name="T73" fmla="*/ 29 h 63"/>
                <a:gd name="T74" fmla="*/ 33 w 58"/>
                <a:gd name="T75" fmla="*/ 61 h 63"/>
                <a:gd name="T76" fmla="*/ 25 w 58"/>
                <a:gd name="T77" fmla="*/ 61 h 63"/>
                <a:gd name="T78" fmla="*/ 33 w 58"/>
                <a:gd name="T79" fmla="*/ 61 h 63"/>
                <a:gd name="T80" fmla="*/ 23 w 58"/>
                <a:gd name="T81" fmla="*/ 58 h 63"/>
                <a:gd name="T82" fmla="*/ 31 w 58"/>
                <a:gd name="T83" fmla="*/ 58 h 63"/>
                <a:gd name="T84" fmla="*/ 34 w 58"/>
                <a:gd name="T85" fmla="*/ 57 h 63"/>
                <a:gd name="T86" fmla="*/ 23 w 58"/>
                <a:gd name="T87" fmla="*/ 55 h 63"/>
                <a:gd name="T88" fmla="*/ 36 w 58"/>
                <a:gd name="T89" fmla="*/ 55 h 63"/>
                <a:gd name="T90" fmla="*/ 25 w 58"/>
                <a:gd name="T91" fmla="*/ 52 h 63"/>
                <a:gd name="T92" fmla="*/ 34 w 58"/>
                <a:gd name="T93" fmla="*/ 52 h 63"/>
                <a:gd name="T94" fmla="*/ 34 w 58"/>
                <a:gd name="T95" fmla="*/ 50 h 63"/>
                <a:gd name="T96" fmla="*/ 25 w 58"/>
                <a:gd name="T97" fmla="*/ 49 h 63"/>
                <a:gd name="T98" fmla="*/ 34 w 58"/>
                <a:gd name="T99" fmla="*/ 50 h 63"/>
                <a:gd name="T100" fmla="*/ 15 w 58"/>
                <a:gd name="T101" fmla="*/ 29 h 63"/>
                <a:gd name="T102" fmla="*/ 25 w 58"/>
                <a:gd name="T103" fmla="*/ 47 h 63"/>
                <a:gd name="T104" fmla="*/ 24 w 58"/>
                <a:gd name="T105" fmla="*/ 31 h 63"/>
                <a:gd name="T106" fmla="*/ 31 w 58"/>
                <a:gd name="T107" fmla="*/ 47 h 63"/>
                <a:gd name="T108" fmla="*/ 35 w 58"/>
                <a:gd name="T109" fmla="*/ 32 h 63"/>
                <a:gd name="T110" fmla="*/ 35 w 58"/>
                <a:gd name="T111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3">
                  <a:moveTo>
                    <a:pt x="40" y="11"/>
                  </a:moveTo>
                  <a:cubicBezTo>
                    <a:pt x="39" y="10"/>
                    <a:pt x="39" y="10"/>
                    <a:pt x="39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3"/>
                    <a:pt x="44" y="4"/>
                  </a:cubicBezTo>
                  <a:cubicBezTo>
                    <a:pt x="44" y="4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  <a:moveTo>
                    <a:pt x="17" y="47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7"/>
                    <a:pt x="19" y="47"/>
                  </a:cubicBezTo>
                  <a:cubicBezTo>
                    <a:pt x="18" y="47"/>
                    <a:pt x="18" y="47"/>
                    <a:pt x="17" y="47"/>
                  </a:cubicBezTo>
                  <a:close/>
                  <a:moveTo>
                    <a:pt x="48" y="19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5"/>
                    <a:pt x="55" y="15"/>
                    <a:pt x="54" y="14"/>
                  </a:cubicBezTo>
                  <a:cubicBezTo>
                    <a:pt x="54" y="14"/>
                    <a:pt x="54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10" y="39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5" y="44"/>
                    <a:pt x="5" y="44"/>
                  </a:cubicBezTo>
                  <a:cubicBezTo>
                    <a:pt x="5" y="44"/>
                    <a:pt x="5" y="44"/>
                    <a:pt x="6" y="44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0"/>
                    <a:pt x="11" y="40"/>
                    <a:pt x="11" y="39"/>
                  </a:cubicBezTo>
                  <a:cubicBezTo>
                    <a:pt x="11" y="39"/>
                    <a:pt x="10" y="39"/>
                    <a:pt x="10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29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29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8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0" y="28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0"/>
                    <a:pt x="8" y="29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7" y="40"/>
                    <a:pt x="47" y="40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4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5" y="43"/>
                    <a:pt x="55" y="42"/>
                    <a:pt x="54" y="42"/>
                  </a:cubicBezTo>
                  <a:lnTo>
                    <a:pt x="49" y="39"/>
                  </a:lnTo>
                  <a:close/>
                  <a:moveTo>
                    <a:pt x="6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5"/>
                    <a:pt x="5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lnTo>
                    <a:pt x="6" y="14"/>
                  </a:lnTo>
                  <a:close/>
                  <a:moveTo>
                    <a:pt x="41" y="47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4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7"/>
                  </a:lnTo>
                  <a:close/>
                  <a:moveTo>
                    <a:pt x="17" y="10"/>
                  </a:moveTo>
                  <a:cubicBezTo>
                    <a:pt x="18" y="10"/>
                    <a:pt x="18" y="11"/>
                    <a:pt x="18" y="11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3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8"/>
                    <a:pt x="29" y="8"/>
                  </a:cubicBezTo>
                  <a:close/>
                  <a:moveTo>
                    <a:pt x="45" y="29"/>
                  </a:moveTo>
                  <a:cubicBezTo>
                    <a:pt x="45" y="33"/>
                    <a:pt x="44" y="38"/>
                    <a:pt x="40" y="41"/>
                  </a:cubicBezTo>
                  <a:cubicBezTo>
                    <a:pt x="38" y="43"/>
                    <a:pt x="37" y="46"/>
                    <a:pt x="37" y="47"/>
                  </a:cubicBezTo>
                  <a:cubicBezTo>
                    <a:pt x="38" y="48"/>
                    <a:pt x="38" y="48"/>
                    <a:pt x="38" y="49"/>
                  </a:cubicBezTo>
                  <a:cubicBezTo>
                    <a:pt x="38" y="50"/>
                    <a:pt x="38" y="50"/>
                    <a:pt x="37" y="51"/>
                  </a:cubicBezTo>
                  <a:cubicBezTo>
                    <a:pt x="38" y="51"/>
                    <a:pt x="38" y="51"/>
                    <a:pt x="38" y="52"/>
                  </a:cubicBezTo>
                  <a:cubicBezTo>
                    <a:pt x="38" y="53"/>
                    <a:pt x="38" y="53"/>
                    <a:pt x="37" y="53"/>
                  </a:cubicBezTo>
                  <a:cubicBezTo>
                    <a:pt x="38" y="54"/>
                    <a:pt x="38" y="54"/>
                    <a:pt x="38" y="55"/>
                  </a:cubicBezTo>
                  <a:cubicBezTo>
                    <a:pt x="38" y="56"/>
                    <a:pt x="38" y="56"/>
                    <a:pt x="37" y="56"/>
                  </a:cubicBezTo>
                  <a:cubicBezTo>
                    <a:pt x="38" y="57"/>
                    <a:pt x="38" y="57"/>
                    <a:pt x="38" y="58"/>
                  </a:cubicBezTo>
                  <a:cubicBezTo>
                    <a:pt x="38" y="59"/>
                    <a:pt x="37" y="60"/>
                    <a:pt x="35" y="60"/>
                  </a:cubicBezTo>
                  <a:cubicBezTo>
                    <a:pt x="35" y="60"/>
                    <a:pt x="35" y="61"/>
                    <a:pt x="35" y="61"/>
                  </a:cubicBezTo>
                  <a:cubicBezTo>
                    <a:pt x="35" y="63"/>
                    <a:pt x="33" y="63"/>
                    <a:pt x="31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6" y="63"/>
                    <a:pt x="23" y="63"/>
                    <a:pt x="23" y="61"/>
                  </a:cubicBezTo>
                  <a:cubicBezTo>
                    <a:pt x="23" y="61"/>
                    <a:pt x="23" y="60"/>
                    <a:pt x="23" y="60"/>
                  </a:cubicBezTo>
                  <a:cubicBezTo>
                    <a:pt x="22" y="60"/>
                    <a:pt x="21" y="59"/>
                    <a:pt x="21" y="58"/>
                  </a:cubicBezTo>
                  <a:cubicBezTo>
                    <a:pt x="21" y="57"/>
                    <a:pt x="21" y="57"/>
                    <a:pt x="22" y="56"/>
                  </a:cubicBezTo>
                  <a:cubicBezTo>
                    <a:pt x="21" y="56"/>
                    <a:pt x="21" y="56"/>
                    <a:pt x="21" y="55"/>
                  </a:cubicBezTo>
                  <a:cubicBezTo>
                    <a:pt x="21" y="54"/>
                    <a:pt x="21" y="54"/>
                    <a:pt x="22" y="53"/>
                  </a:cubicBezTo>
                  <a:cubicBezTo>
                    <a:pt x="21" y="53"/>
                    <a:pt x="21" y="53"/>
                    <a:pt x="21" y="52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1" y="50"/>
                    <a:pt x="21" y="50"/>
                    <a:pt x="21" y="49"/>
                  </a:cubicBezTo>
                  <a:cubicBezTo>
                    <a:pt x="21" y="48"/>
                    <a:pt x="21" y="48"/>
                    <a:pt x="22" y="47"/>
                  </a:cubicBezTo>
                  <a:cubicBezTo>
                    <a:pt x="22" y="46"/>
                    <a:pt x="21" y="43"/>
                    <a:pt x="18" y="41"/>
                  </a:cubicBezTo>
                  <a:cubicBezTo>
                    <a:pt x="15" y="38"/>
                    <a:pt x="13" y="33"/>
                    <a:pt x="13" y="29"/>
                  </a:cubicBezTo>
                  <a:cubicBezTo>
                    <a:pt x="13" y="20"/>
                    <a:pt x="20" y="13"/>
                    <a:pt x="29" y="13"/>
                  </a:cubicBezTo>
                  <a:cubicBezTo>
                    <a:pt x="38" y="13"/>
                    <a:pt x="45" y="20"/>
                    <a:pt x="45" y="29"/>
                  </a:cubicBezTo>
                  <a:close/>
                  <a:moveTo>
                    <a:pt x="33" y="61"/>
                  </a:moveTo>
                  <a:cubicBezTo>
                    <a:pt x="33" y="61"/>
                    <a:pt x="32" y="60"/>
                    <a:pt x="31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0"/>
                    <a:pt x="26" y="61"/>
                    <a:pt x="25" y="61"/>
                  </a:cubicBezTo>
                  <a:cubicBezTo>
                    <a:pt x="26" y="61"/>
                    <a:pt x="26" y="61"/>
                    <a:pt x="28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2" y="61"/>
                    <a:pt x="33" y="61"/>
                    <a:pt x="33" y="61"/>
                  </a:cubicBezTo>
                  <a:close/>
                  <a:moveTo>
                    <a:pt x="34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4" y="57"/>
                    <a:pt x="23" y="58"/>
                    <a:pt x="23" y="58"/>
                  </a:cubicBezTo>
                  <a:cubicBezTo>
                    <a:pt x="23" y="58"/>
                    <a:pt x="24" y="58"/>
                    <a:pt x="25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8"/>
                    <a:pt x="35" y="58"/>
                    <a:pt x="36" y="58"/>
                  </a:cubicBezTo>
                  <a:cubicBezTo>
                    <a:pt x="35" y="58"/>
                    <a:pt x="35" y="57"/>
                    <a:pt x="34" y="57"/>
                  </a:cubicBezTo>
                  <a:close/>
                  <a:moveTo>
                    <a:pt x="34" y="54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4" y="54"/>
                    <a:pt x="23" y="55"/>
                    <a:pt x="23" y="55"/>
                  </a:cubicBezTo>
                  <a:cubicBezTo>
                    <a:pt x="23" y="55"/>
                    <a:pt x="24" y="55"/>
                    <a:pt x="2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5" y="55"/>
                    <a:pt x="35" y="55"/>
                    <a:pt x="36" y="55"/>
                  </a:cubicBezTo>
                  <a:cubicBezTo>
                    <a:pt x="35" y="55"/>
                    <a:pt x="35" y="54"/>
                    <a:pt x="34" y="54"/>
                  </a:cubicBezTo>
                  <a:close/>
                  <a:moveTo>
                    <a:pt x="34" y="52"/>
                  </a:moveTo>
                  <a:cubicBezTo>
                    <a:pt x="25" y="52"/>
                    <a:pt x="25" y="52"/>
                    <a:pt x="25" y="52"/>
                  </a:cubicBezTo>
                  <a:cubicBezTo>
                    <a:pt x="24" y="52"/>
                    <a:pt x="23" y="52"/>
                    <a:pt x="23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5" y="52"/>
                    <a:pt x="36" y="52"/>
                  </a:cubicBezTo>
                  <a:cubicBezTo>
                    <a:pt x="35" y="52"/>
                    <a:pt x="35" y="52"/>
                    <a:pt x="34" y="52"/>
                  </a:cubicBezTo>
                  <a:close/>
                  <a:moveTo>
                    <a:pt x="34" y="50"/>
                  </a:moveTo>
                  <a:cubicBezTo>
                    <a:pt x="35" y="50"/>
                    <a:pt x="35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9"/>
                    <a:pt x="23" y="49"/>
                  </a:cubicBezTo>
                  <a:cubicBezTo>
                    <a:pt x="23" y="49"/>
                    <a:pt x="24" y="50"/>
                    <a:pt x="25" y="50"/>
                  </a:cubicBezTo>
                  <a:lnTo>
                    <a:pt x="34" y="50"/>
                  </a:lnTo>
                  <a:close/>
                  <a:moveTo>
                    <a:pt x="43" y="29"/>
                  </a:moveTo>
                  <a:cubicBezTo>
                    <a:pt x="43" y="21"/>
                    <a:pt x="37" y="15"/>
                    <a:pt x="29" y="15"/>
                  </a:cubicBezTo>
                  <a:cubicBezTo>
                    <a:pt x="22" y="15"/>
                    <a:pt x="15" y="21"/>
                    <a:pt x="15" y="29"/>
                  </a:cubicBezTo>
                  <a:cubicBezTo>
                    <a:pt x="15" y="33"/>
                    <a:pt x="17" y="36"/>
                    <a:pt x="20" y="39"/>
                  </a:cubicBezTo>
                  <a:cubicBezTo>
                    <a:pt x="22" y="42"/>
                    <a:pt x="23" y="44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4" y="31"/>
                    <a:pt x="24" y="31"/>
                  </a:cubicBezTo>
                  <a:cubicBezTo>
                    <a:pt x="25" y="31"/>
                    <a:pt x="25" y="31"/>
                    <a:pt x="25" y="32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ubicBezTo>
                    <a:pt x="35" y="31"/>
                    <a:pt x="35" y="32"/>
                    <a:pt x="35" y="3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4"/>
                    <a:pt x="37" y="42"/>
                    <a:pt x="39" y="39"/>
                  </a:cubicBezTo>
                  <a:cubicBezTo>
                    <a:pt x="42" y="36"/>
                    <a:pt x="43" y="33"/>
                    <a:pt x="4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2" name="Freeform 14">
              <a:extLst>
                <a:ext uri="{FF2B5EF4-FFF2-40B4-BE49-F238E27FC236}">
                  <a16:creationId xmlns:a16="http://schemas.microsoft.com/office/drawing/2014/main" id="{9E73DFDC-25A6-E8C0-716C-F1F483219D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5234" y="3401580"/>
              <a:ext cx="323634" cy="377574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3" name="Freeform 37">
              <a:extLst>
                <a:ext uri="{FF2B5EF4-FFF2-40B4-BE49-F238E27FC236}">
                  <a16:creationId xmlns:a16="http://schemas.microsoft.com/office/drawing/2014/main" id="{CC736A45-F059-543D-70D6-409F3290F2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61677" y="3898116"/>
              <a:ext cx="225912" cy="225914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4 w 35"/>
                <a:gd name="T21" fmla="*/ 12 h 35"/>
                <a:gd name="T22" fmla="*/ 19 w 35"/>
                <a:gd name="T23" fmla="*/ 18 h 35"/>
                <a:gd name="T24" fmla="*/ 24 w 35"/>
                <a:gd name="T25" fmla="*/ 23 h 35"/>
                <a:gd name="T26" fmla="*/ 24 w 35"/>
                <a:gd name="T27" fmla="*/ 24 h 35"/>
                <a:gd name="T28" fmla="*/ 24 w 35"/>
                <a:gd name="T29" fmla="*/ 25 h 35"/>
                <a:gd name="T30" fmla="*/ 23 w 35"/>
                <a:gd name="T31" fmla="*/ 24 h 35"/>
                <a:gd name="T32" fmla="*/ 18 w 35"/>
                <a:gd name="T33" fmla="*/ 19 h 35"/>
                <a:gd name="T34" fmla="*/ 12 w 35"/>
                <a:gd name="T35" fmla="*/ 24 h 35"/>
                <a:gd name="T36" fmla="*/ 12 w 35"/>
                <a:gd name="T37" fmla="*/ 25 h 35"/>
                <a:gd name="T38" fmla="*/ 11 w 35"/>
                <a:gd name="T39" fmla="*/ 24 h 35"/>
                <a:gd name="T40" fmla="*/ 11 w 35"/>
                <a:gd name="T41" fmla="*/ 23 h 35"/>
                <a:gd name="T42" fmla="*/ 16 w 35"/>
                <a:gd name="T43" fmla="*/ 18 h 35"/>
                <a:gd name="T44" fmla="*/ 11 w 35"/>
                <a:gd name="T45" fmla="*/ 12 h 35"/>
                <a:gd name="T46" fmla="*/ 11 w 35"/>
                <a:gd name="T47" fmla="*/ 11 h 35"/>
                <a:gd name="T48" fmla="*/ 12 w 35"/>
                <a:gd name="T49" fmla="*/ 11 h 35"/>
                <a:gd name="T50" fmla="*/ 18 w 35"/>
                <a:gd name="T51" fmla="*/ 16 h 35"/>
                <a:gd name="T52" fmla="*/ 23 w 35"/>
                <a:gd name="T53" fmla="*/ 11 h 35"/>
                <a:gd name="T54" fmla="*/ 24 w 35"/>
                <a:gd name="T55" fmla="*/ 11 h 35"/>
                <a:gd name="T56" fmla="*/ 24 w 35"/>
                <a:gd name="T5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4" y="12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4" y="24"/>
                    <a:pt x="24" y="25"/>
                    <a:pt x="24" y="25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0"/>
                    <a:pt x="12" y="10"/>
                    <a:pt x="12" y="11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4" y="10"/>
                    <a:pt x="24" y="11"/>
                  </a:cubicBezTo>
                  <a:cubicBezTo>
                    <a:pt x="25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4" name="Freeform 36">
              <a:extLst>
                <a:ext uri="{FF2B5EF4-FFF2-40B4-BE49-F238E27FC236}">
                  <a16:creationId xmlns:a16="http://schemas.microsoft.com/office/drawing/2014/main" id="{4D3E48DF-A588-FE7E-63CF-D381518335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8974" y="4152799"/>
              <a:ext cx="387490" cy="387493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F10870DD-37D3-EF2D-CF17-F43AAEE310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36031" y="2796476"/>
              <a:ext cx="273298" cy="273300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6" name="Freeform 36">
              <a:extLst>
                <a:ext uri="{FF2B5EF4-FFF2-40B4-BE49-F238E27FC236}">
                  <a16:creationId xmlns:a16="http://schemas.microsoft.com/office/drawing/2014/main" id="{5CF05003-748F-69F7-FFE3-06ECD77606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1970" y="2388009"/>
              <a:ext cx="496706" cy="414895"/>
            </a:xfrm>
            <a:custGeom>
              <a:avLst/>
              <a:gdLst>
                <a:gd name="T0" fmla="*/ 71 w 72"/>
                <a:gd name="T1" fmla="*/ 15 h 60"/>
                <a:gd name="T2" fmla="*/ 57 w 72"/>
                <a:gd name="T3" fmla="*/ 17 h 60"/>
                <a:gd name="T4" fmla="*/ 44 w 72"/>
                <a:gd name="T5" fmla="*/ 45 h 60"/>
                <a:gd name="T6" fmla="*/ 12 w 72"/>
                <a:gd name="T7" fmla="*/ 45 h 60"/>
                <a:gd name="T8" fmla="*/ 14 w 72"/>
                <a:gd name="T9" fmla="*/ 48 h 60"/>
                <a:gd name="T10" fmla="*/ 48 w 72"/>
                <a:gd name="T11" fmla="*/ 50 h 60"/>
                <a:gd name="T12" fmla="*/ 14 w 72"/>
                <a:gd name="T13" fmla="*/ 51 h 60"/>
                <a:gd name="T14" fmla="*/ 9 w 72"/>
                <a:gd name="T15" fmla="*/ 44 h 60"/>
                <a:gd name="T16" fmla="*/ 8 w 72"/>
                <a:gd name="T17" fmla="*/ 41 h 60"/>
                <a:gd name="T18" fmla="*/ 1 w 72"/>
                <a:gd name="T19" fmla="*/ 22 h 60"/>
                <a:gd name="T20" fmla="*/ 11 w 72"/>
                <a:gd name="T21" fmla="*/ 40 h 60"/>
                <a:gd name="T22" fmla="*/ 44 w 72"/>
                <a:gd name="T23" fmla="*/ 42 h 60"/>
                <a:gd name="T24" fmla="*/ 54 w 72"/>
                <a:gd name="T25" fmla="*/ 16 h 60"/>
                <a:gd name="T26" fmla="*/ 71 w 72"/>
                <a:gd name="T27" fmla="*/ 12 h 60"/>
                <a:gd name="T28" fmla="*/ 18 w 72"/>
                <a:gd name="T29" fmla="*/ 56 h 60"/>
                <a:gd name="T30" fmla="*/ 11 w 72"/>
                <a:gd name="T31" fmla="*/ 56 h 60"/>
                <a:gd name="T32" fmla="*/ 18 w 72"/>
                <a:gd name="T33" fmla="*/ 56 h 60"/>
                <a:gd name="T34" fmla="*/ 15 w 72"/>
                <a:gd name="T35" fmla="*/ 54 h 60"/>
                <a:gd name="T36" fmla="*/ 15 w 72"/>
                <a:gd name="T37" fmla="*/ 58 h 60"/>
                <a:gd name="T38" fmla="*/ 45 w 72"/>
                <a:gd name="T39" fmla="*/ 56 h 60"/>
                <a:gd name="T40" fmla="*/ 38 w 72"/>
                <a:gd name="T41" fmla="*/ 56 h 60"/>
                <a:gd name="T42" fmla="*/ 45 w 72"/>
                <a:gd name="T43" fmla="*/ 56 h 60"/>
                <a:gd name="T44" fmla="*/ 42 w 72"/>
                <a:gd name="T45" fmla="*/ 54 h 60"/>
                <a:gd name="T46" fmla="*/ 42 w 72"/>
                <a:gd name="T47" fmla="*/ 58 h 60"/>
                <a:gd name="T48" fmla="*/ 46 w 72"/>
                <a:gd name="T49" fmla="*/ 35 h 60"/>
                <a:gd name="T50" fmla="*/ 12 w 72"/>
                <a:gd name="T51" fmla="*/ 34 h 60"/>
                <a:gd name="T52" fmla="*/ 12 w 72"/>
                <a:gd name="T53" fmla="*/ 36 h 60"/>
                <a:gd name="T54" fmla="*/ 46 w 72"/>
                <a:gd name="T55" fmla="*/ 35 h 60"/>
                <a:gd name="T56" fmla="*/ 12 w 72"/>
                <a:gd name="T57" fmla="*/ 39 h 60"/>
                <a:gd name="T58" fmla="*/ 43 w 72"/>
                <a:gd name="T59" fmla="*/ 40 h 60"/>
                <a:gd name="T60" fmla="*/ 43 w 72"/>
                <a:gd name="T61" fmla="*/ 38 h 60"/>
                <a:gd name="T62" fmla="*/ 13 w 72"/>
                <a:gd name="T63" fmla="*/ 28 h 60"/>
                <a:gd name="T64" fmla="*/ 16 w 72"/>
                <a:gd name="T65" fmla="*/ 23 h 60"/>
                <a:gd name="T66" fmla="*/ 28 w 72"/>
                <a:gd name="T67" fmla="*/ 14 h 60"/>
                <a:gd name="T68" fmla="*/ 33 w 72"/>
                <a:gd name="T69" fmla="*/ 17 h 60"/>
                <a:gd name="T70" fmla="*/ 36 w 72"/>
                <a:gd name="T71" fmla="*/ 22 h 60"/>
                <a:gd name="T72" fmla="*/ 39 w 72"/>
                <a:gd name="T73" fmla="*/ 17 h 60"/>
                <a:gd name="T74" fmla="*/ 51 w 72"/>
                <a:gd name="T75" fmla="*/ 7 h 60"/>
                <a:gd name="T76" fmla="*/ 51 w 72"/>
                <a:gd name="T77" fmla="*/ 0 h 60"/>
                <a:gd name="T78" fmla="*/ 49 w 72"/>
                <a:gd name="T79" fmla="*/ 5 h 60"/>
                <a:gd name="T80" fmla="*/ 36 w 72"/>
                <a:gd name="T81" fmla="*/ 15 h 60"/>
                <a:gd name="T82" fmla="*/ 31 w 72"/>
                <a:gd name="T83" fmla="*/ 12 h 60"/>
                <a:gd name="T84" fmla="*/ 28 w 72"/>
                <a:gd name="T85" fmla="*/ 7 h 60"/>
                <a:gd name="T86" fmla="*/ 25 w 72"/>
                <a:gd name="T87" fmla="*/ 11 h 60"/>
                <a:gd name="T88" fmla="*/ 13 w 72"/>
                <a:gd name="T89" fmla="*/ 22 h 60"/>
                <a:gd name="T90" fmla="*/ 13 w 72"/>
                <a:gd name="T9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" h="60">
                  <a:moveTo>
                    <a:pt x="72" y="13"/>
                  </a:moveTo>
                  <a:cubicBezTo>
                    <a:pt x="72" y="14"/>
                    <a:pt x="71" y="15"/>
                    <a:pt x="7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9" y="15"/>
                    <a:pt x="57" y="16"/>
                    <a:pt x="57" y="17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6" y="45"/>
                    <a:pt x="4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8" y="48"/>
                    <a:pt x="48" y="49"/>
                    <a:pt x="48" y="50"/>
                  </a:cubicBezTo>
                  <a:cubicBezTo>
                    <a:pt x="48" y="50"/>
                    <a:pt x="48" y="51"/>
                    <a:pt x="47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1" y="51"/>
                    <a:pt x="9" y="49"/>
                    <a:pt x="9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8" y="42"/>
                    <a:pt x="8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2" y="21"/>
                    <a:pt x="3" y="22"/>
                    <a:pt x="3" y="2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3" y="42"/>
                    <a:pt x="1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6" y="41"/>
                    <a:pt x="47" y="4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2" y="12"/>
                    <a:pt x="72" y="13"/>
                  </a:cubicBezTo>
                  <a:close/>
                  <a:moveTo>
                    <a:pt x="18" y="56"/>
                  </a:moveTo>
                  <a:cubicBezTo>
                    <a:pt x="18" y="58"/>
                    <a:pt x="17" y="60"/>
                    <a:pt x="15" y="60"/>
                  </a:cubicBezTo>
                  <a:cubicBezTo>
                    <a:pt x="13" y="60"/>
                    <a:pt x="11" y="58"/>
                    <a:pt x="11" y="56"/>
                  </a:cubicBezTo>
                  <a:cubicBezTo>
                    <a:pt x="11" y="54"/>
                    <a:pt x="13" y="52"/>
                    <a:pt x="15" y="52"/>
                  </a:cubicBezTo>
                  <a:cubicBezTo>
                    <a:pt x="17" y="52"/>
                    <a:pt x="18" y="54"/>
                    <a:pt x="18" y="56"/>
                  </a:cubicBezTo>
                  <a:close/>
                  <a:moveTo>
                    <a:pt x="16" y="56"/>
                  </a:moveTo>
                  <a:cubicBezTo>
                    <a:pt x="16" y="55"/>
                    <a:pt x="16" y="54"/>
                    <a:pt x="15" y="54"/>
                  </a:cubicBezTo>
                  <a:cubicBezTo>
                    <a:pt x="14" y="54"/>
                    <a:pt x="13" y="55"/>
                    <a:pt x="13" y="56"/>
                  </a:cubicBezTo>
                  <a:cubicBezTo>
                    <a:pt x="13" y="57"/>
                    <a:pt x="14" y="58"/>
                    <a:pt x="15" y="58"/>
                  </a:cubicBezTo>
                  <a:cubicBezTo>
                    <a:pt x="16" y="58"/>
                    <a:pt x="16" y="57"/>
                    <a:pt x="16" y="56"/>
                  </a:cubicBezTo>
                  <a:close/>
                  <a:moveTo>
                    <a:pt x="45" y="56"/>
                  </a:moveTo>
                  <a:cubicBezTo>
                    <a:pt x="45" y="58"/>
                    <a:pt x="44" y="60"/>
                    <a:pt x="42" y="60"/>
                  </a:cubicBezTo>
                  <a:cubicBezTo>
                    <a:pt x="40" y="60"/>
                    <a:pt x="38" y="58"/>
                    <a:pt x="38" y="56"/>
                  </a:cubicBezTo>
                  <a:cubicBezTo>
                    <a:pt x="38" y="54"/>
                    <a:pt x="40" y="52"/>
                    <a:pt x="42" y="52"/>
                  </a:cubicBezTo>
                  <a:cubicBezTo>
                    <a:pt x="44" y="52"/>
                    <a:pt x="45" y="54"/>
                    <a:pt x="45" y="56"/>
                  </a:cubicBezTo>
                  <a:close/>
                  <a:moveTo>
                    <a:pt x="43" y="56"/>
                  </a:moveTo>
                  <a:cubicBezTo>
                    <a:pt x="43" y="55"/>
                    <a:pt x="43" y="54"/>
                    <a:pt x="42" y="54"/>
                  </a:cubicBezTo>
                  <a:cubicBezTo>
                    <a:pt x="41" y="54"/>
                    <a:pt x="40" y="55"/>
                    <a:pt x="40" y="56"/>
                  </a:cubicBezTo>
                  <a:cubicBezTo>
                    <a:pt x="40" y="57"/>
                    <a:pt x="41" y="58"/>
                    <a:pt x="42" y="58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46" y="35"/>
                  </a:moveTo>
                  <a:cubicBezTo>
                    <a:pt x="46" y="34"/>
                    <a:pt x="45" y="34"/>
                    <a:pt x="4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4"/>
                    <a:pt x="11" y="34"/>
                    <a:pt x="11" y="35"/>
                  </a:cubicBezTo>
                  <a:cubicBezTo>
                    <a:pt x="11" y="35"/>
                    <a:pt x="11" y="36"/>
                    <a:pt x="1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6" y="35"/>
                  </a:cubicBezTo>
                  <a:close/>
                  <a:moveTo>
                    <a:pt x="13" y="38"/>
                  </a:moveTo>
                  <a:cubicBezTo>
                    <a:pt x="13" y="38"/>
                    <a:pt x="12" y="39"/>
                    <a:pt x="12" y="39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4" y="40"/>
                    <a:pt x="44" y="39"/>
                  </a:cubicBezTo>
                  <a:cubicBezTo>
                    <a:pt x="44" y="39"/>
                    <a:pt x="44" y="38"/>
                    <a:pt x="43" y="38"/>
                  </a:cubicBezTo>
                  <a:lnTo>
                    <a:pt x="13" y="38"/>
                  </a:lnTo>
                  <a:close/>
                  <a:moveTo>
                    <a:pt x="13" y="28"/>
                  </a:moveTo>
                  <a:cubicBezTo>
                    <a:pt x="14" y="28"/>
                    <a:pt x="16" y="27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4"/>
                    <a:pt x="28" y="14"/>
                  </a:cubicBezTo>
                  <a:cubicBezTo>
                    <a:pt x="28" y="14"/>
                    <a:pt x="29" y="13"/>
                    <a:pt x="29" y="13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9"/>
                  </a:cubicBezTo>
                  <a:cubicBezTo>
                    <a:pt x="33" y="20"/>
                    <a:pt x="34" y="22"/>
                    <a:pt x="36" y="22"/>
                  </a:cubicBezTo>
                  <a:cubicBezTo>
                    <a:pt x="38" y="22"/>
                    <a:pt x="39" y="20"/>
                    <a:pt x="39" y="19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1" y="7"/>
                    <a:pt x="51" y="7"/>
                  </a:cubicBezTo>
                  <a:cubicBezTo>
                    <a:pt x="53" y="7"/>
                    <a:pt x="54" y="5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4"/>
                    <a:pt x="48" y="5"/>
                    <a:pt x="49" y="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6"/>
                    <a:pt x="37" y="15"/>
                    <a:pt x="36" y="15"/>
                  </a:cubicBezTo>
                  <a:cubicBezTo>
                    <a:pt x="36" y="15"/>
                    <a:pt x="35" y="16"/>
                    <a:pt x="35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9"/>
                    <a:pt x="30" y="7"/>
                    <a:pt x="28" y="7"/>
                  </a:cubicBezTo>
                  <a:cubicBezTo>
                    <a:pt x="26" y="7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2"/>
                    <a:pt x="10" y="23"/>
                    <a:pt x="10" y="25"/>
                  </a:cubicBezTo>
                  <a:cubicBezTo>
                    <a:pt x="10" y="27"/>
                    <a:pt x="11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7" name="Freeform 18">
              <a:extLst>
                <a:ext uri="{FF2B5EF4-FFF2-40B4-BE49-F238E27FC236}">
                  <a16:creationId xmlns:a16="http://schemas.microsoft.com/office/drawing/2014/main" id="{4BFF8B1C-E92E-9702-9E3E-40E71663B3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9104" y="5189859"/>
              <a:ext cx="382800" cy="361294"/>
            </a:xfrm>
            <a:custGeom>
              <a:avLst/>
              <a:gdLst>
                <a:gd name="T0" fmla="*/ 13 w 75"/>
                <a:gd name="T1" fmla="*/ 41 h 71"/>
                <a:gd name="T2" fmla="*/ 13 w 75"/>
                <a:gd name="T3" fmla="*/ 35 h 71"/>
                <a:gd name="T4" fmla="*/ 65 w 75"/>
                <a:gd name="T5" fmla="*/ 12 h 71"/>
                <a:gd name="T6" fmla="*/ 36 w 75"/>
                <a:gd name="T7" fmla="*/ 13 h 71"/>
                <a:gd name="T8" fmla="*/ 65 w 75"/>
                <a:gd name="T9" fmla="*/ 14 h 71"/>
                <a:gd name="T10" fmla="*/ 65 w 75"/>
                <a:gd name="T11" fmla="*/ 12 h 71"/>
                <a:gd name="T12" fmla="*/ 22 w 75"/>
                <a:gd name="T13" fmla="*/ 38 h 71"/>
                <a:gd name="T14" fmla="*/ 27 w 75"/>
                <a:gd name="T15" fmla="*/ 38 h 71"/>
                <a:gd name="T16" fmla="*/ 36 w 75"/>
                <a:gd name="T17" fmla="*/ 35 h 71"/>
                <a:gd name="T18" fmla="*/ 36 w 75"/>
                <a:gd name="T19" fmla="*/ 41 h 71"/>
                <a:gd name="T20" fmla="*/ 36 w 75"/>
                <a:gd name="T21" fmla="*/ 35 h 71"/>
                <a:gd name="T22" fmla="*/ 75 w 75"/>
                <a:gd name="T23" fmla="*/ 36 h 71"/>
                <a:gd name="T24" fmla="*/ 67 w 75"/>
                <a:gd name="T25" fmla="*/ 42 h 71"/>
                <a:gd name="T26" fmla="*/ 71 w 75"/>
                <a:gd name="T27" fmla="*/ 52 h 71"/>
                <a:gd name="T28" fmla="*/ 67 w 75"/>
                <a:gd name="T29" fmla="*/ 53 h 71"/>
                <a:gd name="T30" fmla="*/ 49 w 75"/>
                <a:gd name="T31" fmla="*/ 42 h 71"/>
                <a:gd name="T32" fmla="*/ 43 w 75"/>
                <a:gd name="T33" fmla="*/ 59 h 71"/>
                <a:gd name="T34" fmla="*/ 8 w 75"/>
                <a:gd name="T35" fmla="*/ 70 h 71"/>
                <a:gd name="T36" fmla="*/ 6 w 75"/>
                <a:gd name="T37" fmla="*/ 70 h 71"/>
                <a:gd name="T38" fmla="*/ 9 w 75"/>
                <a:gd name="T39" fmla="*/ 59 h 71"/>
                <a:gd name="T40" fmla="*/ 0 w 75"/>
                <a:gd name="T41" fmla="*/ 53 h 71"/>
                <a:gd name="T42" fmla="*/ 6 w 75"/>
                <a:gd name="T43" fmla="*/ 17 h 71"/>
                <a:gd name="T44" fmla="*/ 26 w 75"/>
                <a:gd name="T45" fmla="*/ 6 h 71"/>
                <a:gd name="T46" fmla="*/ 69 w 75"/>
                <a:gd name="T47" fmla="*/ 0 h 71"/>
                <a:gd name="T48" fmla="*/ 72 w 75"/>
                <a:gd name="T49" fmla="*/ 36 h 71"/>
                <a:gd name="T50" fmla="*/ 69 w 75"/>
                <a:gd name="T51" fmla="*/ 3 h 71"/>
                <a:gd name="T52" fmla="*/ 29 w 75"/>
                <a:gd name="T53" fmla="*/ 6 h 71"/>
                <a:gd name="T54" fmla="*/ 43 w 75"/>
                <a:gd name="T55" fmla="*/ 18 h 71"/>
                <a:gd name="T56" fmla="*/ 48 w 75"/>
                <a:gd name="T57" fmla="*/ 21 h 71"/>
                <a:gd name="T58" fmla="*/ 66 w 75"/>
                <a:gd name="T59" fmla="*/ 22 h 71"/>
                <a:gd name="T60" fmla="*/ 48 w 75"/>
                <a:gd name="T61" fmla="*/ 23 h 71"/>
                <a:gd name="T62" fmla="*/ 65 w 75"/>
                <a:gd name="T63" fmla="*/ 30 h 71"/>
                <a:gd name="T64" fmla="*/ 65 w 75"/>
                <a:gd name="T65" fmla="*/ 32 h 71"/>
                <a:gd name="T66" fmla="*/ 48 w 75"/>
                <a:gd name="T67" fmla="*/ 39 h 71"/>
                <a:gd name="T68" fmla="*/ 56 w 75"/>
                <a:gd name="T69" fmla="*/ 39 h 71"/>
                <a:gd name="T70" fmla="*/ 63 w 75"/>
                <a:gd name="T71" fmla="*/ 41 h 71"/>
                <a:gd name="T72" fmla="*/ 64 w 75"/>
                <a:gd name="T73" fmla="*/ 39 h 71"/>
                <a:gd name="T74" fmla="*/ 72 w 75"/>
                <a:gd name="T75" fmla="*/ 36 h 71"/>
                <a:gd name="T76" fmla="*/ 46 w 75"/>
                <a:gd name="T77" fmla="*/ 23 h 71"/>
                <a:gd name="T78" fmla="*/ 6 w 75"/>
                <a:gd name="T79" fmla="*/ 20 h 71"/>
                <a:gd name="T80" fmla="*/ 3 w 75"/>
                <a:gd name="T81" fmla="*/ 53 h 71"/>
                <a:gd name="T82" fmla="*/ 12 w 75"/>
                <a:gd name="T83" fmla="*/ 56 h 71"/>
                <a:gd name="T84" fmla="*/ 13 w 75"/>
                <a:gd name="T85" fmla="*/ 57 h 71"/>
                <a:gd name="T86" fmla="*/ 20 w 75"/>
                <a:gd name="T87" fmla="*/ 56 h 71"/>
                <a:gd name="T88" fmla="*/ 43 w 75"/>
                <a:gd name="T89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1">
                  <a:moveTo>
                    <a:pt x="16" y="38"/>
                  </a:moveTo>
                  <a:cubicBezTo>
                    <a:pt x="16" y="40"/>
                    <a:pt x="15" y="41"/>
                    <a:pt x="13" y="41"/>
                  </a:cubicBezTo>
                  <a:cubicBezTo>
                    <a:pt x="12" y="41"/>
                    <a:pt x="10" y="40"/>
                    <a:pt x="10" y="38"/>
                  </a:cubicBezTo>
                  <a:cubicBezTo>
                    <a:pt x="10" y="37"/>
                    <a:pt x="12" y="35"/>
                    <a:pt x="13" y="35"/>
                  </a:cubicBezTo>
                  <a:cubicBezTo>
                    <a:pt x="15" y="35"/>
                    <a:pt x="16" y="37"/>
                    <a:pt x="16" y="38"/>
                  </a:cubicBezTo>
                  <a:close/>
                  <a:moveTo>
                    <a:pt x="65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6" y="14"/>
                    <a:pt x="36" y="14"/>
                    <a:pt x="37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4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lose/>
                  <a:moveTo>
                    <a:pt x="24" y="35"/>
                  </a:moveTo>
                  <a:cubicBezTo>
                    <a:pt x="23" y="35"/>
                    <a:pt x="22" y="37"/>
                    <a:pt x="22" y="38"/>
                  </a:cubicBezTo>
                  <a:cubicBezTo>
                    <a:pt x="22" y="40"/>
                    <a:pt x="23" y="41"/>
                    <a:pt x="24" y="41"/>
                  </a:cubicBezTo>
                  <a:cubicBezTo>
                    <a:pt x="26" y="41"/>
                    <a:pt x="27" y="40"/>
                    <a:pt x="27" y="38"/>
                  </a:cubicBezTo>
                  <a:cubicBezTo>
                    <a:pt x="27" y="37"/>
                    <a:pt x="26" y="35"/>
                    <a:pt x="24" y="35"/>
                  </a:cubicBezTo>
                  <a:close/>
                  <a:moveTo>
                    <a:pt x="36" y="35"/>
                  </a:moveTo>
                  <a:cubicBezTo>
                    <a:pt x="34" y="35"/>
                    <a:pt x="33" y="37"/>
                    <a:pt x="33" y="38"/>
                  </a:cubicBezTo>
                  <a:cubicBezTo>
                    <a:pt x="33" y="40"/>
                    <a:pt x="34" y="41"/>
                    <a:pt x="36" y="41"/>
                  </a:cubicBezTo>
                  <a:cubicBezTo>
                    <a:pt x="37" y="41"/>
                    <a:pt x="39" y="40"/>
                    <a:pt x="39" y="38"/>
                  </a:cubicBezTo>
                  <a:cubicBezTo>
                    <a:pt x="39" y="37"/>
                    <a:pt x="37" y="35"/>
                    <a:pt x="36" y="35"/>
                  </a:cubicBezTo>
                  <a:close/>
                  <a:moveTo>
                    <a:pt x="75" y="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5" y="40"/>
                    <a:pt x="73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0" y="51"/>
                    <a:pt x="71" y="52"/>
                    <a:pt x="71" y="52"/>
                  </a:cubicBezTo>
                  <a:cubicBezTo>
                    <a:pt x="71" y="53"/>
                    <a:pt x="70" y="54"/>
                    <a:pt x="69" y="54"/>
                  </a:cubicBezTo>
                  <a:cubicBezTo>
                    <a:pt x="68" y="54"/>
                    <a:pt x="68" y="54"/>
                    <a:pt x="67" y="53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56"/>
                    <a:pt x="46" y="59"/>
                    <a:pt x="43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0"/>
                    <a:pt x="7" y="71"/>
                    <a:pt x="7" y="71"/>
                  </a:cubicBezTo>
                  <a:cubicBezTo>
                    <a:pt x="7" y="71"/>
                    <a:pt x="6" y="71"/>
                    <a:pt x="6" y="70"/>
                  </a:cubicBezTo>
                  <a:cubicBezTo>
                    <a:pt x="5" y="70"/>
                    <a:pt x="5" y="69"/>
                    <a:pt x="5" y="6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6"/>
                    <a:pt x="0" y="5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3" y="17"/>
                    <a:pt x="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9" y="0"/>
                    <a:pt x="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5" y="3"/>
                    <a:pt x="75" y="6"/>
                  </a:cubicBezTo>
                  <a:close/>
                  <a:moveTo>
                    <a:pt x="72" y="3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"/>
                    <a:pt x="71" y="3"/>
                    <a:pt x="69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29" y="4"/>
                    <a:pt x="29" y="6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6" y="18"/>
                    <a:pt x="48" y="20"/>
                    <a:pt x="48" y="23"/>
                  </a:cubicBezTo>
                  <a:cubicBezTo>
                    <a:pt x="48" y="22"/>
                    <a:pt x="48" y="22"/>
                    <a:pt x="48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6" y="22"/>
                    <a:pt x="66" y="22"/>
                  </a:cubicBezTo>
                  <a:cubicBezTo>
                    <a:pt x="66" y="23"/>
                    <a:pt x="65" y="23"/>
                    <a:pt x="65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6" y="31"/>
                    <a:pt x="66" y="31"/>
                  </a:cubicBezTo>
                  <a:cubicBezTo>
                    <a:pt x="66" y="32"/>
                    <a:pt x="65" y="32"/>
                    <a:pt x="65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39"/>
                    <a:pt x="56" y="39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4" y="39"/>
                    <a:pt x="64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1" y="39"/>
                    <a:pt x="72" y="38"/>
                    <a:pt x="72" y="36"/>
                  </a:cubicBezTo>
                  <a:close/>
                  <a:moveTo>
                    <a:pt x="46" y="5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3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3" y="21"/>
                    <a:pt x="3" y="2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5"/>
                    <a:pt x="4" y="56"/>
                    <a:pt x="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5" y="56"/>
                    <a:pt x="46" y="55"/>
                    <a:pt x="4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8" name="Freeform 24">
              <a:extLst>
                <a:ext uri="{FF2B5EF4-FFF2-40B4-BE49-F238E27FC236}">
                  <a16:creationId xmlns:a16="http://schemas.microsoft.com/office/drawing/2014/main" id="{B0294733-F1F3-713C-DF68-C79AED778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7591" y="5586353"/>
              <a:ext cx="421075" cy="444148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9" name="Freeform 34">
              <a:extLst>
                <a:ext uri="{FF2B5EF4-FFF2-40B4-BE49-F238E27FC236}">
                  <a16:creationId xmlns:a16="http://schemas.microsoft.com/office/drawing/2014/main" id="{D088F79C-225A-3B76-2EBD-0029A24E9B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3581" y="2975161"/>
              <a:ext cx="319061" cy="428009"/>
            </a:xfrm>
            <a:custGeom>
              <a:avLst/>
              <a:gdLst>
                <a:gd name="T0" fmla="*/ 13 w 52"/>
                <a:gd name="T1" fmla="*/ 18 h 70"/>
                <a:gd name="T2" fmla="*/ 12 w 52"/>
                <a:gd name="T3" fmla="*/ 17 h 70"/>
                <a:gd name="T4" fmla="*/ 11 w 52"/>
                <a:gd name="T5" fmla="*/ 15 h 70"/>
                <a:gd name="T6" fmla="*/ 51 w 52"/>
                <a:gd name="T7" fmla="*/ 50 h 70"/>
                <a:gd name="T8" fmla="*/ 49 w 52"/>
                <a:gd name="T9" fmla="*/ 60 h 70"/>
                <a:gd name="T10" fmla="*/ 51 w 52"/>
                <a:gd name="T11" fmla="*/ 69 h 70"/>
                <a:gd name="T12" fmla="*/ 0 w 52"/>
                <a:gd name="T13" fmla="*/ 69 h 70"/>
                <a:gd name="T14" fmla="*/ 1 w 52"/>
                <a:gd name="T15" fmla="*/ 60 h 70"/>
                <a:gd name="T16" fmla="*/ 4 w 52"/>
                <a:gd name="T17" fmla="*/ 45 h 70"/>
                <a:gd name="T18" fmla="*/ 19 w 52"/>
                <a:gd name="T19" fmla="*/ 27 h 70"/>
                <a:gd name="T20" fmla="*/ 15 w 52"/>
                <a:gd name="T21" fmla="*/ 30 h 70"/>
                <a:gd name="T22" fmla="*/ 10 w 52"/>
                <a:gd name="T23" fmla="*/ 34 h 70"/>
                <a:gd name="T24" fmla="*/ 2 w 52"/>
                <a:gd name="T25" fmla="*/ 28 h 70"/>
                <a:gd name="T26" fmla="*/ 8 w 52"/>
                <a:gd name="T27" fmla="*/ 14 h 70"/>
                <a:gd name="T28" fmla="*/ 13 w 52"/>
                <a:gd name="T29" fmla="*/ 5 h 70"/>
                <a:gd name="T30" fmla="*/ 12 w 52"/>
                <a:gd name="T31" fmla="*/ 0 h 70"/>
                <a:gd name="T32" fmla="*/ 12 w 52"/>
                <a:gd name="T33" fmla="*/ 0 h 70"/>
                <a:gd name="T34" fmla="*/ 14 w 52"/>
                <a:gd name="T35" fmla="*/ 0 h 70"/>
                <a:gd name="T36" fmla="*/ 43 w 52"/>
                <a:gd name="T37" fmla="*/ 13 h 70"/>
                <a:gd name="T38" fmla="*/ 51 w 52"/>
                <a:gd name="T39" fmla="*/ 47 h 70"/>
                <a:gd name="T40" fmla="*/ 2 w 52"/>
                <a:gd name="T41" fmla="*/ 62 h 70"/>
                <a:gd name="T42" fmla="*/ 48 w 52"/>
                <a:gd name="T43" fmla="*/ 62 h 70"/>
                <a:gd name="T44" fmla="*/ 2 w 52"/>
                <a:gd name="T45" fmla="*/ 62 h 70"/>
                <a:gd name="T46" fmla="*/ 6 w 52"/>
                <a:gd name="T47" fmla="*/ 56 h 70"/>
                <a:gd name="T48" fmla="*/ 44 w 52"/>
                <a:gd name="T49" fmla="*/ 60 h 70"/>
                <a:gd name="T50" fmla="*/ 12 w 52"/>
                <a:gd name="T51" fmla="*/ 41 h 70"/>
                <a:gd name="T52" fmla="*/ 6 w 52"/>
                <a:gd name="T53" fmla="*/ 54 h 70"/>
                <a:gd name="T54" fmla="*/ 15 w 52"/>
                <a:gd name="T55" fmla="*/ 42 h 70"/>
                <a:gd name="T56" fmla="*/ 12 w 52"/>
                <a:gd name="T57" fmla="*/ 48 h 70"/>
                <a:gd name="T58" fmla="*/ 41 w 52"/>
                <a:gd name="T59" fmla="*/ 54 h 70"/>
                <a:gd name="T60" fmla="*/ 39 w 52"/>
                <a:gd name="T61" fmla="*/ 17 h 70"/>
                <a:gd name="T62" fmla="*/ 22 w 52"/>
                <a:gd name="T63" fmla="*/ 6 h 70"/>
                <a:gd name="T64" fmla="*/ 20 w 52"/>
                <a:gd name="T65" fmla="*/ 5 h 70"/>
                <a:gd name="T66" fmla="*/ 18 w 52"/>
                <a:gd name="T67" fmla="*/ 4 h 70"/>
                <a:gd name="T68" fmla="*/ 19 w 52"/>
                <a:gd name="T69" fmla="*/ 7 h 70"/>
                <a:gd name="T70" fmla="*/ 17 w 52"/>
                <a:gd name="T71" fmla="*/ 8 h 70"/>
                <a:gd name="T72" fmla="*/ 11 w 52"/>
                <a:gd name="T73" fmla="*/ 14 h 70"/>
                <a:gd name="T74" fmla="*/ 4 w 52"/>
                <a:gd name="T75" fmla="*/ 28 h 70"/>
                <a:gd name="T76" fmla="*/ 10 w 52"/>
                <a:gd name="T77" fmla="*/ 31 h 70"/>
                <a:gd name="T78" fmla="*/ 16 w 52"/>
                <a:gd name="T79" fmla="*/ 25 h 70"/>
                <a:gd name="T80" fmla="*/ 21 w 52"/>
                <a:gd name="T81" fmla="*/ 25 h 70"/>
                <a:gd name="T82" fmla="*/ 30 w 52"/>
                <a:gd name="T83" fmla="*/ 19 h 70"/>
                <a:gd name="T84" fmla="*/ 44 w 52"/>
                <a:gd name="T85" fmla="*/ 36 h 70"/>
                <a:gd name="T86" fmla="*/ 40 w 52"/>
                <a:gd name="T87" fmla="*/ 16 h 70"/>
                <a:gd name="T88" fmla="*/ 43 w 52"/>
                <a:gd name="T89" fmla="*/ 53 h 70"/>
                <a:gd name="T90" fmla="*/ 44 w 52"/>
                <a:gd name="T91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70">
                  <a:moveTo>
                    <a:pt x="16" y="14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0" y="17"/>
                    <a:pt x="10" y="16"/>
                  </a:cubicBezTo>
                  <a:cubicBezTo>
                    <a:pt x="10" y="16"/>
                    <a:pt x="10" y="15"/>
                    <a:pt x="11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6" y="14"/>
                  </a:cubicBezTo>
                  <a:close/>
                  <a:moveTo>
                    <a:pt x="51" y="50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8" y="55"/>
                    <a:pt x="49" y="56"/>
                    <a:pt x="49" y="58"/>
                  </a:cubicBezTo>
                  <a:cubicBezTo>
                    <a:pt x="49" y="59"/>
                    <a:pt x="49" y="59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0" y="60"/>
                    <a:pt x="51" y="60"/>
                    <a:pt x="51" y="61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51" y="69"/>
                    <a:pt x="50" y="70"/>
                    <a:pt x="49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0" y="70"/>
                    <a:pt x="0" y="69"/>
                    <a:pt x="0" y="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0"/>
                    <a:pt x="0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9"/>
                    <a:pt x="1" y="59"/>
                    <a:pt x="1" y="58"/>
                  </a:cubicBezTo>
                  <a:cubicBezTo>
                    <a:pt x="1" y="57"/>
                    <a:pt x="2" y="55"/>
                    <a:pt x="3" y="54"/>
                  </a:cubicBezTo>
                  <a:cubicBezTo>
                    <a:pt x="3" y="53"/>
                    <a:pt x="2" y="49"/>
                    <a:pt x="4" y="45"/>
                  </a:cubicBezTo>
                  <a:cubicBezTo>
                    <a:pt x="5" y="43"/>
                    <a:pt x="8" y="41"/>
                    <a:pt x="11" y="39"/>
                  </a:cubicBezTo>
                  <a:cubicBezTo>
                    <a:pt x="13" y="37"/>
                    <a:pt x="16" y="35"/>
                    <a:pt x="18" y="33"/>
                  </a:cubicBezTo>
                  <a:cubicBezTo>
                    <a:pt x="19" y="31"/>
                    <a:pt x="19" y="29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7" y="27"/>
                    <a:pt x="16" y="27"/>
                  </a:cubicBezTo>
                  <a:cubicBezTo>
                    <a:pt x="16" y="27"/>
                    <a:pt x="15" y="28"/>
                    <a:pt x="15" y="30"/>
                  </a:cubicBezTo>
                  <a:cubicBezTo>
                    <a:pt x="14" y="31"/>
                    <a:pt x="14" y="32"/>
                    <a:pt x="13" y="32"/>
                  </a:cubicBezTo>
                  <a:cubicBezTo>
                    <a:pt x="13" y="33"/>
                    <a:pt x="12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4"/>
                    <a:pt x="8" y="33"/>
                    <a:pt x="7" y="32"/>
                  </a:cubicBezTo>
                  <a:cubicBezTo>
                    <a:pt x="6" y="32"/>
                    <a:pt x="6" y="32"/>
                    <a:pt x="5" y="31"/>
                  </a:cubicBezTo>
                  <a:cubicBezTo>
                    <a:pt x="4" y="31"/>
                    <a:pt x="2" y="30"/>
                    <a:pt x="2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5"/>
                    <a:pt x="2" y="23"/>
                    <a:pt x="4" y="20"/>
                  </a:cubicBezTo>
                  <a:cubicBezTo>
                    <a:pt x="7" y="17"/>
                    <a:pt x="8" y="15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9" y="12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4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8" y="1"/>
                    <a:pt x="20" y="2"/>
                  </a:cubicBezTo>
                  <a:cubicBezTo>
                    <a:pt x="21" y="2"/>
                    <a:pt x="23" y="2"/>
                    <a:pt x="24" y="2"/>
                  </a:cubicBezTo>
                  <a:cubicBezTo>
                    <a:pt x="30" y="2"/>
                    <a:pt x="37" y="4"/>
                    <a:pt x="43" y="13"/>
                  </a:cubicBezTo>
                  <a:cubicBezTo>
                    <a:pt x="48" y="22"/>
                    <a:pt x="47" y="30"/>
                    <a:pt x="47" y="36"/>
                  </a:cubicBezTo>
                  <a:cubicBezTo>
                    <a:pt x="47" y="39"/>
                    <a:pt x="46" y="41"/>
                    <a:pt x="47" y="42"/>
                  </a:cubicBezTo>
                  <a:cubicBezTo>
                    <a:pt x="48" y="45"/>
                    <a:pt x="51" y="47"/>
                    <a:pt x="51" y="47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49"/>
                    <a:pt x="51" y="50"/>
                  </a:cubicBezTo>
                  <a:close/>
                  <a:moveTo>
                    <a:pt x="2" y="62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6" y="62"/>
                    <a:pt x="6" y="62"/>
                    <a:pt x="6" y="62"/>
                  </a:cubicBezTo>
                  <a:lnTo>
                    <a:pt x="2" y="62"/>
                  </a:lnTo>
                  <a:close/>
                  <a:moveTo>
                    <a:pt x="47" y="58"/>
                  </a:moveTo>
                  <a:cubicBezTo>
                    <a:pt x="47" y="57"/>
                    <a:pt x="46" y="56"/>
                    <a:pt x="44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4" y="56"/>
                    <a:pt x="3" y="57"/>
                    <a:pt x="3" y="58"/>
                  </a:cubicBezTo>
                  <a:cubicBezTo>
                    <a:pt x="3" y="59"/>
                    <a:pt x="4" y="60"/>
                    <a:pt x="6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6" y="60"/>
                    <a:pt x="47" y="59"/>
                    <a:pt x="47" y="58"/>
                  </a:cubicBezTo>
                  <a:close/>
                  <a:moveTo>
                    <a:pt x="20" y="34"/>
                  </a:moveTo>
                  <a:cubicBezTo>
                    <a:pt x="18" y="36"/>
                    <a:pt x="15" y="39"/>
                    <a:pt x="12" y="41"/>
                  </a:cubicBezTo>
                  <a:cubicBezTo>
                    <a:pt x="10" y="43"/>
                    <a:pt x="7" y="45"/>
                    <a:pt x="7" y="46"/>
                  </a:cubicBezTo>
                  <a:cubicBezTo>
                    <a:pt x="4" y="50"/>
                    <a:pt x="6" y="54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3"/>
                    <a:pt x="8" y="49"/>
                    <a:pt x="10" y="46"/>
                  </a:cubicBezTo>
                  <a:cubicBezTo>
                    <a:pt x="13" y="44"/>
                    <a:pt x="15" y="42"/>
                    <a:pt x="15" y="42"/>
                  </a:cubicBezTo>
                  <a:cubicBezTo>
                    <a:pt x="16" y="42"/>
                    <a:pt x="16" y="42"/>
                    <a:pt x="17" y="43"/>
                  </a:cubicBezTo>
                  <a:cubicBezTo>
                    <a:pt x="17" y="43"/>
                    <a:pt x="17" y="44"/>
                    <a:pt x="16" y="44"/>
                  </a:cubicBezTo>
                  <a:cubicBezTo>
                    <a:pt x="16" y="44"/>
                    <a:pt x="14" y="46"/>
                    <a:pt x="12" y="48"/>
                  </a:cubicBezTo>
                  <a:cubicBezTo>
                    <a:pt x="10" y="50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3"/>
                    <a:pt x="39" y="49"/>
                    <a:pt x="39" y="45"/>
                  </a:cubicBezTo>
                  <a:cubicBezTo>
                    <a:pt x="39" y="44"/>
                    <a:pt x="39" y="42"/>
                    <a:pt x="40" y="40"/>
                  </a:cubicBezTo>
                  <a:cubicBezTo>
                    <a:pt x="40" y="35"/>
                    <a:pt x="42" y="26"/>
                    <a:pt x="39" y="17"/>
                  </a:cubicBezTo>
                  <a:cubicBezTo>
                    <a:pt x="35" y="7"/>
                    <a:pt x="26" y="6"/>
                    <a:pt x="23" y="6"/>
                  </a:cubicBezTo>
                  <a:cubicBezTo>
                    <a:pt x="23" y="6"/>
                    <a:pt x="22" y="7"/>
                    <a:pt x="22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8" y="5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3"/>
                    <a:pt x="16" y="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4" y="10"/>
                    <a:pt x="11" y="13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10" y="18"/>
                    <a:pt x="6" y="22"/>
                  </a:cubicBezTo>
                  <a:cubicBezTo>
                    <a:pt x="4" y="24"/>
                    <a:pt x="4" y="26"/>
                    <a:pt x="4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9"/>
                    <a:pt x="6" y="29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30"/>
                    <a:pt x="12" y="29"/>
                  </a:cubicBezTo>
                  <a:cubicBezTo>
                    <a:pt x="13" y="27"/>
                    <a:pt x="14" y="24"/>
                    <a:pt x="16" y="25"/>
                  </a:cubicBezTo>
                  <a:cubicBezTo>
                    <a:pt x="18" y="25"/>
                    <a:pt x="19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1" y="24"/>
                    <a:pt x="21" y="24"/>
                    <a:pt x="21" y="25"/>
                  </a:cubicBezTo>
                  <a:cubicBezTo>
                    <a:pt x="26" y="24"/>
                    <a:pt x="27" y="19"/>
                    <a:pt x="28" y="19"/>
                  </a:cubicBezTo>
                  <a:cubicBezTo>
                    <a:pt x="28" y="18"/>
                    <a:pt x="28" y="18"/>
                    <a:pt x="29" y="18"/>
                  </a:cubicBezTo>
                  <a:cubicBezTo>
                    <a:pt x="29" y="18"/>
                    <a:pt x="30" y="19"/>
                    <a:pt x="30" y="19"/>
                  </a:cubicBezTo>
                  <a:cubicBezTo>
                    <a:pt x="29" y="19"/>
                    <a:pt x="28" y="25"/>
                    <a:pt x="22" y="27"/>
                  </a:cubicBezTo>
                  <a:cubicBezTo>
                    <a:pt x="22" y="29"/>
                    <a:pt x="21" y="32"/>
                    <a:pt x="20" y="34"/>
                  </a:cubicBezTo>
                  <a:close/>
                  <a:moveTo>
                    <a:pt x="44" y="36"/>
                  </a:moveTo>
                  <a:cubicBezTo>
                    <a:pt x="45" y="30"/>
                    <a:pt x="45" y="22"/>
                    <a:pt x="40" y="14"/>
                  </a:cubicBezTo>
                  <a:cubicBezTo>
                    <a:pt x="37" y="8"/>
                    <a:pt x="32" y="6"/>
                    <a:pt x="28" y="5"/>
                  </a:cubicBezTo>
                  <a:cubicBezTo>
                    <a:pt x="33" y="6"/>
                    <a:pt x="38" y="9"/>
                    <a:pt x="40" y="16"/>
                  </a:cubicBezTo>
                  <a:cubicBezTo>
                    <a:pt x="44" y="26"/>
                    <a:pt x="42" y="35"/>
                    <a:pt x="42" y="41"/>
                  </a:cubicBezTo>
                  <a:cubicBezTo>
                    <a:pt x="41" y="42"/>
                    <a:pt x="41" y="44"/>
                    <a:pt x="41" y="45"/>
                  </a:cubicBezTo>
                  <a:cubicBezTo>
                    <a:pt x="41" y="48"/>
                    <a:pt x="42" y="51"/>
                    <a:pt x="43" y="53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8" y="47"/>
                    <a:pt x="46" y="45"/>
                    <a:pt x="45" y="43"/>
                  </a:cubicBezTo>
                  <a:cubicBezTo>
                    <a:pt x="44" y="41"/>
                    <a:pt x="44" y="39"/>
                    <a:pt x="4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0" name="Freeform 33">
              <a:extLst>
                <a:ext uri="{FF2B5EF4-FFF2-40B4-BE49-F238E27FC236}">
                  <a16:creationId xmlns:a16="http://schemas.microsoft.com/office/drawing/2014/main" id="{74BF7481-AD28-143A-FEC3-649AEA223A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5365" y="3239335"/>
              <a:ext cx="282099" cy="288980"/>
            </a:xfrm>
            <a:custGeom>
              <a:avLst/>
              <a:gdLst>
                <a:gd name="T0" fmla="*/ 8 w 52"/>
                <a:gd name="T1" fmla="*/ 19 h 53"/>
                <a:gd name="T2" fmla="*/ 8 w 52"/>
                <a:gd name="T3" fmla="*/ 19 h 53"/>
                <a:gd name="T4" fmla="*/ 8 w 52"/>
                <a:gd name="T5" fmla="*/ 18 h 53"/>
                <a:gd name="T6" fmla="*/ 8 w 52"/>
                <a:gd name="T7" fmla="*/ 17 h 53"/>
                <a:gd name="T8" fmla="*/ 8 w 52"/>
                <a:gd name="T9" fmla="*/ 17 h 53"/>
                <a:gd name="T10" fmla="*/ 15 w 52"/>
                <a:gd name="T11" fmla="*/ 10 h 53"/>
                <a:gd name="T12" fmla="*/ 17 w 52"/>
                <a:gd name="T13" fmla="*/ 10 h 53"/>
                <a:gd name="T14" fmla="*/ 17 w 52"/>
                <a:gd name="T15" fmla="*/ 12 h 53"/>
                <a:gd name="T16" fmla="*/ 13 w 52"/>
                <a:gd name="T17" fmla="*/ 17 h 53"/>
                <a:gd name="T18" fmla="*/ 39 w 52"/>
                <a:gd name="T19" fmla="*/ 17 h 53"/>
                <a:gd name="T20" fmla="*/ 40 w 52"/>
                <a:gd name="T21" fmla="*/ 18 h 53"/>
                <a:gd name="T22" fmla="*/ 39 w 52"/>
                <a:gd name="T23" fmla="*/ 20 h 53"/>
                <a:gd name="T24" fmla="*/ 13 w 52"/>
                <a:gd name="T25" fmla="*/ 20 h 53"/>
                <a:gd name="T26" fmla="*/ 17 w 52"/>
                <a:gd name="T27" fmla="*/ 24 h 53"/>
                <a:gd name="T28" fmla="*/ 17 w 52"/>
                <a:gd name="T29" fmla="*/ 26 h 53"/>
                <a:gd name="T30" fmla="*/ 16 w 52"/>
                <a:gd name="T31" fmla="*/ 26 h 53"/>
                <a:gd name="T32" fmla="*/ 15 w 52"/>
                <a:gd name="T33" fmla="*/ 26 h 53"/>
                <a:gd name="T34" fmla="*/ 8 w 52"/>
                <a:gd name="T35" fmla="*/ 19 h 53"/>
                <a:gd name="T36" fmla="*/ 43 w 52"/>
                <a:gd name="T37" fmla="*/ 34 h 53"/>
                <a:gd name="T38" fmla="*/ 43 w 52"/>
                <a:gd name="T39" fmla="*/ 34 h 53"/>
                <a:gd name="T40" fmla="*/ 36 w 52"/>
                <a:gd name="T41" fmla="*/ 27 h 53"/>
                <a:gd name="T42" fmla="*/ 34 w 52"/>
                <a:gd name="T43" fmla="*/ 27 h 53"/>
                <a:gd name="T44" fmla="*/ 34 w 52"/>
                <a:gd name="T45" fmla="*/ 29 h 53"/>
                <a:gd name="T46" fmla="*/ 39 w 52"/>
                <a:gd name="T47" fmla="*/ 33 h 53"/>
                <a:gd name="T48" fmla="*/ 13 w 52"/>
                <a:gd name="T49" fmla="*/ 33 h 53"/>
                <a:gd name="T50" fmla="*/ 11 w 52"/>
                <a:gd name="T51" fmla="*/ 35 h 53"/>
                <a:gd name="T52" fmla="*/ 13 w 52"/>
                <a:gd name="T53" fmla="*/ 36 h 53"/>
                <a:gd name="T54" fmla="*/ 39 w 52"/>
                <a:gd name="T55" fmla="*/ 36 h 53"/>
                <a:gd name="T56" fmla="*/ 34 w 52"/>
                <a:gd name="T57" fmla="*/ 41 h 53"/>
                <a:gd name="T58" fmla="*/ 34 w 52"/>
                <a:gd name="T59" fmla="*/ 43 h 53"/>
                <a:gd name="T60" fmla="*/ 35 w 52"/>
                <a:gd name="T61" fmla="*/ 43 h 53"/>
                <a:gd name="T62" fmla="*/ 36 w 52"/>
                <a:gd name="T63" fmla="*/ 43 h 53"/>
                <a:gd name="T64" fmla="*/ 43 w 52"/>
                <a:gd name="T65" fmla="*/ 36 h 53"/>
                <a:gd name="T66" fmla="*/ 43 w 52"/>
                <a:gd name="T67" fmla="*/ 36 h 53"/>
                <a:gd name="T68" fmla="*/ 44 w 52"/>
                <a:gd name="T69" fmla="*/ 35 h 53"/>
                <a:gd name="T70" fmla="*/ 43 w 52"/>
                <a:gd name="T71" fmla="*/ 34 h 53"/>
                <a:gd name="T72" fmla="*/ 52 w 52"/>
                <a:gd name="T73" fmla="*/ 7 h 53"/>
                <a:gd name="T74" fmla="*/ 52 w 52"/>
                <a:gd name="T75" fmla="*/ 45 h 53"/>
                <a:gd name="T76" fmla="*/ 45 w 52"/>
                <a:gd name="T77" fmla="*/ 53 h 53"/>
                <a:gd name="T78" fmla="*/ 7 w 52"/>
                <a:gd name="T79" fmla="*/ 53 h 53"/>
                <a:gd name="T80" fmla="*/ 0 w 52"/>
                <a:gd name="T81" fmla="*/ 45 h 53"/>
                <a:gd name="T82" fmla="*/ 0 w 52"/>
                <a:gd name="T83" fmla="*/ 7 h 53"/>
                <a:gd name="T84" fmla="*/ 7 w 52"/>
                <a:gd name="T85" fmla="*/ 0 h 53"/>
                <a:gd name="T86" fmla="*/ 45 w 52"/>
                <a:gd name="T87" fmla="*/ 0 h 53"/>
                <a:gd name="T88" fmla="*/ 52 w 52"/>
                <a:gd name="T89" fmla="*/ 7 h 53"/>
                <a:gd name="T90" fmla="*/ 49 w 52"/>
                <a:gd name="T91" fmla="*/ 7 h 53"/>
                <a:gd name="T92" fmla="*/ 45 w 52"/>
                <a:gd name="T93" fmla="*/ 3 h 53"/>
                <a:gd name="T94" fmla="*/ 7 w 52"/>
                <a:gd name="T95" fmla="*/ 3 h 53"/>
                <a:gd name="T96" fmla="*/ 3 w 52"/>
                <a:gd name="T97" fmla="*/ 7 h 53"/>
                <a:gd name="T98" fmla="*/ 3 w 52"/>
                <a:gd name="T99" fmla="*/ 45 h 53"/>
                <a:gd name="T100" fmla="*/ 7 w 52"/>
                <a:gd name="T101" fmla="*/ 50 h 53"/>
                <a:gd name="T102" fmla="*/ 45 w 52"/>
                <a:gd name="T103" fmla="*/ 50 h 53"/>
                <a:gd name="T104" fmla="*/ 49 w 52"/>
                <a:gd name="T105" fmla="*/ 45 h 53"/>
                <a:gd name="T106" fmla="*/ 49 w 52"/>
                <a:gd name="T10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3"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8" y="11"/>
                    <a:pt x="18" y="12"/>
                    <a:pt x="17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8"/>
                  </a:cubicBezTo>
                  <a:cubicBezTo>
                    <a:pt x="40" y="19"/>
                    <a:pt x="40" y="20"/>
                    <a:pt x="39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5"/>
                    <a:pt x="17" y="26"/>
                  </a:cubicBezTo>
                  <a:cubicBezTo>
                    <a:pt x="17" y="26"/>
                    <a:pt x="16" y="26"/>
                    <a:pt x="16" y="26"/>
                  </a:cubicBezTo>
                  <a:cubicBezTo>
                    <a:pt x="16" y="26"/>
                    <a:pt x="15" y="26"/>
                    <a:pt x="15" y="26"/>
                  </a:cubicBezTo>
                  <a:lnTo>
                    <a:pt x="8" y="19"/>
                  </a:lnTo>
                  <a:close/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5" y="26"/>
                    <a:pt x="34" y="27"/>
                  </a:cubicBezTo>
                  <a:cubicBezTo>
                    <a:pt x="34" y="28"/>
                    <a:pt x="34" y="29"/>
                    <a:pt x="34" y="29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1" y="34"/>
                    <a:pt x="11" y="35"/>
                  </a:cubicBezTo>
                  <a:cubicBezTo>
                    <a:pt x="11" y="36"/>
                    <a:pt x="12" y="36"/>
                    <a:pt x="13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6"/>
                    <a:pt x="44" y="35"/>
                    <a:pt x="44" y="35"/>
                  </a:cubicBezTo>
                  <a:cubicBezTo>
                    <a:pt x="44" y="35"/>
                    <a:pt x="44" y="34"/>
                    <a:pt x="43" y="34"/>
                  </a:cubicBezTo>
                  <a:close/>
                  <a:moveTo>
                    <a:pt x="52" y="7"/>
                  </a:moveTo>
                  <a:cubicBezTo>
                    <a:pt x="52" y="45"/>
                    <a:pt x="52" y="45"/>
                    <a:pt x="52" y="45"/>
                  </a:cubicBezTo>
                  <a:cubicBezTo>
                    <a:pt x="52" y="49"/>
                    <a:pt x="49" y="53"/>
                    <a:pt x="45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4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7" y="3"/>
                    <a:pt x="45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3"/>
                    <a:pt x="3" y="5"/>
                    <a:pt x="3" y="7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8"/>
                    <a:pt x="4" y="50"/>
                    <a:pt x="7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9" y="48"/>
                    <a:pt x="49" y="45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1" name="Freeform 16">
              <a:extLst>
                <a:ext uri="{FF2B5EF4-FFF2-40B4-BE49-F238E27FC236}">
                  <a16:creationId xmlns:a16="http://schemas.microsoft.com/office/drawing/2014/main" id="{E19572D8-04CF-895E-27D3-CB43BA312B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4747" y="4260717"/>
              <a:ext cx="247650" cy="273050"/>
            </a:xfrm>
            <a:custGeom>
              <a:avLst/>
              <a:gdLst>
                <a:gd name="T0" fmla="*/ 33 w 66"/>
                <a:gd name="T1" fmla="*/ 0 h 73"/>
                <a:gd name="T2" fmla="*/ 26 w 66"/>
                <a:gd name="T3" fmla="*/ 6 h 73"/>
                <a:gd name="T4" fmla="*/ 39 w 66"/>
                <a:gd name="T5" fmla="*/ 7 h 73"/>
                <a:gd name="T6" fmla="*/ 28 w 66"/>
                <a:gd name="T7" fmla="*/ 5 h 73"/>
                <a:gd name="T8" fmla="*/ 33 w 66"/>
                <a:gd name="T9" fmla="*/ 1 h 73"/>
                <a:gd name="T10" fmla="*/ 28 w 66"/>
                <a:gd name="T11" fmla="*/ 5 h 73"/>
                <a:gd name="T12" fmla="*/ 50 w 66"/>
                <a:gd name="T13" fmla="*/ 13 h 73"/>
                <a:gd name="T14" fmla="*/ 55 w 66"/>
                <a:gd name="T15" fmla="*/ 15 h 73"/>
                <a:gd name="T16" fmla="*/ 54 w 66"/>
                <a:gd name="T17" fmla="*/ 8 h 73"/>
                <a:gd name="T18" fmla="*/ 45 w 66"/>
                <a:gd name="T19" fmla="*/ 8 h 73"/>
                <a:gd name="T20" fmla="*/ 49 w 66"/>
                <a:gd name="T21" fmla="*/ 11 h 73"/>
                <a:gd name="T22" fmla="*/ 33 w 66"/>
                <a:gd name="T23" fmla="*/ 7 h 73"/>
                <a:gd name="T24" fmla="*/ 17 w 66"/>
                <a:gd name="T25" fmla="*/ 12 h 73"/>
                <a:gd name="T26" fmla="*/ 21 w 66"/>
                <a:gd name="T27" fmla="*/ 8 h 73"/>
                <a:gd name="T28" fmla="*/ 14 w 66"/>
                <a:gd name="T29" fmla="*/ 6 h 73"/>
                <a:gd name="T30" fmla="*/ 10 w 66"/>
                <a:gd name="T31" fmla="*/ 15 h 73"/>
                <a:gd name="T32" fmla="*/ 15 w 66"/>
                <a:gd name="T33" fmla="*/ 12 h 73"/>
                <a:gd name="T34" fmla="*/ 15 w 66"/>
                <a:gd name="T35" fmla="*/ 13 h 73"/>
                <a:gd name="T36" fmla="*/ 0 w 66"/>
                <a:gd name="T37" fmla="*/ 35 h 73"/>
                <a:gd name="T38" fmla="*/ 4 w 66"/>
                <a:gd name="T39" fmla="*/ 43 h 73"/>
                <a:gd name="T40" fmla="*/ 14 w 66"/>
                <a:gd name="T41" fmla="*/ 60 h 73"/>
                <a:gd name="T42" fmla="*/ 11 w 66"/>
                <a:gd name="T43" fmla="*/ 68 h 73"/>
                <a:gd name="T44" fmla="*/ 12 w 66"/>
                <a:gd name="T45" fmla="*/ 73 h 73"/>
                <a:gd name="T46" fmla="*/ 15 w 66"/>
                <a:gd name="T47" fmla="*/ 70 h 73"/>
                <a:gd name="T48" fmla="*/ 20 w 66"/>
                <a:gd name="T49" fmla="*/ 63 h 73"/>
                <a:gd name="T50" fmla="*/ 46 w 66"/>
                <a:gd name="T51" fmla="*/ 63 h 73"/>
                <a:gd name="T52" fmla="*/ 52 w 66"/>
                <a:gd name="T53" fmla="*/ 70 h 73"/>
                <a:gd name="T54" fmla="*/ 57 w 66"/>
                <a:gd name="T55" fmla="*/ 71 h 73"/>
                <a:gd name="T56" fmla="*/ 56 w 66"/>
                <a:gd name="T57" fmla="*/ 67 h 73"/>
                <a:gd name="T58" fmla="*/ 62 w 66"/>
                <a:gd name="T59" fmla="*/ 43 h 73"/>
                <a:gd name="T60" fmla="*/ 66 w 66"/>
                <a:gd name="T61" fmla="*/ 35 h 73"/>
                <a:gd name="T62" fmla="*/ 2 w 66"/>
                <a:gd name="T63" fmla="*/ 38 h 73"/>
                <a:gd name="T64" fmla="*/ 3 w 66"/>
                <a:gd name="T65" fmla="*/ 32 h 73"/>
                <a:gd name="T66" fmla="*/ 3 w 66"/>
                <a:gd name="T67" fmla="*/ 41 h 73"/>
                <a:gd name="T68" fmla="*/ 47 w 66"/>
                <a:gd name="T69" fmla="*/ 8 h 73"/>
                <a:gd name="T70" fmla="*/ 53 w 66"/>
                <a:gd name="T71" fmla="*/ 10 h 73"/>
                <a:gd name="T72" fmla="*/ 47 w 66"/>
                <a:gd name="T73" fmla="*/ 8 h 73"/>
                <a:gd name="T74" fmla="*/ 12 w 66"/>
                <a:gd name="T75" fmla="*/ 10 h 73"/>
                <a:gd name="T76" fmla="*/ 17 w 66"/>
                <a:gd name="T77" fmla="*/ 7 h 73"/>
                <a:gd name="T78" fmla="*/ 11 w 66"/>
                <a:gd name="T79" fmla="*/ 13 h 73"/>
                <a:gd name="T80" fmla="*/ 12 w 66"/>
                <a:gd name="T81" fmla="*/ 66 h 73"/>
                <a:gd name="T82" fmla="*/ 17 w 66"/>
                <a:gd name="T83" fmla="*/ 64 h 73"/>
                <a:gd name="T84" fmla="*/ 53 w 66"/>
                <a:gd name="T85" fmla="*/ 66 h 73"/>
                <a:gd name="T86" fmla="*/ 48 w 66"/>
                <a:gd name="T87" fmla="*/ 64 h 73"/>
                <a:gd name="T88" fmla="*/ 53 w 66"/>
                <a:gd name="T89" fmla="*/ 66 h 73"/>
                <a:gd name="T90" fmla="*/ 6 w 66"/>
                <a:gd name="T91" fmla="*/ 37 h 73"/>
                <a:gd name="T92" fmla="*/ 60 w 66"/>
                <a:gd name="T93" fmla="*/ 37 h 73"/>
                <a:gd name="T94" fmla="*/ 64 w 66"/>
                <a:gd name="T95" fmla="*/ 38 h 73"/>
                <a:gd name="T96" fmla="*/ 62 w 66"/>
                <a:gd name="T97" fmla="*/ 37 h 73"/>
                <a:gd name="T98" fmla="*/ 64 w 66"/>
                <a:gd name="T99" fmla="*/ 35 h 73"/>
                <a:gd name="T100" fmla="*/ 33 w 66"/>
                <a:gd name="T101" fmla="*/ 12 h 73"/>
                <a:gd name="T102" fmla="*/ 33 w 66"/>
                <a:gd name="T103" fmla="*/ 61 h 73"/>
                <a:gd name="T104" fmla="*/ 33 w 66"/>
                <a:gd name="T105" fmla="*/ 12 h 73"/>
                <a:gd name="T106" fmla="*/ 10 w 66"/>
                <a:gd name="T107" fmla="*/ 37 h 73"/>
                <a:gd name="T108" fmla="*/ 56 w 66"/>
                <a:gd name="T109" fmla="*/ 37 h 73"/>
                <a:gd name="T110" fmla="*/ 36 w 66"/>
                <a:gd name="T111" fmla="*/ 35 h 73"/>
                <a:gd name="T112" fmla="*/ 49 w 66"/>
                <a:gd name="T113" fmla="*/ 38 h 73"/>
                <a:gd name="T114" fmla="*/ 32 w 66"/>
                <a:gd name="T115" fmla="*/ 40 h 73"/>
                <a:gd name="T116" fmla="*/ 31 w 66"/>
                <a:gd name="T117" fmla="*/ 32 h 73"/>
                <a:gd name="T118" fmla="*/ 34 w 66"/>
                <a:gd name="T119" fmla="*/ 16 h 73"/>
                <a:gd name="T120" fmla="*/ 36 w 66"/>
                <a:gd name="T121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73">
                  <a:moveTo>
                    <a:pt x="39" y="6"/>
                  </a:moveTo>
                  <a:cubicBezTo>
                    <a:pt x="39" y="2"/>
                    <a:pt x="37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26" y="2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9" y="7"/>
                    <a:pt x="39" y="7"/>
                    <a:pt x="39" y="7"/>
                  </a:cubicBezTo>
                  <a:lnTo>
                    <a:pt x="39" y="6"/>
                  </a:lnTo>
                  <a:close/>
                  <a:moveTo>
                    <a:pt x="28" y="5"/>
                  </a:moveTo>
                  <a:cubicBezTo>
                    <a:pt x="28" y="3"/>
                    <a:pt x="30" y="1"/>
                    <a:pt x="32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1"/>
                    <a:pt x="37" y="3"/>
                    <a:pt x="38" y="5"/>
                  </a:cubicBezTo>
                  <a:lnTo>
                    <a:pt x="28" y="5"/>
                  </a:lnTo>
                  <a:close/>
                  <a:moveTo>
                    <a:pt x="62" y="30"/>
                  </a:moveTo>
                  <a:cubicBezTo>
                    <a:pt x="60" y="23"/>
                    <a:pt x="56" y="17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3"/>
                    <a:pt x="56" y="10"/>
                    <a:pt x="54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9" y="5"/>
                    <a:pt x="46" y="6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9"/>
                    <a:pt x="39" y="7"/>
                    <a:pt x="33" y="7"/>
                  </a:cubicBezTo>
                  <a:cubicBezTo>
                    <a:pt x="27" y="7"/>
                    <a:pt x="21" y="9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6"/>
                    <a:pt x="17" y="5"/>
                    <a:pt x="14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10"/>
                    <a:pt x="9" y="13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17"/>
                    <a:pt x="5" y="23"/>
                    <a:pt x="4" y="30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4" y="43"/>
                  </a:cubicBezTo>
                  <a:cubicBezTo>
                    <a:pt x="5" y="50"/>
                    <a:pt x="9" y="56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4" y="65"/>
                    <a:pt x="28" y="66"/>
                    <a:pt x="33" y="66"/>
                  </a:cubicBezTo>
                  <a:cubicBezTo>
                    <a:pt x="37" y="66"/>
                    <a:pt x="42" y="65"/>
                    <a:pt x="46" y="6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7" y="56"/>
                    <a:pt x="60" y="50"/>
                    <a:pt x="62" y="43"/>
                  </a:cubicBezTo>
                  <a:cubicBezTo>
                    <a:pt x="64" y="43"/>
                    <a:pt x="66" y="41"/>
                    <a:pt x="66" y="38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3"/>
                    <a:pt x="64" y="31"/>
                    <a:pt x="62" y="30"/>
                  </a:cubicBezTo>
                  <a:close/>
                  <a:moveTo>
                    <a:pt x="2" y="38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3"/>
                    <a:pt x="3" y="32"/>
                  </a:cubicBezTo>
                  <a:cubicBezTo>
                    <a:pt x="3" y="34"/>
                    <a:pt x="3" y="35"/>
                    <a:pt x="3" y="37"/>
                  </a:cubicBezTo>
                  <a:cubicBezTo>
                    <a:pt x="3" y="38"/>
                    <a:pt x="3" y="40"/>
                    <a:pt x="3" y="41"/>
                  </a:cubicBezTo>
                  <a:cubicBezTo>
                    <a:pt x="2" y="41"/>
                    <a:pt x="2" y="40"/>
                    <a:pt x="2" y="38"/>
                  </a:cubicBezTo>
                  <a:close/>
                  <a:moveTo>
                    <a:pt x="47" y="8"/>
                  </a:moveTo>
                  <a:cubicBezTo>
                    <a:pt x="48" y="7"/>
                    <a:pt x="49" y="7"/>
                    <a:pt x="50" y="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0"/>
                    <a:pt x="55" y="12"/>
                    <a:pt x="54" y="13"/>
                  </a:cubicBezTo>
                  <a:lnTo>
                    <a:pt x="47" y="8"/>
                  </a:lnTo>
                  <a:close/>
                  <a:moveTo>
                    <a:pt x="11" y="13"/>
                  </a:moveTo>
                  <a:cubicBezTo>
                    <a:pt x="11" y="12"/>
                    <a:pt x="11" y="10"/>
                    <a:pt x="12" y="1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8" y="7"/>
                    <a:pt x="18" y="8"/>
                    <a:pt x="19" y="8"/>
                  </a:cubicBezTo>
                  <a:lnTo>
                    <a:pt x="11" y="13"/>
                  </a:lnTo>
                  <a:close/>
                  <a:moveTo>
                    <a:pt x="15" y="68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4"/>
                    <a:pt x="17" y="64"/>
                    <a:pt x="17" y="64"/>
                  </a:cubicBezTo>
                  <a:lnTo>
                    <a:pt x="15" y="68"/>
                  </a:lnTo>
                  <a:close/>
                  <a:moveTo>
                    <a:pt x="53" y="66"/>
                  </a:moveTo>
                  <a:cubicBezTo>
                    <a:pt x="51" y="68"/>
                    <a:pt x="51" y="68"/>
                    <a:pt x="51" y="68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0" y="62"/>
                    <a:pt x="50" y="62"/>
                  </a:cubicBezTo>
                  <a:lnTo>
                    <a:pt x="53" y="66"/>
                  </a:lnTo>
                  <a:close/>
                  <a:moveTo>
                    <a:pt x="33" y="64"/>
                  </a:moveTo>
                  <a:cubicBezTo>
                    <a:pt x="18" y="64"/>
                    <a:pt x="6" y="52"/>
                    <a:pt x="6" y="37"/>
                  </a:cubicBezTo>
                  <a:cubicBezTo>
                    <a:pt x="6" y="22"/>
                    <a:pt x="18" y="10"/>
                    <a:pt x="33" y="10"/>
                  </a:cubicBezTo>
                  <a:cubicBezTo>
                    <a:pt x="48" y="10"/>
                    <a:pt x="60" y="22"/>
                    <a:pt x="60" y="37"/>
                  </a:cubicBezTo>
                  <a:cubicBezTo>
                    <a:pt x="60" y="52"/>
                    <a:pt x="48" y="64"/>
                    <a:pt x="33" y="64"/>
                  </a:cubicBezTo>
                  <a:close/>
                  <a:moveTo>
                    <a:pt x="64" y="38"/>
                  </a:moveTo>
                  <a:cubicBezTo>
                    <a:pt x="64" y="40"/>
                    <a:pt x="63" y="41"/>
                    <a:pt x="62" y="41"/>
                  </a:cubicBezTo>
                  <a:cubicBezTo>
                    <a:pt x="62" y="40"/>
                    <a:pt x="62" y="38"/>
                    <a:pt x="62" y="37"/>
                  </a:cubicBezTo>
                  <a:cubicBezTo>
                    <a:pt x="62" y="35"/>
                    <a:pt x="62" y="34"/>
                    <a:pt x="62" y="32"/>
                  </a:cubicBezTo>
                  <a:cubicBezTo>
                    <a:pt x="63" y="33"/>
                    <a:pt x="64" y="34"/>
                    <a:pt x="64" y="35"/>
                  </a:cubicBezTo>
                  <a:lnTo>
                    <a:pt x="64" y="38"/>
                  </a:lnTo>
                  <a:close/>
                  <a:moveTo>
                    <a:pt x="33" y="12"/>
                  </a:moveTo>
                  <a:cubicBezTo>
                    <a:pt x="19" y="12"/>
                    <a:pt x="8" y="23"/>
                    <a:pt x="8" y="37"/>
                  </a:cubicBezTo>
                  <a:cubicBezTo>
                    <a:pt x="8" y="50"/>
                    <a:pt x="19" y="61"/>
                    <a:pt x="33" y="61"/>
                  </a:cubicBezTo>
                  <a:cubicBezTo>
                    <a:pt x="46" y="61"/>
                    <a:pt x="57" y="50"/>
                    <a:pt x="57" y="37"/>
                  </a:cubicBezTo>
                  <a:cubicBezTo>
                    <a:pt x="57" y="23"/>
                    <a:pt x="46" y="12"/>
                    <a:pt x="33" y="12"/>
                  </a:cubicBezTo>
                  <a:close/>
                  <a:moveTo>
                    <a:pt x="33" y="60"/>
                  </a:moveTo>
                  <a:cubicBezTo>
                    <a:pt x="20" y="60"/>
                    <a:pt x="10" y="49"/>
                    <a:pt x="10" y="37"/>
                  </a:cubicBezTo>
                  <a:cubicBezTo>
                    <a:pt x="10" y="24"/>
                    <a:pt x="20" y="14"/>
                    <a:pt x="33" y="14"/>
                  </a:cubicBezTo>
                  <a:cubicBezTo>
                    <a:pt x="45" y="14"/>
                    <a:pt x="56" y="24"/>
                    <a:pt x="56" y="37"/>
                  </a:cubicBezTo>
                  <a:cubicBezTo>
                    <a:pt x="56" y="49"/>
                    <a:pt x="45" y="60"/>
                    <a:pt x="33" y="60"/>
                  </a:cubicBezTo>
                  <a:close/>
                  <a:moveTo>
                    <a:pt x="36" y="35"/>
                  </a:moveTo>
                  <a:cubicBezTo>
                    <a:pt x="49" y="35"/>
                    <a:pt x="49" y="35"/>
                    <a:pt x="49" y="35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40"/>
                    <a:pt x="34" y="40"/>
                    <a:pt x="32" y="40"/>
                  </a:cubicBezTo>
                  <a:cubicBezTo>
                    <a:pt x="30" y="40"/>
                    <a:pt x="28" y="39"/>
                    <a:pt x="28" y="36"/>
                  </a:cubicBezTo>
                  <a:cubicBezTo>
                    <a:pt x="28" y="34"/>
                    <a:pt x="29" y="33"/>
                    <a:pt x="31" y="3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3"/>
                    <a:pt x="36" y="34"/>
                    <a:pt x="3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2" name="Freeform 31">
              <a:extLst>
                <a:ext uri="{FF2B5EF4-FFF2-40B4-BE49-F238E27FC236}">
                  <a16:creationId xmlns:a16="http://schemas.microsoft.com/office/drawing/2014/main" id="{412FA4AB-EB98-70AC-1E73-7DF36DE870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3661" y="4817269"/>
              <a:ext cx="342426" cy="372420"/>
            </a:xfrm>
            <a:custGeom>
              <a:avLst/>
              <a:gdLst>
                <a:gd name="T0" fmla="*/ 42 w 58"/>
                <a:gd name="T1" fmla="*/ 4 h 63"/>
                <a:gd name="T2" fmla="*/ 41 w 58"/>
                <a:gd name="T3" fmla="*/ 10 h 63"/>
                <a:gd name="T4" fmla="*/ 17 w 58"/>
                <a:gd name="T5" fmla="*/ 47 h 63"/>
                <a:gd name="T6" fmla="*/ 15 w 58"/>
                <a:gd name="T7" fmla="*/ 54 h 63"/>
                <a:gd name="T8" fmla="*/ 19 w 58"/>
                <a:gd name="T9" fmla="*/ 47 h 63"/>
                <a:gd name="T10" fmla="*/ 49 w 58"/>
                <a:gd name="T11" fmla="*/ 19 h 63"/>
                <a:gd name="T12" fmla="*/ 53 w 58"/>
                <a:gd name="T13" fmla="*/ 14 h 63"/>
                <a:gd name="T14" fmla="*/ 48 w 58"/>
                <a:gd name="T15" fmla="*/ 19 h 63"/>
                <a:gd name="T16" fmla="*/ 4 w 58"/>
                <a:gd name="T17" fmla="*/ 43 h 63"/>
                <a:gd name="T18" fmla="*/ 11 w 58"/>
                <a:gd name="T19" fmla="*/ 41 h 63"/>
                <a:gd name="T20" fmla="*/ 57 w 58"/>
                <a:gd name="T21" fmla="*/ 28 h 63"/>
                <a:gd name="T22" fmla="*/ 51 w 58"/>
                <a:gd name="T23" fmla="*/ 30 h 63"/>
                <a:gd name="T24" fmla="*/ 57 w 58"/>
                <a:gd name="T25" fmla="*/ 28 h 63"/>
                <a:gd name="T26" fmla="*/ 1 w 58"/>
                <a:gd name="T27" fmla="*/ 28 h 63"/>
                <a:gd name="T28" fmla="*/ 7 w 58"/>
                <a:gd name="T29" fmla="*/ 30 h 63"/>
                <a:gd name="T30" fmla="*/ 48 w 58"/>
                <a:gd name="T31" fmla="*/ 39 h 63"/>
                <a:gd name="T32" fmla="*/ 54 w 58"/>
                <a:gd name="T33" fmla="*/ 44 h 63"/>
                <a:gd name="T34" fmla="*/ 49 w 58"/>
                <a:gd name="T35" fmla="*/ 39 h 63"/>
                <a:gd name="T36" fmla="*/ 5 w 58"/>
                <a:gd name="T37" fmla="*/ 16 h 63"/>
                <a:gd name="T38" fmla="*/ 11 w 58"/>
                <a:gd name="T39" fmla="*/ 18 h 63"/>
                <a:gd name="T40" fmla="*/ 41 w 58"/>
                <a:gd name="T41" fmla="*/ 47 h 63"/>
                <a:gd name="T42" fmla="*/ 42 w 58"/>
                <a:gd name="T43" fmla="*/ 54 h 63"/>
                <a:gd name="T44" fmla="*/ 44 w 58"/>
                <a:gd name="T45" fmla="*/ 53 h 63"/>
                <a:gd name="T46" fmla="*/ 18 w 58"/>
                <a:gd name="T47" fmla="*/ 11 h 63"/>
                <a:gd name="T48" fmla="*/ 16 w 58"/>
                <a:gd name="T49" fmla="*/ 4 h 63"/>
                <a:gd name="T50" fmla="*/ 17 w 58"/>
                <a:gd name="T51" fmla="*/ 10 h 63"/>
                <a:gd name="T52" fmla="*/ 30 w 58"/>
                <a:gd name="T53" fmla="*/ 1 h 63"/>
                <a:gd name="T54" fmla="*/ 28 w 58"/>
                <a:gd name="T55" fmla="*/ 7 h 63"/>
                <a:gd name="T56" fmla="*/ 40 w 58"/>
                <a:gd name="T57" fmla="*/ 41 h 63"/>
                <a:gd name="T58" fmla="*/ 37 w 58"/>
                <a:gd name="T59" fmla="*/ 51 h 63"/>
                <a:gd name="T60" fmla="*/ 38 w 58"/>
                <a:gd name="T61" fmla="*/ 55 h 63"/>
                <a:gd name="T62" fmla="*/ 35 w 58"/>
                <a:gd name="T63" fmla="*/ 60 h 63"/>
                <a:gd name="T64" fmla="*/ 28 w 58"/>
                <a:gd name="T65" fmla="*/ 63 h 63"/>
                <a:gd name="T66" fmla="*/ 21 w 58"/>
                <a:gd name="T67" fmla="*/ 58 h 63"/>
                <a:gd name="T68" fmla="*/ 22 w 58"/>
                <a:gd name="T69" fmla="*/ 53 h 63"/>
                <a:gd name="T70" fmla="*/ 21 w 58"/>
                <a:gd name="T71" fmla="*/ 49 h 63"/>
                <a:gd name="T72" fmla="*/ 13 w 58"/>
                <a:gd name="T73" fmla="*/ 29 h 63"/>
                <a:gd name="T74" fmla="*/ 33 w 58"/>
                <a:gd name="T75" fmla="*/ 61 h 63"/>
                <a:gd name="T76" fmla="*/ 25 w 58"/>
                <a:gd name="T77" fmla="*/ 61 h 63"/>
                <a:gd name="T78" fmla="*/ 33 w 58"/>
                <a:gd name="T79" fmla="*/ 61 h 63"/>
                <a:gd name="T80" fmla="*/ 23 w 58"/>
                <a:gd name="T81" fmla="*/ 58 h 63"/>
                <a:gd name="T82" fmla="*/ 31 w 58"/>
                <a:gd name="T83" fmla="*/ 58 h 63"/>
                <a:gd name="T84" fmla="*/ 34 w 58"/>
                <a:gd name="T85" fmla="*/ 57 h 63"/>
                <a:gd name="T86" fmla="*/ 23 w 58"/>
                <a:gd name="T87" fmla="*/ 55 h 63"/>
                <a:gd name="T88" fmla="*/ 36 w 58"/>
                <a:gd name="T89" fmla="*/ 55 h 63"/>
                <a:gd name="T90" fmla="*/ 25 w 58"/>
                <a:gd name="T91" fmla="*/ 52 h 63"/>
                <a:gd name="T92" fmla="*/ 34 w 58"/>
                <a:gd name="T93" fmla="*/ 52 h 63"/>
                <a:gd name="T94" fmla="*/ 34 w 58"/>
                <a:gd name="T95" fmla="*/ 50 h 63"/>
                <a:gd name="T96" fmla="*/ 25 w 58"/>
                <a:gd name="T97" fmla="*/ 49 h 63"/>
                <a:gd name="T98" fmla="*/ 34 w 58"/>
                <a:gd name="T99" fmla="*/ 50 h 63"/>
                <a:gd name="T100" fmla="*/ 15 w 58"/>
                <a:gd name="T101" fmla="*/ 29 h 63"/>
                <a:gd name="T102" fmla="*/ 25 w 58"/>
                <a:gd name="T103" fmla="*/ 47 h 63"/>
                <a:gd name="T104" fmla="*/ 24 w 58"/>
                <a:gd name="T105" fmla="*/ 31 h 63"/>
                <a:gd name="T106" fmla="*/ 31 w 58"/>
                <a:gd name="T107" fmla="*/ 47 h 63"/>
                <a:gd name="T108" fmla="*/ 35 w 58"/>
                <a:gd name="T109" fmla="*/ 32 h 63"/>
                <a:gd name="T110" fmla="*/ 35 w 58"/>
                <a:gd name="T111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3">
                  <a:moveTo>
                    <a:pt x="40" y="11"/>
                  </a:moveTo>
                  <a:cubicBezTo>
                    <a:pt x="39" y="10"/>
                    <a:pt x="39" y="10"/>
                    <a:pt x="39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3"/>
                    <a:pt x="44" y="4"/>
                  </a:cubicBezTo>
                  <a:cubicBezTo>
                    <a:pt x="44" y="4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  <a:moveTo>
                    <a:pt x="17" y="47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7"/>
                    <a:pt x="19" y="47"/>
                  </a:cubicBezTo>
                  <a:cubicBezTo>
                    <a:pt x="18" y="47"/>
                    <a:pt x="18" y="47"/>
                    <a:pt x="17" y="47"/>
                  </a:cubicBezTo>
                  <a:close/>
                  <a:moveTo>
                    <a:pt x="48" y="19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5"/>
                    <a:pt x="55" y="15"/>
                    <a:pt x="54" y="14"/>
                  </a:cubicBezTo>
                  <a:cubicBezTo>
                    <a:pt x="54" y="14"/>
                    <a:pt x="54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10" y="39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5" y="44"/>
                    <a:pt x="5" y="44"/>
                  </a:cubicBezTo>
                  <a:cubicBezTo>
                    <a:pt x="5" y="44"/>
                    <a:pt x="5" y="44"/>
                    <a:pt x="6" y="44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0"/>
                    <a:pt x="11" y="40"/>
                    <a:pt x="11" y="39"/>
                  </a:cubicBezTo>
                  <a:cubicBezTo>
                    <a:pt x="11" y="39"/>
                    <a:pt x="10" y="39"/>
                    <a:pt x="10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29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29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8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0" y="28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0"/>
                    <a:pt x="8" y="29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7" y="40"/>
                    <a:pt x="47" y="40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4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5" y="43"/>
                    <a:pt x="55" y="42"/>
                    <a:pt x="54" y="42"/>
                  </a:cubicBezTo>
                  <a:lnTo>
                    <a:pt x="49" y="39"/>
                  </a:lnTo>
                  <a:close/>
                  <a:moveTo>
                    <a:pt x="6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5"/>
                    <a:pt x="5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lnTo>
                    <a:pt x="6" y="14"/>
                  </a:lnTo>
                  <a:close/>
                  <a:moveTo>
                    <a:pt x="41" y="47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4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7"/>
                  </a:lnTo>
                  <a:close/>
                  <a:moveTo>
                    <a:pt x="17" y="10"/>
                  </a:moveTo>
                  <a:cubicBezTo>
                    <a:pt x="18" y="10"/>
                    <a:pt x="18" y="11"/>
                    <a:pt x="18" y="11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3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8"/>
                    <a:pt x="29" y="8"/>
                  </a:cubicBezTo>
                  <a:close/>
                  <a:moveTo>
                    <a:pt x="45" y="29"/>
                  </a:moveTo>
                  <a:cubicBezTo>
                    <a:pt x="45" y="33"/>
                    <a:pt x="44" y="38"/>
                    <a:pt x="40" y="41"/>
                  </a:cubicBezTo>
                  <a:cubicBezTo>
                    <a:pt x="38" y="43"/>
                    <a:pt x="37" y="46"/>
                    <a:pt x="37" y="47"/>
                  </a:cubicBezTo>
                  <a:cubicBezTo>
                    <a:pt x="38" y="48"/>
                    <a:pt x="38" y="48"/>
                    <a:pt x="38" y="49"/>
                  </a:cubicBezTo>
                  <a:cubicBezTo>
                    <a:pt x="38" y="50"/>
                    <a:pt x="38" y="50"/>
                    <a:pt x="37" y="51"/>
                  </a:cubicBezTo>
                  <a:cubicBezTo>
                    <a:pt x="38" y="51"/>
                    <a:pt x="38" y="51"/>
                    <a:pt x="38" y="52"/>
                  </a:cubicBezTo>
                  <a:cubicBezTo>
                    <a:pt x="38" y="53"/>
                    <a:pt x="38" y="53"/>
                    <a:pt x="37" y="53"/>
                  </a:cubicBezTo>
                  <a:cubicBezTo>
                    <a:pt x="38" y="54"/>
                    <a:pt x="38" y="54"/>
                    <a:pt x="38" y="55"/>
                  </a:cubicBezTo>
                  <a:cubicBezTo>
                    <a:pt x="38" y="56"/>
                    <a:pt x="38" y="56"/>
                    <a:pt x="37" y="56"/>
                  </a:cubicBezTo>
                  <a:cubicBezTo>
                    <a:pt x="38" y="57"/>
                    <a:pt x="38" y="57"/>
                    <a:pt x="38" y="58"/>
                  </a:cubicBezTo>
                  <a:cubicBezTo>
                    <a:pt x="38" y="59"/>
                    <a:pt x="37" y="60"/>
                    <a:pt x="35" y="60"/>
                  </a:cubicBezTo>
                  <a:cubicBezTo>
                    <a:pt x="35" y="60"/>
                    <a:pt x="35" y="61"/>
                    <a:pt x="35" y="61"/>
                  </a:cubicBezTo>
                  <a:cubicBezTo>
                    <a:pt x="35" y="63"/>
                    <a:pt x="33" y="63"/>
                    <a:pt x="31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6" y="63"/>
                    <a:pt x="23" y="63"/>
                    <a:pt x="23" y="61"/>
                  </a:cubicBezTo>
                  <a:cubicBezTo>
                    <a:pt x="23" y="61"/>
                    <a:pt x="23" y="60"/>
                    <a:pt x="23" y="60"/>
                  </a:cubicBezTo>
                  <a:cubicBezTo>
                    <a:pt x="22" y="60"/>
                    <a:pt x="21" y="59"/>
                    <a:pt x="21" y="58"/>
                  </a:cubicBezTo>
                  <a:cubicBezTo>
                    <a:pt x="21" y="57"/>
                    <a:pt x="21" y="57"/>
                    <a:pt x="22" y="56"/>
                  </a:cubicBezTo>
                  <a:cubicBezTo>
                    <a:pt x="21" y="56"/>
                    <a:pt x="21" y="56"/>
                    <a:pt x="21" y="55"/>
                  </a:cubicBezTo>
                  <a:cubicBezTo>
                    <a:pt x="21" y="54"/>
                    <a:pt x="21" y="54"/>
                    <a:pt x="22" y="53"/>
                  </a:cubicBezTo>
                  <a:cubicBezTo>
                    <a:pt x="21" y="53"/>
                    <a:pt x="21" y="53"/>
                    <a:pt x="21" y="52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1" y="50"/>
                    <a:pt x="21" y="50"/>
                    <a:pt x="21" y="49"/>
                  </a:cubicBezTo>
                  <a:cubicBezTo>
                    <a:pt x="21" y="48"/>
                    <a:pt x="21" y="48"/>
                    <a:pt x="22" y="47"/>
                  </a:cubicBezTo>
                  <a:cubicBezTo>
                    <a:pt x="22" y="46"/>
                    <a:pt x="21" y="43"/>
                    <a:pt x="18" y="41"/>
                  </a:cubicBezTo>
                  <a:cubicBezTo>
                    <a:pt x="15" y="38"/>
                    <a:pt x="13" y="33"/>
                    <a:pt x="13" y="29"/>
                  </a:cubicBezTo>
                  <a:cubicBezTo>
                    <a:pt x="13" y="20"/>
                    <a:pt x="20" y="13"/>
                    <a:pt x="29" y="13"/>
                  </a:cubicBezTo>
                  <a:cubicBezTo>
                    <a:pt x="38" y="13"/>
                    <a:pt x="45" y="20"/>
                    <a:pt x="45" y="29"/>
                  </a:cubicBezTo>
                  <a:close/>
                  <a:moveTo>
                    <a:pt x="33" y="61"/>
                  </a:moveTo>
                  <a:cubicBezTo>
                    <a:pt x="33" y="61"/>
                    <a:pt x="32" y="60"/>
                    <a:pt x="31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0"/>
                    <a:pt x="26" y="61"/>
                    <a:pt x="25" y="61"/>
                  </a:cubicBezTo>
                  <a:cubicBezTo>
                    <a:pt x="26" y="61"/>
                    <a:pt x="26" y="61"/>
                    <a:pt x="28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2" y="61"/>
                    <a:pt x="33" y="61"/>
                    <a:pt x="33" y="61"/>
                  </a:cubicBezTo>
                  <a:close/>
                  <a:moveTo>
                    <a:pt x="34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4" y="57"/>
                    <a:pt x="23" y="58"/>
                    <a:pt x="23" y="58"/>
                  </a:cubicBezTo>
                  <a:cubicBezTo>
                    <a:pt x="23" y="58"/>
                    <a:pt x="24" y="58"/>
                    <a:pt x="25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8"/>
                    <a:pt x="35" y="58"/>
                    <a:pt x="36" y="58"/>
                  </a:cubicBezTo>
                  <a:cubicBezTo>
                    <a:pt x="35" y="58"/>
                    <a:pt x="35" y="57"/>
                    <a:pt x="34" y="57"/>
                  </a:cubicBezTo>
                  <a:close/>
                  <a:moveTo>
                    <a:pt x="34" y="54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4" y="54"/>
                    <a:pt x="23" y="55"/>
                    <a:pt x="23" y="55"/>
                  </a:cubicBezTo>
                  <a:cubicBezTo>
                    <a:pt x="23" y="55"/>
                    <a:pt x="24" y="55"/>
                    <a:pt x="2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5" y="55"/>
                    <a:pt x="35" y="55"/>
                    <a:pt x="36" y="55"/>
                  </a:cubicBezTo>
                  <a:cubicBezTo>
                    <a:pt x="35" y="55"/>
                    <a:pt x="35" y="54"/>
                    <a:pt x="34" y="54"/>
                  </a:cubicBezTo>
                  <a:close/>
                  <a:moveTo>
                    <a:pt x="34" y="52"/>
                  </a:moveTo>
                  <a:cubicBezTo>
                    <a:pt x="25" y="52"/>
                    <a:pt x="25" y="52"/>
                    <a:pt x="25" y="52"/>
                  </a:cubicBezTo>
                  <a:cubicBezTo>
                    <a:pt x="24" y="52"/>
                    <a:pt x="23" y="52"/>
                    <a:pt x="23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5" y="52"/>
                    <a:pt x="36" y="52"/>
                  </a:cubicBezTo>
                  <a:cubicBezTo>
                    <a:pt x="35" y="52"/>
                    <a:pt x="35" y="52"/>
                    <a:pt x="34" y="52"/>
                  </a:cubicBezTo>
                  <a:close/>
                  <a:moveTo>
                    <a:pt x="34" y="50"/>
                  </a:moveTo>
                  <a:cubicBezTo>
                    <a:pt x="35" y="50"/>
                    <a:pt x="35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9"/>
                    <a:pt x="23" y="49"/>
                  </a:cubicBezTo>
                  <a:cubicBezTo>
                    <a:pt x="23" y="49"/>
                    <a:pt x="24" y="50"/>
                    <a:pt x="25" y="50"/>
                  </a:cubicBezTo>
                  <a:lnTo>
                    <a:pt x="34" y="50"/>
                  </a:lnTo>
                  <a:close/>
                  <a:moveTo>
                    <a:pt x="43" y="29"/>
                  </a:moveTo>
                  <a:cubicBezTo>
                    <a:pt x="43" y="21"/>
                    <a:pt x="37" y="15"/>
                    <a:pt x="29" y="15"/>
                  </a:cubicBezTo>
                  <a:cubicBezTo>
                    <a:pt x="22" y="15"/>
                    <a:pt x="15" y="21"/>
                    <a:pt x="15" y="29"/>
                  </a:cubicBezTo>
                  <a:cubicBezTo>
                    <a:pt x="15" y="33"/>
                    <a:pt x="17" y="36"/>
                    <a:pt x="20" y="39"/>
                  </a:cubicBezTo>
                  <a:cubicBezTo>
                    <a:pt x="22" y="42"/>
                    <a:pt x="23" y="44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4" y="31"/>
                    <a:pt x="24" y="31"/>
                  </a:cubicBezTo>
                  <a:cubicBezTo>
                    <a:pt x="25" y="31"/>
                    <a:pt x="25" y="31"/>
                    <a:pt x="25" y="32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ubicBezTo>
                    <a:pt x="35" y="31"/>
                    <a:pt x="35" y="32"/>
                    <a:pt x="35" y="3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4"/>
                    <a:pt x="37" y="42"/>
                    <a:pt x="39" y="39"/>
                  </a:cubicBezTo>
                  <a:cubicBezTo>
                    <a:pt x="42" y="36"/>
                    <a:pt x="43" y="33"/>
                    <a:pt x="4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3" name="Freeform 85">
              <a:extLst>
                <a:ext uri="{FF2B5EF4-FFF2-40B4-BE49-F238E27FC236}">
                  <a16:creationId xmlns:a16="http://schemas.microsoft.com/office/drawing/2014/main" id="{8FA8D086-8A1E-9C56-C730-2415741224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1876" y="2560044"/>
              <a:ext cx="295420" cy="222001"/>
            </a:xfrm>
            <a:custGeom>
              <a:avLst/>
              <a:gdLst>
                <a:gd name="T0" fmla="*/ 53 w 71"/>
                <a:gd name="T1" fmla="*/ 5 h 51"/>
                <a:gd name="T2" fmla="*/ 0 w 71"/>
                <a:gd name="T3" fmla="*/ 12 h 51"/>
                <a:gd name="T4" fmla="*/ 8 w 71"/>
                <a:gd name="T5" fmla="*/ 33 h 51"/>
                <a:gd name="T6" fmla="*/ 12 w 71"/>
                <a:gd name="T7" fmla="*/ 43 h 51"/>
                <a:gd name="T8" fmla="*/ 46 w 71"/>
                <a:gd name="T9" fmla="*/ 40 h 51"/>
                <a:gd name="T10" fmla="*/ 11 w 71"/>
                <a:gd name="T11" fmla="*/ 35 h 51"/>
                <a:gd name="T12" fmla="*/ 48 w 71"/>
                <a:gd name="T13" fmla="*/ 31 h 51"/>
                <a:gd name="T14" fmla="*/ 56 w 71"/>
                <a:gd name="T15" fmla="*/ 6 h 51"/>
                <a:gd name="T16" fmla="*/ 71 w 71"/>
                <a:gd name="T17" fmla="*/ 2 h 51"/>
                <a:gd name="T18" fmla="*/ 45 w 71"/>
                <a:gd name="T19" fmla="*/ 18 h 51"/>
                <a:gd name="T20" fmla="*/ 49 w 71"/>
                <a:gd name="T21" fmla="*/ 18 h 51"/>
                <a:gd name="T22" fmla="*/ 45 w 71"/>
                <a:gd name="T23" fmla="*/ 20 h 51"/>
                <a:gd name="T24" fmla="*/ 9 w 71"/>
                <a:gd name="T25" fmla="*/ 30 h 51"/>
                <a:gd name="T26" fmla="*/ 12 w 71"/>
                <a:gd name="T27" fmla="*/ 32 h 51"/>
                <a:gd name="T28" fmla="*/ 28 w 71"/>
                <a:gd name="T29" fmla="*/ 18 h 51"/>
                <a:gd name="T30" fmla="*/ 35 w 71"/>
                <a:gd name="T31" fmla="*/ 18 h 51"/>
                <a:gd name="T32" fmla="*/ 43 w 71"/>
                <a:gd name="T33" fmla="*/ 18 h 51"/>
                <a:gd name="T34" fmla="*/ 28 w 71"/>
                <a:gd name="T35" fmla="*/ 20 h 51"/>
                <a:gd name="T36" fmla="*/ 28 w 71"/>
                <a:gd name="T37" fmla="*/ 25 h 51"/>
                <a:gd name="T38" fmla="*/ 21 w 71"/>
                <a:gd name="T39" fmla="*/ 25 h 51"/>
                <a:gd name="T40" fmla="*/ 26 w 71"/>
                <a:gd name="T41" fmla="*/ 25 h 51"/>
                <a:gd name="T42" fmla="*/ 20 w 71"/>
                <a:gd name="T43" fmla="*/ 13 h 51"/>
                <a:gd name="T44" fmla="*/ 18 w 71"/>
                <a:gd name="T45" fmla="*/ 18 h 51"/>
                <a:gd name="T46" fmla="*/ 18 w 71"/>
                <a:gd name="T47" fmla="*/ 13 h 51"/>
                <a:gd name="T48" fmla="*/ 19 w 71"/>
                <a:gd name="T49" fmla="*/ 25 h 51"/>
                <a:gd name="T50" fmla="*/ 18 w 71"/>
                <a:gd name="T51" fmla="*/ 20 h 51"/>
                <a:gd name="T52" fmla="*/ 5 w 71"/>
                <a:gd name="T53" fmla="*/ 20 h 51"/>
                <a:gd name="T54" fmla="*/ 13 w 71"/>
                <a:gd name="T55" fmla="*/ 27 h 51"/>
                <a:gd name="T56" fmla="*/ 14 w 71"/>
                <a:gd name="T57" fmla="*/ 32 h 51"/>
                <a:gd name="T58" fmla="*/ 26 w 71"/>
                <a:gd name="T59" fmla="*/ 27 h 51"/>
                <a:gd name="T60" fmla="*/ 21 w 71"/>
                <a:gd name="T61" fmla="*/ 27 h 51"/>
                <a:gd name="T62" fmla="*/ 33 w 71"/>
                <a:gd name="T63" fmla="*/ 32 h 51"/>
                <a:gd name="T64" fmla="*/ 36 w 71"/>
                <a:gd name="T65" fmla="*/ 27 h 51"/>
                <a:gd name="T66" fmla="*/ 35 w 71"/>
                <a:gd name="T67" fmla="*/ 32 h 51"/>
                <a:gd name="T68" fmla="*/ 37 w 71"/>
                <a:gd name="T69" fmla="*/ 20 h 51"/>
                <a:gd name="T70" fmla="*/ 36 w 71"/>
                <a:gd name="T71" fmla="*/ 25 h 51"/>
                <a:gd name="T72" fmla="*/ 9 w 71"/>
                <a:gd name="T73" fmla="*/ 13 h 51"/>
                <a:gd name="T74" fmla="*/ 3 w 71"/>
                <a:gd name="T75" fmla="*/ 14 h 51"/>
                <a:gd name="T76" fmla="*/ 42 w 71"/>
                <a:gd name="T77" fmla="*/ 32 h 51"/>
                <a:gd name="T78" fmla="*/ 46 w 71"/>
                <a:gd name="T79" fmla="*/ 27 h 51"/>
                <a:gd name="T80" fmla="*/ 13 w 71"/>
                <a:gd name="T81" fmla="*/ 44 h 51"/>
                <a:gd name="T82" fmla="*/ 17 w 71"/>
                <a:gd name="T83" fmla="*/ 48 h 51"/>
                <a:gd name="T84" fmla="*/ 12 w 71"/>
                <a:gd name="T85" fmla="*/ 48 h 51"/>
                <a:gd name="T86" fmla="*/ 13 w 71"/>
                <a:gd name="T87" fmla="*/ 49 h 51"/>
                <a:gd name="T88" fmla="*/ 40 w 71"/>
                <a:gd name="T89" fmla="*/ 51 h 51"/>
                <a:gd name="T90" fmla="*/ 40 w 71"/>
                <a:gd name="T91" fmla="*/ 49 h 51"/>
                <a:gd name="T92" fmla="*/ 42 w 71"/>
                <a:gd name="T93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51">
                  <a:moveTo>
                    <a:pt x="7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6" y="0"/>
                    <a:pt x="54" y="2"/>
                    <a:pt x="5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1" y="11"/>
                    <a:pt x="0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2"/>
                    <a:pt x="8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1"/>
                    <a:pt x="10" y="43"/>
                    <a:pt x="12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7" y="42"/>
                    <a:pt x="47" y="41"/>
                  </a:cubicBezTo>
                  <a:cubicBezTo>
                    <a:pt x="47" y="41"/>
                    <a:pt x="46" y="40"/>
                    <a:pt x="46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2" y="35"/>
                    <a:pt x="1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5" y="35"/>
                    <a:pt x="47" y="33"/>
                    <a:pt x="48" y="31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2"/>
                    <a:pt x="54" y="12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4"/>
                    <a:pt x="58" y="3"/>
                    <a:pt x="59" y="3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1" y="3"/>
                    <a:pt x="71" y="2"/>
                  </a:cubicBezTo>
                  <a:cubicBezTo>
                    <a:pt x="71" y="1"/>
                    <a:pt x="70" y="0"/>
                    <a:pt x="70" y="0"/>
                  </a:cubicBezTo>
                  <a:close/>
                  <a:moveTo>
                    <a:pt x="49" y="18"/>
                  </a:moveTo>
                  <a:cubicBezTo>
                    <a:pt x="45" y="18"/>
                    <a:pt x="45" y="18"/>
                    <a:pt x="45" y="1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0" y="13"/>
                    <a:pt x="50" y="13"/>
                  </a:cubicBezTo>
                  <a:lnTo>
                    <a:pt x="49" y="18"/>
                  </a:lnTo>
                  <a:close/>
                  <a:moveTo>
                    <a:pt x="47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20"/>
                    <a:pt x="48" y="20"/>
                    <a:pt x="48" y="20"/>
                  </a:cubicBezTo>
                  <a:lnTo>
                    <a:pt x="47" y="25"/>
                  </a:lnTo>
                  <a:close/>
                  <a:moveTo>
                    <a:pt x="9" y="30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0" y="31"/>
                    <a:pt x="9" y="30"/>
                  </a:cubicBezTo>
                  <a:close/>
                  <a:moveTo>
                    <a:pt x="35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5" y="18"/>
                  </a:lnTo>
                  <a:close/>
                  <a:moveTo>
                    <a:pt x="37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13"/>
                  </a:lnTo>
                  <a:close/>
                  <a:moveTo>
                    <a:pt x="28" y="20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8" y="25"/>
                    <a:pt x="28" y="25"/>
                    <a:pt x="28" y="25"/>
                  </a:cubicBezTo>
                  <a:lnTo>
                    <a:pt x="28" y="20"/>
                  </a:lnTo>
                  <a:close/>
                  <a:moveTo>
                    <a:pt x="26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6" y="20"/>
                    <a:pt x="26" y="20"/>
                    <a:pt x="26" y="20"/>
                  </a:cubicBezTo>
                  <a:lnTo>
                    <a:pt x="26" y="25"/>
                  </a:lnTo>
                  <a:close/>
                  <a:moveTo>
                    <a:pt x="26" y="18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7" y="13"/>
                    <a:pt x="27" y="13"/>
                    <a:pt x="27" y="13"/>
                  </a:cubicBezTo>
                  <a:lnTo>
                    <a:pt x="26" y="18"/>
                  </a:lnTo>
                  <a:close/>
                  <a:moveTo>
                    <a:pt x="18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8" y="13"/>
                    <a:pt x="18" y="13"/>
                    <a:pt x="18" y="13"/>
                  </a:cubicBezTo>
                  <a:lnTo>
                    <a:pt x="18" y="18"/>
                  </a:lnTo>
                  <a:close/>
                  <a:moveTo>
                    <a:pt x="18" y="20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8" y="20"/>
                  </a:lnTo>
                  <a:close/>
                  <a:moveTo>
                    <a:pt x="11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1" y="25"/>
                  </a:lnTo>
                  <a:close/>
                  <a:moveTo>
                    <a:pt x="13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4" y="32"/>
                    <a:pt x="14" y="32"/>
                    <a:pt x="14" y="32"/>
                  </a:cubicBezTo>
                  <a:lnTo>
                    <a:pt x="13" y="27"/>
                  </a:lnTo>
                  <a:close/>
                  <a:moveTo>
                    <a:pt x="21" y="27"/>
                  </a:moveTo>
                  <a:cubicBezTo>
                    <a:pt x="26" y="27"/>
                    <a:pt x="26" y="27"/>
                    <a:pt x="26" y="27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27"/>
                  </a:lnTo>
                  <a:close/>
                  <a:moveTo>
                    <a:pt x="28" y="27"/>
                  </a:moveTo>
                  <a:cubicBezTo>
                    <a:pt x="34" y="27"/>
                    <a:pt x="34" y="27"/>
                    <a:pt x="34" y="2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8" y="32"/>
                    <a:pt x="28" y="32"/>
                    <a:pt x="28" y="32"/>
                  </a:cubicBezTo>
                  <a:lnTo>
                    <a:pt x="28" y="27"/>
                  </a:lnTo>
                  <a:close/>
                  <a:moveTo>
                    <a:pt x="36" y="27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36" y="27"/>
                  </a:lnTo>
                  <a:close/>
                  <a:moveTo>
                    <a:pt x="36" y="25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36" y="25"/>
                  </a:lnTo>
                  <a:close/>
                  <a:moveTo>
                    <a:pt x="4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4" y="13"/>
                  </a:cubicBezTo>
                  <a:close/>
                  <a:moveTo>
                    <a:pt x="42" y="32"/>
                  </a:moveTo>
                  <a:cubicBezTo>
                    <a:pt x="42" y="32"/>
                    <a:pt x="42" y="32"/>
                    <a:pt x="42" y="3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1"/>
                    <a:pt x="43" y="32"/>
                    <a:pt x="42" y="32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6"/>
                    <a:pt x="10" y="48"/>
                  </a:cubicBezTo>
                  <a:cubicBezTo>
                    <a:pt x="10" y="50"/>
                    <a:pt x="11" y="51"/>
                    <a:pt x="13" y="51"/>
                  </a:cubicBezTo>
                  <a:cubicBezTo>
                    <a:pt x="15" y="51"/>
                    <a:pt x="17" y="50"/>
                    <a:pt x="17" y="48"/>
                  </a:cubicBezTo>
                  <a:cubicBezTo>
                    <a:pt x="17" y="46"/>
                    <a:pt x="15" y="44"/>
                    <a:pt x="13" y="44"/>
                  </a:cubicBezTo>
                  <a:close/>
                  <a:moveTo>
                    <a:pt x="13" y="49"/>
                  </a:moveTo>
                  <a:cubicBezTo>
                    <a:pt x="13" y="49"/>
                    <a:pt x="12" y="48"/>
                    <a:pt x="12" y="48"/>
                  </a:cubicBezTo>
                  <a:cubicBezTo>
                    <a:pt x="12" y="47"/>
                    <a:pt x="13" y="46"/>
                    <a:pt x="13" y="46"/>
                  </a:cubicBezTo>
                  <a:cubicBezTo>
                    <a:pt x="14" y="46"/>
                    <a:pt x="15" y="47"/>
                    <a:pt x="15" y="48"/>
                  </a:cubicBezTo>
                  <a:cubicBezTo>
                    <a:pt x="15" y="48"/>
                    <a:pt x="14" y="49"/>
                    <a:pt x="13" y="49"/>
                  </a:cubicBezTo>
                  <a:close/>
                  <a:moveTo>
                    <a:pt x="40" y="44"/>
                  </a:moveTo>
                  <a:cubicBezTo>
                    <a:pt x="38" y="44"/>
                    <a:pt x="37" y="46"/>
                    <a:pt x="37" y="48"/>
                  </a:cubicBezTo>
                  <a:cubicBezTo>
                    <a:pt x="37" y="50"/>
                    <a:pt x="38" y="51"/>
                    <a:pt x="40" y="51"/>
                  </a:cubicBezTo>
                  <a:cubicBezTo>
                    <a:pt x="42" y="51"/>
                    <a:pt x="44" y="50"/>
                    <a:pt x="44" y="48"/>
                  </a:cubicBezTo>
                  <a:cubicBezTo>
                    <a:pt x="44" y="46"/>
                    <a:pt x="42" y="44"/>
                    <a:pt x="40" y="44"/>
                  </a:cubicBezTo>
                  <a:close/>
                  <a:moveTo>
                    <a:pt x="40" y="49"/>
                  </a:moveTo>
                  <a:cubicBezTo>
                    <a:pt x="39" y="49"/>
                    <a:pt x="39" y="48"/>
                    <a:pt x="39" y="48"/>
                  </a:cubicBezTo>
                  <a:cubicBezTo>
                    <a:pt x="39" y="47"/>
                    <a:pt x="39" y="46"/>
                    <a:pt x="40" y="46"/>
                  </a:cubicBezTo>
                  <a:cubicBezTo>
                    <a:pt x="41" y="46"/>
                    <a:pt x="42" y="47"/>
                    <a:pt x="42" y="48"/>
                  </a:cubicBezTo>
                  <a:cubicBezTo>
                    <a:pt x="42" y="48"/>
                    <a:pt x="41" y="49"/>
                    <a:pt x="40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4" name="Freeform 24">
              <a:extLst>
                <a:ext uri="{FF2B5EF4-FFF2-40B4-BE49-F238E27FC236}">
                  <a16:creationId xmlns:a16="http://schemas.microsoft.com/office/drawing/2014/main" id="{B985D504-1D85-4C30-E6CD-5D2A34C85F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6359" y="3087540"/>
              <a:ext cx="380570" cy="401423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5" name="Freeform 30">
              <a:extLst>
                <a:ext uri="{FF2B5EF4-FFF2-40B4-BE49-F238E27FC236}">
                  <a16:creationId xmlns:a16="http://schemas.microsoft.com/office/drawing/2014/main" id="{EED28349-B4AA-E53D-967A-327BB648F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7861" y="2875584"/>
              <a:ext cx="353067" cy="335114"/>
            </a:xfrm>
            <a:custGeom>
              <a:avLst/>
              <a:gdLst>
                <a:gd name="T0" fmla="*/ 75 w 75"/>
                <a:gd name="T1" fmla="*/ 27 h 71"/>
                <a:gd name="T2" fmla="*/ 69 w 75"/>
                <a:gd name="T3" fmla="*/ 14 h 71"/>
                <a:gd name="T4" fmla="*/ 64 w 75"/>
                <a:gd name="T5" fmla="*/ 0 h 71"/>
                <a:gd name="T6" fmla="*/ 5 w 75"/>
                <a:gd name="T7" fmla="*/ 11 h 71"/>
                <a:gd name="T8" fmla="*/ 1 w 75"/>
                <a:gd name="T9" fmla="*/ 26 h 71"/>
                <a:gd name="T10" fmla="*/ 0 w 75"/>
                <a:gd name="T11" fmla="*/ 31 h 71"/>
                <a:gd name="T12" fmla="*/ 1 w 75"/>
                <a:gd name="T13" fmla="*/ 65 h 71"/>
                <a:gd name="T14" fmla="*/ 70 w 75"/>
                <a:gd name="T15" fmla="*/ 71 h 71"/>
                <a:gd name="T16" fmla="*/ 70 w 75"/>
                <a:gd name="T17" fmla="*/ 61 h 71"/>
                <a:gd name="T18" fmla="*/ 4 w 75"/>
                <a:gd name="T19" fmla="*/ 26 h 71"/>
                <a:gd name="T20" fmla="*/ 71 w 75"/>
                <a:gd name="T21" fmla="*/ 26 h 71"/>
                <a:gd name="T22" fmla="*/ 58 w 75"/>
                <a:gd name="T23" fmla="*/ 33 h 71"/>
                <a:gd name="T24" fmla="*/ 54 w 75"/>
                <a:gd name="T25" fmla="*/ 28 h 71"/>
                <a:gd name="T26" fmla="*/ 52 w 75"/>
                <a:gd name="T27" fmla="*/ 31 h 71"/>
                <a:gd name="T28" fmla="*/ 44 w 75"/>
                <a:gd name="T29" fmla="*/ 31 h 71"/>
                <a:gd name="T30" fmla="*/ 52 w 75"/>
                <a:gd name="T31" fmla="*/ 31 h 71"/>
                <a:gd name="T32" fmla="*/ 37 w 75"/>
                <a:gd name="T33" fmla="*/ 33 h 71"/>
                <a:gd name="T34" fmla="*/ 42 w 75"/>
                <a:gd name="T35" fmla="*/ 28 h 71"/>
                <a:gd name="T36" fmla="*/ 28 w 75"/>
                <a:gd name="T37" fmla="*/ 33 h 71"/>
                <a:gd name="T38" fmla="*/ 23 w 75"/>
                <a:gd name="T39" fmla="*/ 28 h 71"/>
                <a:gd name="T40" fmla="*/ 21 w 75"/>
                <a:gd name="T41" fmla="*/ 28 h 71"/>
                <a:gd name="T42" fmla="*/ 17 w 75"/>
                <a:gd name="T43" fmla="*/ 33 h 71"/>
                <a:gd name="T44" fmla="*/ 21 w 75"/>
                <a:gd name="T45" fmla="*/ 28 h 71"/>
                <a:gd name="T46" fmla="*/ 18 w 75"/>
                <a:gd name="T47" fmla="*/ 35 h 71"/>
                <a:gd name="T48" fmla="*/ 28 w 75"/>
                <a:gd name="T49" fmla="*/ 35 h 71"/>
                <a:gd name="T50" fmla="*/ 38 w 75"/>
                <a:gd name="T51" fmla="*/ 35 h 71"/>
                <a:gd name="T52" fmla="*/ 48 w 75"/>
                <a:gd name="T53" fmla="*/ 35 h 71"/>
                <a:gd name="T54" fmla="*/ 58 w 75"/>
                <a:gd name="T55" fmla="*/ 35 h 71"/>
                <a:gd name="T56" fmla="*/ 67 w 75"/>
                <a:gd name="T57" fmla="*/ 62 h 71"/>
                <a:gd name="T58" fmla="*/ 29 w 75"/>
                <a:gd name="T59" fmla="*/ 40 h 71"/>
                <a:gd name="T60" fmla="*/ 13 w 75"/>
                <a:gd name="T61" fmla="*/ 62 h 71"/>
                <a:gd name="T62" fmla="*/ 12 w 75"/>
                <a:gd name="T63" fmla="*/ 33 h 71"/>
                <a:gd name="T64" fmla="*/ 28 w 75"/>
                <a:gd name="T65" fmla="*/ 42 h 71"/>
                <a:gd name="T66" fmla="*/ 68 w 75"/>
                <a:gd name="T67" fmla="*/ 33 h 71"/>
                <a:gd name="T68" fmla="*/ 64 w 75"/>
                <a:gd name="T69" fmla="*/ 28 h 71"/>
                <a:gd name="T70" fmla="*/ 68 w 75"/>
                <a:gd name="T71" fmla="*/ 33 h 71"/>
                <a:gd name="T72" fmla="*/ 11 w 75"/>
                <a:gd name="T73" fmla="*/ 14 h 71"/>
                <a:gd name="T74" fmla="*/ 11 w 75"/>
                <a:gd name="T75" fmla="*/ 3 h 71"/>
                <a:gd name="T76" fmla="*/ 67 w 75"/>
                <a:gd name="T77" fmla="*/ 11 h 71"/>
                <a:gd name="T78" fmla="*/ 11 w 75"/>
                <a:gd name="T79" fmla="*/ 31 h 71"/>
                <a:gd name="T80" fmla="*/ 3 w 75"/>
                <a:gd name="T81" fmla="*/ 31 h 71"/>
                <a:gd name="T82" fmla="*/ 4 w 75"/>
                <a:gd name="T83" fmla="*/ 65 h 71"/>
                <a:gd name="T84" fmla="*/ 29 w 75"/>
                <a:gd name="T85" fmla="*/ 64 h 71"/>
                <a:gd name="T86" fmla="*/ 71 w 75"/>
                <a:gd name="T87" fmla="*/ 67 h 71"/>
                <a:gd name="T88" fmla="*/ 4 w 75"/>
                <a:gd name="T89" fmla="*/ 67 h 71"/>
                <a:gd name="T90" fmla="*/ 62 w 75"/>
                <a:gd name="T91" fmla="*/ 56 h 71"/>
                <a:gd name="T92" fmla="*/ 39 w 75"/>
                <a:gd name="T93" fmla="*/ 40 h 71"/>
                <a:gd name="T94" fmla="*/ 39 w 75"/>
                <a:gd name="T95" fmla="*/ 57 h 71"/>
                <a:gd name="T96" fmla="*/ 60 w 75"/>
                <a:gd name="T97" fmla="*/ 5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71">
                  <a:moveTo>
                    <a:pt x="75" y="31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6"/>
                    <a:pt x="75" y="2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4"/>
                    <a:pt x="69" y="14"/>
                  </a:cubicBezTo>
                  <a:cubicBezTo>
                    <a:pt x="70" y="13"/>
                    <a:pt x="70" y="12"/>
                    <a:pt x="70" y="1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5" y="2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6" y="14"/>
                    <a:pt x="6" y="14"/>
                    <a:pt x="5" y="1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6"/>
                    <a:pt x="5" y="36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" y="61"/>
                    <a:pt x="1" y="63"/>
                    <a:pt x="1" y="65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9"/>
                    <a:pt x="3" y="71"/>
                    <a:pt x="6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2" y="71"/>
                    <a:pt x="74" y="69"/>
                    <a:pt x="74" y="67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3"/>
                    <a:pt x="72" y="61"/>
                    <a:pt x="70" y="61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3" y="36"/>
                    <a:pt x="75" y="33"/>
                    <a:pt x="75" y="31"/>
                  </a:cubicBezTo>
                  <a:close/>
                  <a:moveTo>
                    <a:pt x="4" y="2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71" y="26"/>
                    <a:pt x="71" y="26"/>
                    <a:pt x="71" y="26"/>
                  </a:cubicBezTo>
                  <a:lnTo>
                    <a:pt x="4" y="26"/>
                  </a:lnTo>
                  <a:close/>
                  <a:moveTo>
                    <a:pt x="62" y="31"/>
                  </a:moveTo>
                  <a:cubicBezTo>
                    <a:pt x="62" y="32"/>
                    <a:pt x="60" y="33"/>
                    <a:pt x="58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5" y="33"/>
                    <a:pt x="54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31"/>
                  </a:lnTo>
                  <a:close/>
                  <a:moveTo>
                    <a:pt x="52" y="31"/>
                  </a:moveTo>
                  <a:cubicBezTo>
                    <a:pt x="52" y="32"/>
                    <a:pt x="50" y="33"/>
                    <a:pt x="48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5" y="33"/>
                    <a:pt x="44" y="32"/>
                    <a:pt x="44" y="3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52" y="31"/>
                  </a:lnTo>
                  <a:close/>
                  <a:moveTo>
                    <a:pt x="42" y="31"/>
                  </a:moveTo>
                  <a:cubicBezTo>
                    <a:pt x="42" y="32"/>
                    <a:pt x="40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3"/>
                    <a:pt x="34" y="32"/>
                    <a:pt x="34" y="31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42" y="28"/>
                    <a:pt x="42" y="28"/>
                    <a:pt x="42" y="28"/>
                  </a:cubicBezTo>
                  <a:lnTo>
                    <a:pt x="42" y="31"/>
                  </a:lnTo>
                  <a:close/>
                  <a:moveTo>
                    <a:pt x="32" y="31"/>
                  </a:moveTo>
                  <a:cubicBezTo>
                    <a:pt x="32" y="32"/>
                    <a:pt x="30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3"/>
                    <a:pt x="23" y="32"/>
                    <a:pt x="23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32" y="31"/>
                  </a:lnTo>
                  <a:close/>
                  <a:moveTo>
                    <a:pt x="21" y="28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0" y="33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5" y="33"/>
                    <a:pt x="13" y="32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lnTo>
                    <a:pt x="21" y="28"/>
                  </a:lnTo>
                  <a:close/>
                  <a:moveTo>
                    <a:pt x="12" y="33"/>
                  </a:moveTo>
                  <a:cubicBezTo>
                    <a:pt x="13" y="35"/>
                    <a:pt x="15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3" y="35"/>
                    <a:pt x="25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2" y="35"/>
                    <a:pt x="33" y="33"/>
                  </a:cubicBezTo>
                  <a:cubicBezTo>
                    <a:pt x="34" y="35"/>
                    <a:pt x="35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5"/>
                    <a:pt x="42" y="35"/>
                    <a:pt x="43" y="33"/>
                  </a:cubicBezTo>
                  <a:cubicBezTo>
                    <a:pt x="44" y="35"/>
                    <a:pt x="45" y="35"/>
                    <a:pt x="4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50" y="35"/>
                    <a:pt x="52" y="35"/>
                    <a:pt x="53" y="33"/>
                  </a:cubicBezTo>
                  <a:cubicBezTo>
                    <a:pt x="54" y="35"/>
                    <a:pt x="55" y="35"/>
                    <a:pt x="57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0" y="35"/>
                    <a:pt x="62" y="35"/>
                    <a:pt x="63" y="33"/>
                  </a:cubicBezTo>
                  <a:cubicBezTo>
                    <a:pt x="64" y="35"/>
                    <a:pt x="65" y="35"/>
                    <a:pt x="67" y="3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0" y="40"/>
                    <a:pt x="2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3" y="40"/>
                    <a:pt x="13" y="4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5"/>
                    <a:pt x="11" y="35"/>
                    <a:pt x="12" y="33"/>
                  </a:cubicBezTo>
                  <a:close/>
                  <a:moveTo>
                    <a:pt x="15" y="6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62"/>
                    <a:pt x="28" y="62"/>
                    <a:pt x="28" y="62"/>
                  </a:cubicBezTo>
                  <a:lnTo>
                    <a:pt x="15" y="62"/>
                  </a:lnTo>
                  <a:close/>
                  <a:moveTo>
                    <a:pt x="68" y="33"/>
                  </a:moveTo>
                  <a:cubicBezTo>
                    <a:pt x="67" y="33"/>
                    <a:pt x="67" y="33"/>
                    <a:pt x="67" y="33"/>
                  </a:cubicBezTo>
                  <a:cubicBezTo>
                    <a:pt x="65" y="33"/>
                    <a:pt x="64" y="32"/>
                    <a:pt x="64" y="31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2"/>
                    <a:pt x="70" y="33"/>
                    <a:pt x="68" y="33"/>
                  </a:cubicBezTo>
                  <a:close/>
                  <a:moveTo>
                    <a:pt x="67" y="11"/>
                  </a:moveTo>
                  <a:cubicBezTo>
                    <a:pt x="67" y="13"/>
                    <a:pt x="66" y="14"/>
                    <a:pt x="6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3"/>
                    <a:pt x="8" y="1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1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3"/>
                    <a:pt x="67" y="4"/>
                    <a:pt x="67" y="5"/>
                  </a:cubicBezTo>
                  <a:lnTo>
                    <a:pt x="67" y="11"/>
                  </a:lnTo>
                  <a:close/>
                  <a:moveTo>
                    <a:pt x="3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0" y="33"/>
                    <a:pt x="8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5" y="33"/>
                    <a:pt x="3" y="32"/>
                    <a:pt x="3" y="31"/>
                  </a:cubicBezTo>
                  <a:lnTo>
                    <a:pt x="3" y="28"/>
                  </a:lnTo>
                  <a:close/>
                  <a:moveTo>
                    <a:pt x="4" y="67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5" y="64"/>
                    <a:pt x="6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1" y="65"/>
                    <a:pt x="71" y="65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0" y="68"/>
                    <a:pt x="70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8"/>
                    <a:pt x="4" y="68"/>
                    <a:pt x="4" y="67"/>
                  </a:cubicBezTo>
                  <a:close/>
                  <a:moveTo>
                    <a:pt x="39" y="57"/>
                  </a:move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6"/>
                    <a:pt x="62" y="56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41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7"/>
                    <a:pt x="39" y="57"/>
                  </a:cubicBezTo>
                  <a:close/>
                  <a:moveTo>
                    <a:pt x="4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0" y="55"/>
                    <a:pt x="40" y="55"/>
                    <a:pt x="40" y="5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6" name="Freeform 30">
              <a:extLst>
                <a:ext uri="{FF2B5EF4-FFF2-40B4-BE49-F238E27FC236}">
                  <a16:creationId xmlns:a16="http://schemas.microsoft.com/office/drawing/2014/main" id="{059C824C-E242-90C1-82D4-F6682AA004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9880" y="6096357"/>
              <a:ext cx="353067" cy="335114"/>
            </a:xfrm>
            <a:custGeom>
              <a:avLst/>
              <a:gdLst>
                <a:gd name="T0" fmla="*/ 75 w 75"/>
                <a:gd name="T1" fmla="*/ 27 h 71"/>
                <a:gd name="T2" fmla="*/ 69 w 75"/>
                <a:gd name="T3" fmla="*/ 14 h 71"/>
                <a:gd name="T4" fmla="*/ 64 w 75"/>
                <a:gd name="T5" fmla="*/ 0 h 71"/>
                <a:gd name="T6" fmla="*/ 5 w 75"/>
                <a:gd name="T7" fmla="*/ 11 h 71"/>
                <a:gd name="T8" fmla="*/ 1 w 75"/>
                <a:gd name="T9" fmla="*/ 26 h 71"/>
                <a:gd name="T10" fmla="*/ 0 w 75"/>
                <a:gd name="T11" fmla="*/ 31 h 71"/>
                <a:gd name="T12" fmla="*/ 1 w 75"/>
                <a:gd name="T13" fmla="*/ 65 h 71"/>
                <a:gd name="T14" fmla="*/ 70 w 75"/>
                <a:gd name="T15" fmla="*/ 71 h 71"/>
                <a:gd name="T16" fmla="*/ 70 w 75"/>
                <a:gd name="T17" fmla="*/ 61 h 71"/>
                <a:gd name="T18" fmla="*/ 4 w 75"/>
                <a:gd name="T19" fmla="*/ 26 h 71"/>
                <a:gd name="T20" fmla="*/ 71 w 75"/>
                <a:gd name="T21" fmla="*/ 26 h 71"/>
                <a:gd name="T22" fmla="*/ 58 w 75"/>
                <a:gd name="T23" fmla="*/ 33 h 71"/>
                <a:gd name="T24" fmla="*/ 54 w 75"/>
                <a:gd name="T25" fmla="*/ 28 h 71"/>
                <a:gd name="T26" fmla="*/ 52 w 75"/>
                <a:gd name="T27" fmla="*/ 31 h 71"/>
                <a:gd name="T28" fmla="*/ 44 w 75"/>
                <a:gd name="T29" fmla="*/ 31 h 71"/>
                <a:gd name="T30" fmla="*/ 52 w 75"/>
                <a:gd name="T31" fmla="*/ 31 h 71"/>
                <a:gd name="T32" fmla="*/ 37 w 75"/>
                <a:gd name="T33" fmla="*/ 33 h 71"/>
                <a:gd name="T34" fmla="*/ 42 w 75"/>
                <a:gd name="T35" fmla="*/ 28 h 71"/>
                <a:gd name="T36" fmla="*/ 28 w 75"/>
                <a:gd name="T37" fmla="*/ 33 h 71"/>
                <a:gd name="T38" fmla="*/ 23 w 75"/>
                <a:gd name="T39" fmla="*/ 28 h 71"/>
                <a:gd name="T40" fmla="*/ 21 w 75"/>
                <a:gd name="T41" fmla="*/ 28 h 71"/>
                <a:gd name="T42" fmla="*/ 17 w 75"/>
                <a:gd name="T43" fmla="*/ 33 h 71"/>
                <a:gd name="T44" fmla="*/ 21 w 75"/>
                <a:gd name="T45" fmla="*/ 28 h 71"/>
                <a:gd name="T46" fmla="*/ 18 w 75"/>
                <a:gd name="T47" fmla="*/ 35 h 71"/>
                <a:gd name="T48" fmla="*/ 28 w 75"/>
                <a:gd name="T49" fmla="*/ 35 h 71"/>
                <a:gd name="T50" fmla="*/ 38 w 75"/>
                <a:gd name="T51" fmla="*/ 35 h 71"/>
                <a:gd name="T52" fmla="*/ 48 w 75"/>
                <a:gd name="T53" fmla="*/ 35 h 71"/>
                <a:gd name="T54" fmla="*/ 58 w 75"/>
                <a:gd name="T55" fmla="*/ 35 h 71"/>
                <a:gd name="T56" fmla="*/ 67 w 75"/>
                <a:gd name="T57" fmla="*/ 62 h 71"/>
                <a:gd name="T58" fmla="*/ 29 w 75"/>
                <a:gd name="T59" fmla="*/ 40 h 71"/>
                <a:gd name="T60" fmla="*/ 13 w 75"/>
                <a:gd name="T61" fmla="*/ 62 h 71"/>
                <a:gd name="T62" fmla="*/ 12 w 75"/>
                <a:gd name="T63" fmla="*/ 33 h 71"/>
                <a:gd name="T64" fmla="*/ 28 w 75"/>
                <a:gd name="T65" fmla="*/ 42 h 71"/>
                <a:gd name="T66" fmla="*/ 68 w 75"/>
                <a:gd name="T67" fmla="*/ 33 h 71"/>
                <a:gd name="T68" fmla="*/ 64 w 75"/>
                <a:gd name="T69" fmla="*/ 28 h 71"/>
                <a:gd name="T70" fmla="*/ 68 w 75"/>
                <a:gd name="T71" fmla="*/ 33 h 71"/>
                <a:gd name="T72" fmla="*/ 11 w 75"/>
                <a:gd name="T73" fmla="*/ 14 h 71"/>
                <a:gd name="T74" fmla="*/ 11 w 75"/>
                <a:gd name="T75" fmla="*/ 3 h 71"/>
                <a:gd name="T76" fmla="*/ 67 w 75"/>
                <a:gd name="T77" fmla="*/ 11 h 71"/>
                <a:gd name="T78" fmla="*/ 11 w 75"/>
                <a:gd name="T79" fmla="*/ 31 h 71"/>
                <a:gd name="T80" fmla="*/ 3 w 75"/>
                <a:gd name="T81" fmla="*/ 31 h 71"/>
                <a:gd name="T82" fmla="*/ 4 w 75"/>
                <a:gd name="T83" fmla="*/ 65 h 71"/>
                <a:gd name="T84" fmla="*/ 29 w 75"/>
                <a:gd name="T85" fmla="*/ 64 h 71"/>
                <a:gd name="T86" fmla="*/ 71 w 75"/>
                <a:gd name="T87" fmla="*/ 67 h 71"/>
                <a:gd name="T88" fmla="*/ 4 w 75"/>
                <a:gd name="T89" fmla="*/ 67 h 71"/>
                <a:gd name="T90" fmla="*/ 62 w 75"/>
                <a:gd name="T91" fmla="*/ 56 h 71"/>
                <a:gd name="T92" fmla="*/ 39 w 75"/>
                <a:gd name="T93" fmla="*/ 40 h 71"/>
                <a:gd name="T94" fmla="*/ 39 w 75"/>
                <a:gd name="T95" fmla="*/ 57 h 71"/>
                <a:gd name="T96" fmla="*/ 60 w 75"/>
                <a:gd name="T97" fmla="*/ 5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71">
                  <a:moveTo>
                    <a:pt x="75" y="31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6"/>
                    <a:pt x="75" y="2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4"/>
                    <a:pt x="69" y="14"/>
                  </a:cubicBezTo>
                  <a:cubicBezTo>
                    <a:pt x="70" y="13"/>
                    <a:pt x="70" y="12"/>
                    <a:pt x="70" y="1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5" y="2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6" y="14"/>
                    <a:pt x="6" y="14"/>
                    <a:pt x="5" y="1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6"/>
                    <a:pt x="5" y="36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" y="61"/>
                    <a:pt x="1" y="63"/>
                    <a:pt x="1" y="65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9"/>
                    <a:pt x="3" y="71"/>
                    <a:pt x="6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2" y="71"/>
                    <a:pt x="74" y="69"/>
                    <a:pt x="74" y="67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3"/>
                    <a:pt x="72" y="61"/>
                    <a:pt x="70" y="61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3" y="36"/>
                    <a:pt x="75" y="33"/>
                    <a:pt x="75" y="31"/>
                  </a:cubicBezTo>
                  <a:close/>
                  <a:moveTo>
                    <a:pt x="4" y="2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71" y="26"/>
                    <a:pt x="71" y="26"/>
                    <a:pt x="71" y="26"/>
                  </a:cubicBezTo>
                  <a:lnTo>
                    <a:pt x="4" y="26"/>
                  </a:lnTo>
                  <a:close/>
                  <a:moveTo>
                    <a:pt x="62" y="31"/>
                  </a:moveTo>
                  <a:cubicBezTo>
                    <a:pt x="62" y="32"/>
                    <a:pt x="60" y="33"/>
                    <a:pt x="58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5" y="33"/>
                    <a:pt x="54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31"/>
                  </a:lnTo>
                  <a:close/>
                  <a:moveTo>
                    <a:pt x="52" y="31"/>
                  </a:moveTo>
                  <a:cubicBezTo>
                    <a:pt x="52" y="32"/>
                    <a:pt x="50" y="33"/>
                    <a:pt x="48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5" y="33"/>
                    <a:pt x="44" y="32"/>
                    <a:pt x="44" y="3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52" y="31"/>
                  </a:lnTo>
                  <a:close/>
                  <a:moveTo>
                    <a:pt x="42" y="31"/>
                  </a:moveTo>
                  <a:cubicBezTo>
                    <a:pt x="42" y="32"/>
                    <a:pt x="40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3"/>
                    <a:pt x="34" y="32"/>
                    <a:pt x="34" y="31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42" y="28"/>
                    <a:pt x="42" y="28"/>
                    <a:pt x="42" y="28"/>
                  </a:cubicBezTo>
                  <a:lnTo>
                    <a:pt x="42" y="31"/>
                  </a:lnTo>
                  <a:close/>
                  <a:moveTo>
                    <a:pt x="32" y="31"/>
                  </a:moveTo>
                  <a:cubicBezTo>
                    <a:pt x="32" y="32"/>
                    <a:pt x="30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3"/>
                    <a:pt x="23" y="32"/>
                    <a:pt x="23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32" y="31"/>
                  </a:lnTo>
                  <a:close/>
                  <a:moveTo>
                    <a:pt x="21" y="28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0" y="33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5" y="33"/>
                    <a:pt x="13" y="32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lnTo>
                    <a:pt x="21" y="28"/>
                  </a:lnTo>
                  <a:close/>
                  <a:moveTo>
                    <a:pt x="12" y="33"/>
                  </a:moveTo>
                  <a:cubicBezTo>
                    <a:pt x="13" y="35"/>
                    <a:pt x="15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3" y="35"/>
                    <a:pt x="25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2" y="35"/>
                    <a:pt x="33" y="33"/>
                  </a:cubicBezTo>
                  <a:cubicBezTo>
                    <a:pt x="34" y="35"/>
                    <a:pt x="35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5"/>
                    <a:pt x="42" y="35"/>
                    <a:pt x="43" y="33"/>
                  </a:cubicBezTo>
                  <a:cubicBezTo>
                    <a:pt x="44" y="35"/>
                    <a:pt x="45" y="35"/>
                    <a:pt x="4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50" y="35"/>
                    <a:pt x="52" y="35"/>
                    <a:pt x="53" y="33"/>
                  </a:cubicBezTo>
                  <a:cubicBezTo>
                    <a:pt x="54" y="35"/>
                    <a:pt x="55" y="35"/>
                    <a:pt x="57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0" y="35"/>
                    <a:pt x="62" y="35"/>
                    <a:pt x="63" y="33"/>
                  </a:cubicBezTo>
                  <a:cubicBezTo>
                    <a:pt x="64" y="35"/>
                    <a:pt x="65" y="35"/>
                    <a:pt x="67" y="3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0" y="40"/>
                    <a:pt x="2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3" y="40"/>
                    <a:pt x="13" y="4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5"/>
                    <a:pt x="11" y="35"/>
                    <a:pt x="12" y="33"/>
                  </a:cubicBezTo>
                  <a:close/>
                  <a:moveTo>
                    <a:pt x="15" y="6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62"/>
                    <a:pt x="28" y="62"/>
                    <a:pt x="28" y="62"/>
                  </a:cubicBezTo>
                  <a:lnTo>
                    <a:pt x="15" y="62"/>
                  </a:lnTo>
                  <a:close/>
                  <a:moveTo>
                    <a:pt x="68" y="33"/>
                  </a:moveTo>
                  <a:cubicBezTo>
                    <a:pt x="67" y="33"/>
                    <a:pt x="67" y="33"/>
                    <a:pt x="67" y="33"/>
                  </a:cubicBezTo>
                  <a:cubicBezTo>
                    <a:pt x="65" y="33"/>
                    <a:pt x="64" y="32"/>
                    <a:pt x="64" y="31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2"/>
                    <a:pt x="70" y="33"/>
                    <a:pt x="68" y="33"/>
                  </a:cubicBezTo>
                  <a:close/>
                  <a:moveTo>
                    <a:pt x="67" y="11"/>
                  </a:moveTo>
                  <a:cubicBezTo>
                    <a:pt x="67" y="13"/>
                    <a:pt x="66" y="14"/>
                    <a:pt x="6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3"/>
                    <a:pt x="8" y="1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1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3"/>
                    <a:pt x="67" y="4"/>
                    <a:pt x="67" y="5"/>
                  </a:cubicBezTo>
                  <a:lnTo>
                    <a:pt x="67" y="11"/>
                  </a:lnTo>
                  <a:close/>
                  <a:moveTo>
                    <a:pt x="3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0" y="33"/>
                    <a:pt x="8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5" y="33"/>
                    <a:pt x="3" y="32"/>
                    <a:pt x="3" y="31"/>
                  </a:cubicBezTo>
                  <a:lnTo>
                    <a:pt x="3" y="28"/>
                  </a:lnTo>
                  <a:close/>
                  <a:moveTo>
                    <a:pt x="4" y="67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5" y="64"/>
                    <a:pt x="6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1" y="65"/>
                    <a:pt x="71" y="65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0" y="68"/>
                    <a:pt x="70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8"/>
                    <a:pt x="4" y="68"/>
                    <a:pt x="4" y="67"/>
                  </a:cubicBezTo>
                  <a:close/>
                  <a:moveTo>
                    <a:pt x="39" y="57"/>
                  </a:move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6"/>
                    <a:pt x="62" y="56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41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7"/>
                    <a:pt x="39" y="57"/>
                  </a:cubicBezTo>
                  <a:close/>
                  <a:moveTo>
                    <a:pt x="4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0" y="55"/>
                    <a:pt x="40" y="55"/>
                    <a:pt x="40" y="5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7" name="Freeform 32">
              <a:extLst>
                <a:ext uri="{FF2B5EF4-FFF2-40B4-BE49-F238E27FC236}">
                  <a16:creationId xmlns:a16="http://schemas.microsoft.com/office/drawing/2014/main" id="{ACDFF443-8CF0-FB16-3D1E-BDA78FBE93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6410" y="6105313"/>
              <a:ext cx="366352" cy="409055"/>
            </a:xfrm>
            <a:custGeom>
              <a:avLst/>
              <a:gdLst>
                <a:gd name="T0" fmla="*/ 55 w 69"/>
                <a:gd name="T1" fmla="*/ 0 h 77"/>
                <a:gd name="T2" fmla="*/ 45 w 69"/>
                <a:gd name="T3" fmla="*/ 5 h 77"/>
                <a:gd name="T4" fmla="*/ 31 w 69"/>
                <a:gd name="T5" fmla="*/ 7 h 77"/>
                <a:gd name="T6" fmla="*/ 24 w 69"/>
                <a:gd name="T7" fmla="*/ 7 h 77"/>
                <a:gd name="T8" fmla="*/ 10 w 69"/>
                <a:gd name="T9" fmla="*/ 5 h 77"/>
                <a:gd name="T10" fmla="*/ 0 w 69"/>
                <a:gd name="T11" fmla="*/ 69 h 77"/>
                <a:gd name="T12" fmla="*/ 69 w 69"/>
                <a:gd name="T13" fmla="*/ 14 h 77"/>
                <a:gd name="T14" fmla="*/ 10 w 69"/>
                <a:gd name="T15" fmla="*/ 13 h 77"/>
                <a:gd name="T16" fmla="*/ 24 w 69"/>
                <a:gd name="T17" fmla="*/ 10 h 77"/>
                <a:gd name="T18" fmla="*/ 31 w 69"/>
                <a:gd name="T19" fmla="*/ 10 h 77"/>
                <a:gd name="T20" fmla="*/ 45 w 69"/>
                <a:gd name="T21" fmla="*/ 13 h 77"/>
                <a:gd name="T22" fmla="*/ 55 w 69"/>
                <a:gd name="T23" fmla="*/ 17 h 77"/>
                <a:gd name="T24" fmla="*/ 66 w 69"/>
                <a:gd name="T25" fmla="*/ 14 h 77"/>
                <a:gd name="T26" fmla="*/ 7 w 69"/>
                <a:gd name="T27" fmla="*/ 10 h 77"/>
                <a:gd name="T28" fmla="*/ 61 w 69"/>
                <a:gd name="T29" fmla="*/ 74 h 77"/>
                <a:gd name="T30" fmla="*/ 34 w 69"/>
                <a:gd name="T31" fmla="*/ 39 h 77"/>
                <a:gd name="T32" fmla="*/ 34 w 69"/>
                <a:gd name="T33" fmla="*/ 39 h 77"/>
                <a:gd name="T34" fmla="*/ 33 w 69"/>
                <a:gd name="T35" fmla="*/ 36 h 77"/>
                <a:gd name="T36" fmla="*/ 44 w 69"/>
                <a:gd name="T37" fmla="*/ 33 h 77"/>
                <a:gd name="T38" fmla="*/ 45 w 69"/>
                <a:gd name="T39" fmla="*/ 36 h 77"/>
                <a:gd name="T40" fmla="*/ 54 w 69"/>
                <a:gd name="T41" fmla="*/ 39 h 77"/>
                <a:gd name="T42" fmla="*/ 54 w 69"/>
                <a:gd name="T43" fmla="*/ 39 h 77"/>
                <a:gd name="T44" fmla="*/ 53 w 69"/>
                <a:gd name="T45" fmla="*/ 36 h 77"/>
                <a:gd name="T46" fmla="*/ 14 w 69"/>
                <a:gd name="T47" fmla="*/ 43 h 77"/>
                <a:gd name="T48" fmla="*/ 15 w 69"/>
                <a:gd name="T49" fmla="*/ 46 h 77"/>
                <a:gd name="T50" fmla="*/ 24 w 69"/>
                <a:gd name="T51" fmla="*/ 49 h 77"/>
                <a:gd name="T52" fmla="*/ 24 w 69"/>
                <a:gd name="T53" fmla="*/ 49 h 77"/>
                <a:gd name="T54" fmla="*/ 23 w 69"/>
                <a:gd name="T55" fmla="*/ 46 h 77"/>
                <a:gd name="T56" fmla="*/ 34 w 69"/>
                <a:gd name="T57" fmla="*/ 43 h 77"/>
                <a:gd name="T58" fmla="*/ 35 w 69"/>
                <a:gd name="T59" fmla="*/ 46 h 77"/>
                <a:gd name="T60" fmla="*/ 44 w 69"/>
                <a:gd name="T61" fmla="*/ 49 h 77"/>
                <a:gd name="T62" fmla="*/ 44 w 69"/>
                <a:gd name="T63" fmla="*/ 49 h 77"/>
                <a:gd name="T64" fmla="*/ 43 w 69"/>
                <a:gd name="T65" fmla="*/ 46 h 77"/>
                <a:gd name="T66" fmla="*/ 54 w 69"/>
                <a:gd name="T67" fmla="*/ 43 h 77"/>
                <a:gd name="T68" fmla="*/ 55 w 69"/>
                <a:gd name="T69" fmla="*/ 46 h 77"/>
                <a:gd name="T70" fmla="*/ 14 w 69"/>
                <a:gd name="T71" fmla="*/ 59 h 77"/>
                <a:gd name="T72" fmla="*/ 14 w 69"/>
                <a:gd name="T73" fmla="*/ 59 h 77"/>
                <a:gd name="T74" fmla="*/ 13 w 69"/>
                <a:gd name="T75" fmla="*/ 56 h 77"/>
                <a:gd name="T76" fmla="*/ 24 w 69"/>
                <a:gd name="T77" fmla="*/ 53 h 77"/>
                <a:gd name="T78" fmla="*/ 25 w 69"/>
                <a:gd name="T79" fmla="*/ 56 h 77"/>
                <a:gd name="T80" fmla="*/ 34 w 69"/>
                <a:gd name="T81" fmla="*/ 59 h 77"/>
                <a:gd name="T82" fmla="*/ 34 w 69"/>
                <a:gd name="T83" fmla="*/ 59 h 77"/>
                <a:gd name="T84" fmla="*/ 33 w 69"/>
                <a:gd name="T85" fmla="*/ 56 h 77"/>
                <a:gd name="T86" fmla="*/ 44 w 69"/>
                <a:gd name="T87" fmla="*/ 53 h 77"/>
                <a:gd name="T88" fmla="*/ 45 w 69"/>
                <a:gd name="T89" fmla="*/ 56 h 77"/>
                <a:gd name="T90" fmla="*/ 54 w 69"/>
                <a:gd name="T91" fmla="*/ 59 h 77"/>
                <a:gd name="T92" fmla="*/ 54 w 69"/>
                <a:gd name="T93" fmla="*/ 59 h 77"/>
                <a:gd name="T94" fmla="*/ 53 w 69"/>
                <a:gd name="T95" fmla="*/ 56 h 77"/>
                <a:gd name="T96" fmla="*/ 14 w 69"/>
                <a:gd name="T97" fmla="*/ 63 h 77"/>
                <a:gd name="T98" fmla="*/ 15 w 69"/>
                <a:gd name="T99" fmla="*/ 65 h 77"/>
                <a:gd name="T100" fmla="*/ 24 w 69"/>
                <a:gd name="T101" fmla="*/ 68 h 77"/>
                <a:gd name="T102" fmla="*/ 24 w 69"/>
                <a:gd name="T103" fmla="*/ 68 h 77"/>
                <a:gd name="T104" fmla="*/ 23 w 69"/>
                <a:gd name="T10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77">
                  <a:moveTo>
                    <a:pt x="61" y="7"/>
                  </a:moveTo>
                  <a:cubicBezTo>
                    <a:pt x="59" y="7"/>
                    <a:pt x="59" y="7"/>
                    <a:pt x="59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2"/>
                    <a:pt x="57" y="0"/>
                    <a:pt x="55" y="0"/>
                  </a:cubicBezTo>
                  <a:cubicBezTo>
                    <a:pt x="53" y="0"/>
                    <a:pt x="51" y="2"/>
                    <a:pt x="51" y="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3" y="0"/>
                    <a:pt x="41" y="0"/>
                  </a:cubicBezTo>
                  <a:cubicBezTo>
                    <a:pt x="39" y="0"/>
                    <a:pt x="37" y="2"/>
                    <a:pt x="37" y="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7" y="0"/>
                  </a:cubicBezTo>
                  <a:cubicBezTo>
                    <a:pt x="25" y="0"/>
                    <a:pt x="24" y="2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2"/>
                    <a:pt x="16" y="0"/>
                    <a:pt x="14" y="0"/>
                  </a:cubicBezTo>
                  <a:cubicBezTo>
                    <a:pt x="11" y="0"/>
                    <a:pt x="10" y="2"/>
                    <a:pt x="10" y="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5" y="77"/>
                    <a:pt x="69" y="74"/>
                    <a:pt x="69" y="69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10"/>
                    <a:pt x="65" y="7"/>
                    <a:pt x="61" y="7"/>
                  </a:cubicBezTo>
                  <a:close/>
                  <a:moveTo>
                    <a:pt x="7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5"/>
                    <a:pt x="11" y="17"/>
                    <a:pt x="14" y="17"/>
                  </a:cubicBezTo>
                  <a:cubicBezTo>
                    <a:pt x="16" y="17"/>
                    <a:pt x="17" y="15"/>
                    <a:pt x="17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5"/>
                    <a:pt x="25" y="17"/>
                    <a:pt x="27" y="17"/>
                  </a:cubicBezTo>
                  <a:cubicBezTo>
                    <a:pt x="29" y="17"/>
                    <a:pt x="31" y="15"/>
                    <a:pt x="31" y="1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5"/>
                    <a:pt x="39" y="17"/>
                    <a:pt x="41" y="17"/>
                  </a:cubicBezTo>
                  <a:cubicBezTo>
                    <a:pt x="43" y="17"/>
                    <a:pt x="45" y="15"/>
                    <a:pt x="45" y="1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5"/>
                    <a:pt x="53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4" y="10"/>
                    <a:pt x="66" y="12"/>
                    <a:pt x="66" y="14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5" y="10"/>
                    <a:pt x="7" y="10"/>
                  </a:cubicBezTo>
                  <a:close/>
                  <a:moveTo>
                    <a:pt x="3" y="28"/>
                  </a:moveTo>
                  <a:cubicBezTo>
                    <a:pt x="66" y="28"/>
                    <a:pt x="66" y="28"/>
                    <a:pt x="66" y="2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2"/>
                    <a:pt x="64" y="74"/>
                    <a:pt x="61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5" y="74"/>
                    <a:pt x="3" y="72"/>
                    <a:pt x="3" y="69"/>
                  </a:cubicBezTo>
                  <a:lnTo>
                    <a:pt x="3" y="28"/>
                  </a:lnTo>
                  <a:close/>
                  <a:moveTo>
                    <a:pt x="34" y="39"/>
                  </a:moveTo>
                  <a:cubicBezTo>
                    <a:pt x="36" y="39"/>
                    <a:pt x="37" y="38"/>
                    <a:pt x="37" y="36"/>
                  </a:cubicBezTo>
                  <a:cubicBezTo>
                    <a:pt x="37" y="34"/>
                    <a:pt x="36" y="33"/>
                    <a:pt x="34" y="33"/>
                  </a:cubicBezTo>
                  <a:cubicBezTo>
                    <a:pt x="33" y="33"/>
                    <a:pt x="31" y="34"/>
                    <a:pt x="31" y="36"/>
                  </a:cubicBezTo>
                  <a:cubicBezTo>
                    <a:pt x="31" y="38"/>
                    <a:pt x="33" y="39"/>
                    <a:pt x="34" y="39"/>
                  </a:cubicBezTo>
                  <a:close/>
                  <a:moveTo>
                    <a:pt x="34" y="35"/>
                  </a:moveTo>
                  <a:cubicBezTo>
                    <a:pt x="35" y="35"/>
                    <a:pt x="35" y="36"/>
                    <a:pt x="35" y="36"/>
                  </a:cubicBezTo>
                  <a:cubicBezTo>
                    <a:pt x="35" y="36"/>
                    <a:pt x="35" y="37"/>
                    <a:pt x="34" y="37"/>
                  </a:cubicBezTo>
                  <a:cubicBezTo>
                    <a:pt x="34" y="37"/>
                    <a:pt x="33" y="36"/>
                    <a:pt x="33" y="36"/>
                  </a:cubicBezTo>
                  <a:cubicBezTo>
                    <a:pt x="33" y="36"/>
                    <a:pt x="34" y="35"/>
                    <a:pt x="34" y="35"/>
                  </a:cubicBezTo>
                  <a:close/>
                  <a:moveTo>
                    <a:pt x="44" y="39"/>
                  </a:moveTo>
                  <a:cubicBezTo>
                    <a:pt x="46" y="39"/>
                    <a:pt x="47" y="38"/>
                    <a:pt x="47" y="36"/>
                  </a:cubicBezTo>
                  <a:cubicBezTo>
                    <a:pt x="47" y="34"/>
                    <a:pt x="46" y="33"/>
                    <a:pt x="44" y="33"/>
                  </a:cubicBezTo>
                  <a:cubicBezTo>
                    <a:pt x="43" y="33"/>
                    <a:pt x="41" y="34"/>
                    <a:pt x="41" y="36"/>
                  </a:cubicBezTo>
                  <a:cubicBezTo>
                    <a:pt x="41" y="38"/>
                    <a:pt x="43" y="39"/>
                    <a:pt x="44" y="39"/>
                  </a:cubicBezTo>
                  <a:close/>
                  <a:moveTo>
                    <a:pt x="44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45" y="36"/>
                    <a:pt x="45" y="37"/>
                    <a:pt x="44" y="37"/>
                  </a:cubicBezTo>
                  <a:cubicBezTo>
                    <a:pt x="44" y="37"/>
                    <a:pt x="43" y="36"/>
                    <a:pt x="43" y="36"/>
                  </a:cubicBezTo>
                  <a:cubicBezTo>
                    <a:pt x="43" y="36"/>
                    <a:pt x="44" y="35"/>
                    <a:pt x="44" y="35"/>
                  </a:cubicBezTo>
                  <a:close/>
                  <a:moveTo>
                    <a:pt x="54" y="39"/>
                  </a:moveTo>
                  <a:cubicBezTo>
                    <a:pt x="56" y="39"/>
                    <a:pt x="57" y="38"/>
                    <a:pt x="57" y="36"/>
                  </a:cubicBezTo>
                  <a:cubicBezTo>
                    <a:pt x="57" y="34"/>
                    <a:pt x="56" y="33"/>
                    <a:pt x="54" y="33"/>
                  </a:cubicBezTo>
                  <a:cubicBezTo>
                    <a:pt x="52" y="33"/>
                    <a:pt x="51" y="34"/>
                    <a:pt x="51" y="36"/>
                  </a:cubicBezTo>
                  <a:cubicBezTo>
                    <a:pt x="51" y="38"/>
                    <a:pt x="52" y="39"/>
                    <a:pt x="54" y="39"/>
                  </a:cubicBezTo>
                  <a:close/>
                  <a:moveTo>
                    <a:pt x="54" y="35"/>
                  </a:moveTo>
                  <a:cubicBezTo>
                    <a:pt x="55" y="35"/>
                    <a:pt x="55" y="36"/>
                    <a:pt x="55" y="36"/>
                  </a:cubicBezTo>
                  <a:cubicBezTo>
                    <a:pt x="55" y="36"/>
                    <a:pt x="55" y="37"/>
                    <a:pt x="54" y="37"/>
                  </a:cubicBezTo>
                  <a:cubicBezTo>
                    <a:pt x="54" y="37"/>
                    <a:pt x="53" y="36"/>
                    <a:pt x="53" y="36"/>
                  </a:cubicBezTo>
                  <a:cubicBezTo>
                    <a:pt x="53" y="36"/>
                    <a:pt x="54" y="35"/>
                    <a:pt x="54" y="35"/>
                  </a:cubicBezTo>
                  <a:close/>
                  <a:moveTo>
                    <a:pt x="14" y="49"/>
                  </a:moveTo>
                  <a:cubicBezTo>
                    <a:pt x="16" y="49"/>
                    <a:pt x="17" y="47"/>
                    <a:pt x="17" y="46"/>
                  </a:cubicBezTo>
                  <a:cubicBezTo>
                    <a:pt x="17" y="44"/>
                    <a:pt x="16" y="43"/>
                    <a:pt x="14" y="43"/>
                  </a:cubicBezTo>
                  <a:cubicBezTo>
                    <a:pt x="13" y="43"/>
                    <a:pt x="11" y="44"/>
                    <a:pt x="11" y="46"/>
                  </a:cubicBezTo>
                  <a:cubicBezTo>
                    <a:pt x="11" y="47"/>
                    <a:pt x="13" y="49"/>
                    <a:pt x="14" y="49"/>
                  </a:cubicBezTo>
                  <a:close/>
                  <a:moveTo>
                    <a:pt x="14" y="45"/>
                  </a:moveTo>
                  <a:cubicBezTo>
                    <a:pt x="15" y="45"/>
                    <a:pt x="15" y="45"/>
                    <a:pt x="15" y="46"/>
                  </a:cubicBezTo>
                  <a:cubicBezTo>
                    <a:pt x="15" y="46"/>
                    <a:pt x="15" y="47"/>
                    <a:pt x="14" y="47"/>
                  </a:cubicBezTo>
                  <a:cubicBezTo>
                    <a:pt x="14" y="47"/>
                    <a:pt x="13" y="46"/>
                    <a:pt x="13" y="46"/>
                  </a:cubicBezTo>
                  <a:cubicBezTo>
                    <a:pt x="13" y="45"/>
                    <a:pt x="14" y="45"/>
                    <a:pt x="14" y="45"/>
                  </a:cubicBezTo>
                  <a:close/>
                  <a:moveTo>
                    <a:pt x="24" y="49"/>
                  </a:moveTo>
                  <a:cubicBezTo>
                    <a:pt x="26" y="49"/>
                    <a:pt x="27" y="47"/>
                    <a:pt x="27" y="46"/>
                  </a:cubicBezTo>
                  <a:cubicBezTo>
                    <a:pt x="27" y="44"/>
                    <a:pt x="26" y="43"/>
                    <a:pt x="24" y="43"/>
                  </a:cubicBezTo>
                  <a:cubicBezTo>
                    <a:pt x="23" y="43"/>
                    <a:pt x="21" y="44"/>
                    <a:pt x="21" y="46"/>
                  </a:cubicBezTo>
                  <a:cubicBezTo>
                    <a:pt x="21" y="47"/>
                    <a:pt x="23" y="49"/>
                    <a:pt x="24" y="49"/>
                  </a:cubicBezTo>
                  <a:close/>
                  <a:moveTo>
                    <a:pt x="24" y="45"/>
                  </a:moveTo>
                  <a:cubicBezTo>
                    <a:pt x="25" y="45"/>
                    <a:pt x="25" y="45"/>
                    <a:pt x="25" y="46"/>
                  </a:cubicBezTo>
                  <a:cubicBezTo>
                    <a:pt x="25" y="46"/>
                    <a:pt x="25" y="47"/>
                    <a:pt x="24" y="47"/>
                  </a:cubicBezTo>
                  <a:cubicBezTo>
                    <a:pt x="24" y="47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lose/>
                  <a:moveTo>
                    <a:pt x="34" y="49"/>
                  </a:moveTo>
                  <a:cubicBezTo>
                    <a:pt x="36" y="49"/>
                    <a:pt x="37" y="47"/>
                    <a:pt x="37" y="46"/>
                  </a:cubicBezTo>
                  <a:cubicBezTo>
                    <a:pt x="37" y="44"/>
                    <a:pt x="36" y="43"/>
                    <a:pt x="34" y="43"/>
                  </a:cubicBezTo>
                  <a:cubicBezTo>
                    <a:pt x="33" y="43"/>
                    <a:pt x="31" y="44"/>
                    <a:pt x="31" y="46"/>
                  </a:cubicBezTo>
                  <a:cubicBezTo>
                    <a:pt x="31" y="47"/>
                    <a:pt x="33" y="49"/>
                    <a:pt x="34" y="49"/>
                  </a:cubicBezTo>
                  <a:close/>
                  <a:moveTo>
                    <a:pt x="34" y="45"/>
                  </a:moveTo>
                  <a:cubicBezTo>
                    <a:pt x="35" y="45"/>
                    <a:pt x="35" y="45"/>
                    <a:pt x="35" y="46"/>
                  </a:cubicBezTo>
                  <a:cubicBezTo>
                    <a:pt x="35" y="46"/>
                    <a:pt x="35" y="47"/>
                    <a:pt x="34" y="47"/>
                  </a:cubicBezTo>
                  <a:cubicBezTo>
                    <a:pt x="34" y="47"/>
                    <a:pt x="33" y="46"/>
                    <a:pt x="33" y="46"/>
                  </a:cubicBezTo>
                  <a:cubicBezTo>
                    <a:pt x="33" y="45"/>
                    <a:pt x="34" y="45"/>
                    <a:pt x="34" y="45"/>
                  </a:cubicBezTo>
                  <a:close/>
                  <a:moveTo>
                    <a:pt x="44" y="49"/>
                  </a:moveTo>
                  <a:cubicBezTo>
                    <a:pt x="46" y="49"/>
                    <a:pt x="47" y="47"/>
                    <a:pt x="47" y="46"/>
                  </a:cubicBezTo>
                  <a:cubicBezTo>
                    <a:pt x="47" y="44"/>
                    <a:pt x="46" y="43"/>
                    <a:pt x="44" y="43"/>
                  </a:cubicBezTo>
                  <a:cubicBezTo>
                    <a:pt x="43" y="43"/>
                    <a:pt x="41" y="44"/>
                    <a:pt x="41" y="46"/>
                  </a:cubicBezTo>
                  <a:cubicBezTo>
                    <a:pt x="41" y="47"/>
                    <a:pt x="43" y="49"/>
                    <a:pt x="44" y="49"/>
                  </a:cubicBezTo>
                  <a:close/>
                  <a:moveTo>
                    <a:pt x="44" y="45"/>
                  </a:moveTo>
                  <a:cubicBezTo>
                    <a:pt x="45" y="45"/>
                    <a:pt x="45" y="45"/>
                    <a:pt x="45" y="46"/>
                  </a:cubicBezTo>
                  <a:cubicBezTo>
                    <a:pt x="45" y="46"/>
                    <a:pt x="45" y="47"/>
                    <a:pt x="44" y="47"/>
                  </a:cubicBezTo>
                  <a:cubicBezTo>
                    <a:pt x="44" y="47"/>
                    <a:pt x="43" y="46"/>
                    <a:pt x="43" y="46"/>
                  </a:cubicBezTo>
                  <a:cubicBezTo>
                    <a:pt x="43" y="45"/>
                    <a:pt x="44" y="45"/>
                    <a:pt x="44" y="45"/>
                  </a:cubicBezTo>
                  <a:close/>
                  <a:moveTo>
                    <a:pt x="54" y="49"/>
                  </a:moveTo>
                  <a:cubicBezTo>
                    <a:pt x="56" y="49"/>
                    <a:pt x="57" y="47"/>
                    <a:pt x="57" y="46"/>
                  </a:cubicBezTo>
                  <a:cubicBezTo>
                    <a:pt x="57" y="44"/>
                    <a:pt x="56" y="43"/>
                    <a:pt x="54" y="43"/>
                  </a:cubicBezTo>
                  <a:cubicBezTo>
                    <a:pt x="52" y="43"/>
                    <a:pt x="51" y="44"/>
                    <a:pt x="51" y="46"/>
                  </a:cubicBezTo>
                  <a:cubicBezTo>
                    <a:pt x="51" y="47"/>
                    <a:pt x="52" y="49"/>
                    <a:pt x="54" y="49"/>
                  </a:cubicBezTo>
                  <a:close/>
                  <a:moveTo>
                    <a:pt x="54" y="45"/>
                  </a:moveTo>
                  <a:cubicBezTo>
                    <a:pt x="55" y="45"/>
                    <a:pt x="55" y="45"/>
                    <a:pt x="55" y="46"/>
                  </a:cubicBezTo>
                  <a:cubicBezTo>
                    <a:pt x="55" y="46"/>
                    <a:pt x="55" y="47"/>
                    <a:pt x="54" y="47"/>
                  </a:cubicBezTo>
                  <a:cubicBezTo>
                    <a:pt x="54" y="47"/>
                    <a:pt x="53" y="46"/>
                    <a:pt x="53" y="46"/>
                  </a:cubicBezTo>
                  <a:cubicBezTo>
                    <a:pt x="53" y="45"/>
                    <a:pt x="54" y="45"/>
                    <a:pt x="54" y="45"/>
                  </a:cubicBezTo>
                  <a:close/>
                  <a:moveTo>
                    <a:pt x="14" y="59"/>
                  </a:moveTo>
                  <a:cubicBezTo>
                    <a:pt x="16" y="59"/>
                    <a:pt x="17" y="57"/>
                    <a:pt x="17" y="56"/>
                  </a:cubicBezTo>
                  <a:cubicBezTo>
                    <a:pt x="17" y="54"/>
                    <a:pt x="16" y="53"/>
                    <a:pt x="14" y="53"/>
                  </a:cubicBezTo>
                  <a:cubicBezTo>
                    <a:pt x="13" y="53"/>
                    <a:pt x="11" y="54"/>
                    <a:pt x="11" y="56"/>
                  </a:cubicBezTo>
                  <a:cubicBezTo>
                    <a:pt x="11" y="57"/>
                    <a:pt x="13" y="59"/>
                    <a:pt x="14" y="59"/>
                  </a:cubicBezTo>
                  <a:close/>
                  <a:moveTo>
                    <a:pt x="14" y="55"/>
                  </a:moveTo>
                  <a:cubicBezTo>
                    <a:pt x="15" y="55"/>
                    <a:pt x="15" y="55"/>
                    <a:pt x="15" y="56"/>
                  </a:cubicBezTo>
                  <a:cubicBezTo>
                    <a:pt x="15" y="56"/>
                    <a:pt x="15" y="57"/>
                    <a:pt x="14" y="57"/>
                  </a:cubicBezTo>
                  <a:cubicBezTo>
                    <a:pt x="14" y="57"/>
                    <a:pt x="13" y="56"/>
                    <a:pt x="13" y="56"/>
                  </a:cubicBezTo>
                  <a:cubicBezTo>
                    <a:pt x="13" y="55"/>
                    <a:pt x="14" y="55"/>
                    <a:pt x="14" y="55"/>
                  </a:cubicBezTo>
                  <a:close/>
                  <a:moveTo>
                    <a:pt x="24" y="59"/>
                  </a:moveTo>
                  <a:cubicBezTo>
                    <a:pt x="26" y="59"/>
                    <a:pt x="27" y="57"/>
                    <a:pt x="27" y="56"/>
                  </a:cubicBezTo>
                  <a:cubicBezTo>
                    <a:pt x="27" y="54"/>
                    <a:pt x="26" y="53"/>
                    <a:pt x="24" y="53"/>
                  </a:cubicBezTo>
                  <a:cubicBezTo>
                    <a:pt x="23" y="53"/>
                    <a:pt x="21" y="54"/>
                    <a:pt x="21" y="56"/>
                  </a:cubicBezTo>
                  <a:cubicBezTo>
                    <a:pt x="21" y="57"/>
                    <a:pt x="23" y="59"/>
                    <a:pt x="24" y="59"/>
                  </a:cubicBezTo>
                  <a:close/>
                  <a:moveTo>
                    <a:pt x="24" y="55"/>
                  </a:moveTo>
                  <a:cubicBezTo>
                    <a:pt x="25" y="55"/>
                    <a:pt x="25" y="55"/>
                    <a:pt x="25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3" y="56"/>
                    <a:pt x="23" y="56"/>
                  </a:cubicBezTo>
                  <a:cubicBezTo>
                    <a:pt x="23" y="55"/>
                    <a:pt x="24" y="55"/>
                    <a:pt x="24" y="55"/>
                  </a:cubicBezTo>
                  <a:close/>
                  <a:moveTo>
                    <a:pt x="34" y="59"/>
                  </a:moveTo>
                  <a:cubicBezTo>
                    <a:pt x="36" y="59"/>
                    <a:pt x="37" y="57"/>
                    <a:pt x="37" y="56"/>
                  </a:cubicBezTo>
                  <a:cubicBezTo>
                    <a:pt x="37" y="54"/>
                    <a:pt x="36" y="53"/>
                    <a:pt x="34" y="53"/>
                  </a:cubicBezTo>
                  <a:cubicBezTo>
                    <a:pt x="33" y="53"/>
                    <a:pt x="31" y="54"/>
                    <a:pt x="31" y="56"/>
                  </a:cubicBezTo>
                  <a:cubicBezTo>
                    <a:pt x="31" y="57"/>
                    <a:pt x="33" y="59"/>
                    <a:pt x="34" y="59"/>
                  </a:cubicBezTo>
                  <a:close/>
                  <a:moveTo>
                    <a:pt x="34" y="55"/>
                  </a:moveTo>
                  <a:cubicBezTo>
                    <a:pt x="35" y="55"/>
                    <a:pt x="35" y="55"/>
                    <a:pt x="35" y="56"/>
                  </a:cubicBezTo>
                  <a:cubicBezTo>
                    <a:pt x="35" y="56"/>
                    <a:pt x="35" y="57"/>
                    <a:pt x="34" y="57"/>
                  </a:cubicBezTo>
                  <a:cubicBezTo>
                    <a:pt x="34" y="57"/>
                    <a:pt x="33" y="56"/>
                    <a:pt x="33" y="56"/>
                  </a:cubicBezTo>
                  <a:cubicBezTo>
                    <a:pt x="33" y="55"/>
                    <a:pt x="34" y="55"/>
                    <a:pt x="34" y="55"/>
                  </a:cubicBezTo>
                  <a:close/>
                  <a:moveTo>
                    <a:pt x="44" y="59"/>
                  </a:moveTo>
                  <a:cubicBezTo>
                    <a:pt x="46" y="59"/>
                    <a:pt x="47" y="57"/>
                    <a:pt x="47" y="56"/>
                  </a:cubicBezTo>
                  <a:cubicBezTo>
                    <a:pt x="47" y="54"/>
                    <a:pt x="46" y="53"/>
                    <a:pt x="44" y="53"/>
                  </a:cubicBezTo>
                  <a:cubicBezTo>
                    <a:pt x="43" y="53"/>
                    <a:pt x="41" y="54"/>
                    <a:pt x="41" y="56"/>
                  </a:cubicBezTo>
                  <a:cubicBezTo>
                    <a:pt x="41" y="57"/>
                    <a:pt x="43" y="59"/>
                    <a:pt x="44" y="59"/>
                  </a:cubicBezTo>
                  <a:close/>
                  <a:moveTo>
                    <a:pt x="44" y="55"/>
                  </a:moveTo>
                  <a:cubicBezTo>
                    <a:pt x="45" y="55"/>
                    <a:pt x="45" y="55"/>
                    <a:pt x="45" y="56"/>
                  </a:cubicBezTo>
                  <a:cubicBezTo>
                    <a:pt x="45" y="56"/>
                    <a:pt x="45" y="57"/>
                    <a:pt x="44" y="57"/>
                  </a:cubicBezTo>
                  <a:cubicBezTo>
                    <a:pt x="44" y="57"/>
                    <a:pt x="43" y="56"/>
                    <a:pt x="43" y="56"/>
                  </a:cubicBezTo>
                  <a:cubicBezTo>
                    <a:pt x="43" y="55"/>
                    <a:pt x="44" y="55"/>
                    <a:pt x="44" y="55"/>
                  </a:cubicBezTo>
                  <a:close/>
                  <a:moveTo>
                    <a:pt x="54" y="59"/>
                  </a:moveTo>
                  <a:cubicBezTo>
                    <a:pt x="56" y="59"/>
                    <a:pt x="57" y="57"/>
                    <a:pt x="57" y="56"/>
                  </a:cubicBezTo>
                  <a:cubicBezTo>
                    <a:pt x="57" y="54"/>
                    <a:pt x="56" y="53"/>
                    <a:pt x="54" y="53"/>
                  </a:cubicBezTo>
                  <a:cubicBezTo>
                    <a:pt x="52" y="53"/>
                    <a:pt x="51" y="54"/>
                    <a:pt x="51" y="56"/>
                  </a:cubicBezTo>
                  <a:cubicBezTo>
                    <a:pt x="51" y="57"/>
                    <a:pt x="52" y="59"/>
                    <a:pt x="54" y="59"/>
                  </a:cubicBezTo>
                  <a:close/>
                  <a:moveTo>
                    <a:pt x="54" y="55"/>
                  </a:moveTo>
                  <a:cubicBezTo>
                    <a:pt x="55" y="55"/>
                    <a:pt x="55" y="55"/>
                    <a:pt x="55" y="56"/>
                  </a:cubicBezTo>
                  <a:cubicBezTo>
                    <a:pt x="55" y="56"/>
                    <a:pt x="55" y="57"/>
                    <a:pt x="54" y="57"/>
                  </a:cubicBezTo>
                  <a:cubicBezTo>
                    <a:pt x="54" y="57"/>
                    <a:pt x="53" y="56"/>
                    <a:pt x="53" y="56"/>
                  </a:cubicBezTo>
                  <a:cubicBezTo>
                    <a:pt x="53" y="55"/>
                    <a:pt x="54" y="55"/>
                    <a:pt x="54" y="55"/>
                  </a:cubicBezTo>
                  <a:close/>
                  <a:moveTo>
                    <a:pt x="14" y="68"/>
                  </a:moveTo>
                  <a:cubicBezTo>
                    <a:pt x="16" y="68"/>
                    <a:pt x="17" y="67"/>
                    <a:pt x="17" y="65"/>
                  </a:cubicBezTo>
                  <a:cubicBezTo>
                    <a:pt x="17" y="64"/>
                    <a:pt x="16" y="63"/>
                    <a:pt x="14" y="63"/>
                  </a:cubicBezTo>
                  <a:cubicBezTo>
                    <a:pt x="13" y="63"/>
                    <a:pt x="11" y="64"/>
                    <a:pt x="11" y="65"/>
                  </a:cubicBezTo>
                  <a:cubicBezTo>
                    <a:pt x="11" y="67"/>
                    <a:pt x="13" y="68"/>
                    <a:pt x="14" y="68"/>
                  </a:cubicBezTo>
                  <a:close/>
                  <a:moveTo>
                    <a:pt x="14" y="65"/>
                  </a:moveTo>
                  <a:cubicBezTo>
                    <a:pt x="15" y="65"/>
                    <a:pt x="15" y="65"/>
                    <a:pt x="15" y="65"/>
                  </a:cubicBezTo>
                  <a:cubicBezTo>
                    <a:pt x="15" y="66"/>
                    <a:pt x="15" y="66"/>
                    <a:pt x="14" y="66"/>
                  </a:cubicBezTo>
                  <a:cubicBezTo>
                    <a:pt x="14" y="66"/>
                    <a:pt x="13" y="66"/>
                    <a:pt x="13" y="65"/>
                  </a:cubicBezTo>
                  <a:cubicBezTo>
                    <a:pt x="13" y="65"/>
                    <a:pt x="14" y="65"/>
                    <a:pt x="14" y="65"/>
                  </a:cubicBezTo>
                  <a:close/>
                  <a:moveTo>
                    <a:pt x="24" y="68"/>
                  </a:moveTo>
                  <a:cubicBezTo>
                    <a:pt x="26" y="68"/>
                    <a:pt x="27" y="67"/>
                    <a:pt x="27" y="65"/>
                  </a:cubicBezTo>
                  <a:cubicBezTo>
                    <a:pt x="27" y="64"/>
                    <a:pt x="26" y="63"/>
                    <a:pt x="24" y="63"/>
                  </a:cubicBezTo>
                  <a:cubicBezTo>
                    <a:pt x="23" y="63"/>
                    <a:pt x="21" y="64"/>
                    <a:pt x="21" y="65"/>
                  </a:cubicBezTo>
                  <a:cubicBezTo>
                    <a:pt x="21" y="67"/>
                    <a:pt x="23" y="68"/>
                    <a:pt x="24" y="68"/>
                  </a:cubicBezTo>
                  <a:close/>
                  <a:moveTo>
                    <a:pt x="24" y="65"/>
                  </a:moveTo>
                  <a:cubicBezTo>
                    <a:pt x="25" y="65"/>
                    <a:pt x="25" y="65"/>
                    <a:pt x="25" y="65"/>
                  </a:cubicBezTo>
                  <a:cubicBezTo>
                    <a:pt x="25" y="66"/>
                    <a:pt x="25" y="66"/>
                    <a:pt x="24" y="66"/>
                  </a:cubicBezTo>
                  <a:cubicBezTo>
                    <a:pt x="24" y="66"/>
                    <a:pt x="23" y="66"/>
                    <a:pt x="23" y="65"/>
                  </a:cubicBezTo>
                  <a:cubicBezTo>
                    <a:pt x="23" y="65"/>
                    <a:pt x="24" y="65"/>
                    <a:pt x="2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8" name="Freeform 14">
              <a:extLst>
                <a:ext uri="{FF2B5EF4-FFF2-40B4-BE49-F238E27FC236}">
                  <a16:creationId xmlns:a16="http://schemas.microsoft.com/office/drawing/2014/main" id="{2B17FBB8-C03D-3368-2988-6FED33FC96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2725" y="6349082"/>
              <a:ext cx="390810" cy="455946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9" name="Freeform 41">
              <a:extLst>
                <a:ext uri="{FF2B5EF4-FFF2-40B4-BE49-F238E27FC236}">
                  <a16:creationId xmlns:a16="http://schemas.microsoft.com/office/drawing/2014/main" id="{5C29FA68-1959-38DC-B469-8618AFD5B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3598" y="3863781"/>
              <a:ext cx="386783" cy="373891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0" name="Freeform 17">
              <a:extLst>
                <a:ext uri="{FF2B5EF4-FFF2-40B4-BE49-F238E27FC236}">
                  <a16:creationId xmlns:a16="http://schemas.microsoft.com/office/drawing/2014/main" id="{3AFC5BCF-0A17-30F4-B072-15C5777640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1782" y="4766800"/>
              <a:ext cx="416750" cy="353012"/>
            </a:xfrm>
            <a:custGeom>
              <a:avLst/>
              <a:gdLst>
                <a:gd name="T0" fmla="*/ 70 w 72"/>
                <a:gd name="T1" fmla="*/ 16 h 61"/>
                <a:gd name="T2" fmla="*/ 56 w 72"/>
                <a:gd name="T3" fmla="*/ 18 h 61"/>
                <a:gd name="T4" fmla="*/ 43 w 72"/>
                <a:gd name="T5" fmla="*/ 46 h 61"/>
                <a:gd name="T6" fmla="*/ 12 w 72"/>
                <a:gd name="T7" fmla="*/ 46 h 61"/>
                <a:gd name="T8" fmla="*/ 13 w 72"/>
                <a:gd name="T9" fmla="*/ 49 h 61"/>
                <a:gd name="T10" fmla="*/ 48 w 72"/>
                <a:gd name="T11" fmla="*/ 51 h 61"/>
                <a:gd name="T12" fmla="*/ 13 w 72"/>
                <a:gd name="T13" fmla="*/ 52 h 61"/>
                <a:gd name="T14" fmla="*/ 9 w 72"/>
                <a:gd name="T15" fmla="*/ 45 h 61"/>
                <a:gd name="T16" fmla="*/ 7 w 72"/>
                <a:gd name="T17" fmla="*/ 42 h 61"/>
                <a:gd name="T18" fmla="*/ 1 w 72"/>
                <a:gd name="T19" fmla="*/ 23 h 61"/>
                <a:gd name="T20" fmla="*/ 10 w 72"/>
                <a:gd name="T21" fmla="*/ 41 h 61"/>
                <a:gd name="T22" fmla="*/ 43 w 72"/>
                <a:gd name="T23" fmla="*/ 43 h 61"/>
                <a:gd name="T24" fmla="*/ 54 w 72"/>
                <a:gd name="T25" fmla="*/ 17 h 61"/>
                <a:gd name="T26" fmla="*/ 70 w 72"/>
                <a:gd name="T27" fmla="*/ 13 h 61"/>
                <a:gd name="T28" fmla="*/ 18 w 72"/>
                <a:gd name="T29" fmla="*/ 57 h 61"/>
                <a:gd name="T30" fmla="*/ 11 w 72"/>
                <a:gd name="T31" fmla="*/ 57 h 61"/>
                <a:gd name="T32" fmla="*/ 18 w 72"/>
                <a:gd name="T33" fmla="*/ 57 h 61"/>
                <a:gd name="T34" fmla="*/ 14 w 72"/>
                <a:gd name="T35" fmla="*/ 55 h 61"/>
                <a:gd name="T36" fmla="*/ 14 w 72"/>
                <a:gd name="T37" fmla="*/ 59 h 61"/>
                <a:gd name="T38" fmla="*/ 45 w 72"/>
                <a:gd name="T39" fmla="*/ 57 h 61"/>
                <a:gd name="T40" fmla="*/ 38 w 72"/>
                <a:gd name="T41" fmla="*/ 57 h 61"/>
                <a:gd name="T42" fmla="*/ 45 w 72"/>
                <a:gd name="T43" fmla="*/ 57 h 61"/>
                <a:gd name="T44" fmla="*/ 41 w 72"/>
                <a:gd name="T45" fmla="*/ 55 h 61"/>
                <a:gd name="T46" fmla="*/ 41 w 72"/>
                <a:gd name="T47" fmla="*/ 59 h 61"/>
                <a:gd name="T48" fmla="*/ 12 w 72"/>
                <a:gd name="T49" fmla="*/ 37 h 61"/>
                <a:gd name="T50" fmla="*/ 45 w 72"/>
                <a:gd name="T51" fmla="*/ 36 h 61"/>
                <a:gd name="T52" fmla="*/ 12 w 72"/>
                <a:gd name="T53" fmla="*/ 35 h 61"/>
                <a:gd name="T54" fmla="*/ 12 w 72"/>
                <a:gd name="T55" fmla="*/ 37 h 61"/>
                <a:gd name="T56" fmla="*/ 12 w 72"/>
                <a:gd name="T57" fmla="*/ 40 h 61"/>
                <a:gd name="T58" fmla="*/ 43 w 72"/>
                <a:gd name="T59" fmla="*/ 41 h 61"/>
                <a:gd name="T60" fmla="*/ 43 w 72"/>
                <a:gd name="T61" fmla="*/ 39 h 61"/>
                <a:gd name="T62" fmla="*/ 37 w 72"/>
                <a:gd name="T63" fmla="*/ 31 h 61"/>
                <a:gd name="T64" fmla="*/ 44 w 72"/>
                <a:gd name="T65" fmla="*/ 30 h 61"/>
                <a:gd name="T66" fmla="*/ 43 w 72"/>
                <a:gd name="T67" fmla="*/ 0 h 61"/>
                <a:gd name="T68" fmla="*/ 36 w 72"/>
                <a:gd name="T69" fmla="*/ 0 h 61"/>
                <a:gd name="T70" fmla="*/ 37 w 72"/>
                <a:gd name="T71" fmla="*/ 31 h 61"/>
                <a:gd name="T72" fmla="*/ 31 w 72"/>
                <a:gd name="T73" fmla="*/ 31 h 61"/>
                <a:gd name="T74" fmla="*/ 32 w 72"/>
                <a:gd name="T75" fmla="*/ 8 h 61"/>
                <a:gd name="T76" fmla="*/ 25 w 72"/>
                <a:gd name="T77" fmla="*/ 8 h 61"/>
                <a:gd name="T78" fmla="*/ 24 w 72"/>
                <a:gd name="T79" fmla="*/ 30 h 61"/>
                <a:gd name="T80" fmla="*/ 13 w 72"/>
                <a:gd name="T81" fmla="*/ 31 h 61"/>
                <a:gd name="T82" fmla="*/ 20 w 72"/>
                <a:gd name="T83" fmla="*/ 30 h 61"/>
                <a:gd name="T84" fmla="*/ 20 w 72"/>
                <a:gd name="T85" fmla="*/ 16 h 61"/>
                <a:gd name="T86" fmla="*/ 13 w 72"/>
                <a:gd name="T87" fmla="*/ 16 h 61"/>
                <a:gd name="T88" fmla="*/ 13 w 72"/>
                <a:gd name="T8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61">
                  <a:moveTo>
                    <a:pt x="72" y="14"/>
                  </a:moveTo>
                  <a:cubicBezTo>
                    <a:pt x="72" y="15"/>
                    <a:pt x="71" y="16"/>
                    <a:pt x="70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57" y="17"/>
                    <a:pt x="56" y="18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4"/>
                    <a:pt x="46" y="46"/>
                    <a:pt x="4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2" y="46"/>
                    <a:pt x="12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8" y="50"/>
                    <a:pt x="48" y="51"/>
                  </a:cubicBezTo>
                  <a:cubicBezTo>
                    <a:pt x="48" y="52"/>
                    <a:pt x="47" y="52"/>
                    <a:pt x="47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1" y="52"/>
                    <a:pt x="9" y="50"/>
                    <a:pt x="9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4"/>
                    <a:pt x="9" y="44"/>
                  </a:cubicBezTo>
                  <a:cubicBezTo>
                    <a:pt x="8" y="44"/>
                    <a:pt x="8" y="43"/>
                    <a:pt x="7" y="4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3"/>
                    <a:pt x="3" y="2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2"/>
                    <a:pt x="12" y="43"/>
                    <a:pt x="1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3"/>
                    <a:pt x="46" y="42"/>
                    <a:pt x="46" y="41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5"/>
                    <a:pt x="57" y="13"/>
                    <a:pt x="59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1" y="13"/>
                    <a:pt x="72" y="13"/>
                    <a:pt x="72" y="14"/>
                  </a:cubicBezTo>
                  <a:close/>
                  <a:moveTo>
                    <a:pt x="18" y="57"/>
                  </a:moveTo>
                  <a:cubicBezTo>
                    <a:pt x="18" y="59"/>
                    <a:pt x="16" y="61"/>
                    <a:pt x="14" y="61"/>
                  </a:cubicBezTo>
                  <a:cubicBezTo>
                    <a:pt x="12" y="61"/>
                    <a:pt x="11" y="59"/>
                    <a:pt x="11" y="57"/>
                  </a:cubicBezTo>
                  <a:cubicBezTo>
                    <a:pt x="11" y="55"/>
                    <a:pt x="12" y="53"/>
                    <a:pt x="14" y="53"/>
                  </a:cubicBezTo>
                  <a:cubicBezTo>
                    <a:pt x="16" y="53"/>
                    <a:pt x="18" y="55"/>
                    <a:pt x="18" y="57"/>
                  </a:cubicBezTo>
                  <a:close/>
                  <a:moveTo>
                    <a:pt x="16" y="57"/>
                  </a:moveTo>
                  <a:cubicBezTo>
                    <a:pt x="16" y="56"/>
                    <a:pt x="15" y="55"/>
                    <a:pt x="14" y="55"/>
                  </a:cubicBezTo>
                  <a:cubicBezTo>
                    <a:pt x="14" y="55"/>
                    <a:pt x="13" y="56"/>
                    <a:pt x="13" y="57"/>
                  </a:cubicBezTo>
                  <a:cubicBezTo>
                    <a:pt x="13" y="58"/>
                    <a:pt x="14" y="59"/>
                    <a:pt x="14" y="59"/>
                  </a:cubicBezTo>
                  <a:cubicBezTo>
                    <a:pt x="15" y="59"/>
                    <a:pt x="16" y="58"/>
                    <a:pt x="16" y="57"/>
                  </a:cubicBezTo>
                  <a:close/>
                  <a:moveTo>
                    <a:pt x="45" y="57"/>
                  </a:moveTo>
                  <a:cubicBezTo>
                    <a:pt x="45" y="59"/>
                    <a:pt x="43" y="61"/>
                    <a:pt x="41" y="61"/>
                  </a:cubicBezTo>
                  <a:cubicBezTo>
                    <a:pt x="39" y="61"/>
                    <a:pt x="38" y="59"/>
                    <a:pt x="38" y="57"/>
                  </a:cubicBezTo>
                  <a:cubicBezTo>
                    <a:pt x="38" y="55"/>
                    <a:pt x="39" y="53"/>
                    <a:pt x="41" y="53"/>
                  </a:cubicBezTo>
                  <a:cubicBezTo>
                    <a:pt x="43" y="53"/>
                    <a:pt x="45" y="55"/>
                    <a:pt x="45" y="57"/>
                  </a:cubicBezTo>
                  <a:close/>
                  <a:moveTo>
                    <a:pt x="43" y="57"/>
                  </a:moveTo>
                  <a:cubicBezTo>
                    <a:pt x="43" y="56"/>
                    <a:pt x="42" y="55"/>
                    <a:pt x="41" y="55"/>
                  </a:cubicBezTo>
                  <a:cubicBezTo>
                    <a:pt x="40" y="55"/>
                    <a:pt x="40" y="56"/>
                    <a:pt x="40" y="57"/>
                  </a:cubicBezTo>
                  <a:cubicBezTo>
                    <a:pt x="40" y="58"/>
                    <a:pt x="40" y="59"/>
                    <a:pt x="41" y="59"/>
                  </a:cubicBezTo>
                  <a:cubicBezTo>
                    <a:pt x="42" y="59"/>
                    <a:pt x="43" y="58"/>
                    <a:pt x="43" y="57"/>
                  </a:cubicBezTo>
                  <a:close/>
                  <a:moveTo>
                    <a:pt x="12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5" y="35"/>
                    <a:pt x="45" y="35"/>
                    <a:pt x="44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5"/>
                    <a:pt x="11" y="35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lose/>
                  <a:moveTo>
                    <a:pt x="13" y="39"/>
                  </a:moveTo>
                  <a:cubicBezTo>
                    <a:pt x="13" y="39"/>
                    <a:pt x="12" y="40"/>
                    <a:pt x="12" y="40"/>
                  </a:cubicBezTo>
                  <a:cubicBezTo>
                    <a:pt x="12" y="41"/>
                    <a:pt x="13" y="41"/>
                    <a:pt x="1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0"/>
                  </a:cubicBezTo>
                  <a:cubicBezTo>
                    <a:pt x="44" y="40"/>
                    <a:pt x="44" y="39"/>
                    <a:pt x="43" y="39"/>
                  </a:cubicBezTo>
                  <a:lnTo>
                    <a:pt x="13" y="39"/>
                  </a:lnTo>
                  <a:close/>
                  <a:moveTo>
                    <a:pt x="37" y="31"/>
                  </a:move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4" y="30"/>
                    <a:pt x="44" y="3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1"/>
                    <a:pt x="37" y="31"/>
                  </a:cubicBezTo>
                  <a:close/>
                  <a:moveTo>
                    <a:pt x="25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2" y="31"/>
                    <a:pt x="32" y="30"/>
                    <a:pt x="32" y="3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5" y="31"/>
                    <a:pt x="25" y="31"/>
                  </a:cubicBezTo>
                  <a:close/>
                  <a:moveTo>
                    <a:pt x="13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0"/>
                    <a:pt x="20" y="30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1"/>
                    <a:pt x="13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E04C054B-E844-450C-2A31-0AB98F16F3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293" y="4941622"/>
              <a:ext cx="503402" cy="473617"/>
            </a:xfrm>
            <a:custGeom>
              <a:avLst/>
              <a:gdLst>
                <a:gd name="T0" fmla="*/ 23 w 68"/>
                <a:gd name="T1" fmla="*/ 5 h 67"/>
                <a:gd name="T2" fmla="*/ 7 w 68"/>
                <a:gd name="T3" fmla="*/ 11 h 67"/>
                <a:gd name="T4" fmla="*/ 7 w 68"/>
                <a:gd name="T5" fmla="*/ 67 h 67"/>
                <a:gd name="T6" fmla="*/ 38 w 68"/>
                <a:gd name="T7" fmla="*/ 62 h 67"/>
                <a:gd name="T8" fmla="*/ 49 w 68"/>
                <a:gd name="T9" fmla="*/ 56 h 67"/>
                <a:gd name="T10" fmla="*/ 64 w 68"/>
                <a:gd name="T11" fmla="*/ 47 h 67"/>
                <a:gd name="T12" fmla="*/ 60 w 68"/>
                <a:gd name="T13" fmla="*/ 0 h 67"/>
                <a:gd name="T14" fmla="*/ 52 w 68"/>
                <a:gd name="T15" fmla="*/ 51 h 67"/>
                <a:gd name="T16" fmla="*/ 59 w 68"/>
                <a:gd name="T17" fmla="*/ 44 h 67"/>
                <a:gd name="T18" fmla="*/ 56 w 68"/>
                <a:gd name="T19" fmla="*/ 41 h 67"/>
                <a:gd name="T20" fmla="*/ 56 w 68"/>
                <a:gd name="T21" fmla="*/ 51 h 67"/>
                <a:gd name="T22" fmla="*/ 50 w 68"/>
                <a:gd name="T23" fmla="*/ 43 h 67"/>
                <a:gd name="T24" fmla="*/ 33 w 68"/>
                <a:gd name="T25" fmla="*/ 45 h 67"/>
                <a:gd name="T26" fmla="*/ 48 w 68"/>
                <a:gd name="T27" fmla="*/ 53 h 67"/>
                <a:gd name="T28" fmla="*/ 26 w 68"/>
                <a:gd name="T29" fmla="*/ 7 h 67"/>
                <a:gd name="T30" fmla="*/ 65 w 68"/>
                <a:gd name="T31" fmla="*/ 7 h 67"/>
                <a:gd name="T32" fmla="*/ 56 w 68"/>
                <a:gd name="T33" fmla="*/ 39 h 67"/>
                <a:gd name="T34" fmla="*/ 9 w 68"/>
                <a:gd name="T35" fmla="*/ 23 h 67"/>
                <a:gd name="T36" fmla="*/ 12 w 68"/>
                <a:gd name="T37" fmla="*/ 30 h 67"/>
                <a:gd name="T38" fmla="*/ 10 w 68"/>
                <a:gd name="T39" fmla="*/ 32 h 67"/>
                <a:gd name="T40" fmla="*/ 10 w 68"/>
                <a:gd name="T41" fmla="*/ 38 h 67"/>
                <a:gd name="T42" fmla="*/ 12 w 68"/>
                <a:gd name="T43" fmla="*/ 40 h 67"/>
                <a:gd name="T44" fmla="*/ 9 w 68"/>
                <a:gd name="T45" fmla="*/ 47 h 67"/>
                <a:gd name="T46" fmla="*/ 12 w 68"/>
                <a:gd name="T47" fmla="*/ 54 h 67"/>
                <a:gd name="T48" fmla="*/ 9 w 68"/>
                <a:gd name="T49" fmla="*/ 55 h 67"/>
                <a:gd name="T50" fmla="*/ 19 w 68"/>
                <a:gd name="T51" fmla="*/ 61 h 67"/>
                <a:gd name="T52" fmla="*/ 25 w 68"/>
                <a:gd name="T53" fmla="*/ 64 h 67"/>
                <a:gd name="T54" fmla="*/ 3 w 68"/>
                <a:gd name="T55" fmla="*/ 19 h 67"/>
                <a:gd name="T56" fmla="*/ 12 w 68"/>
                <a:gd name="T57" fmla="*/ 22 h 67"/>
                <a:gd name="T58" fmla="*/ 34 w 68"/>
                <a:gd name="T59" fmla="*/ 61 h 67"/>
                <a:gd name="T60" fmla="*/ 19 w 68"/>
                <a:gd name="T61" fmla="*/ 59 h 67"/>
                <a:gd name="T62" fmla="*/ 19 w 68"/>
                <a:gd name="T63" fmla="*/ 8 h 67"/>
                <a:gd name="T64" fmla="*/ 21 w 68"/>
                <a:gd name="T65" fmla="*/ 17 h 67"/>
                <a:gd name="T66" fmla="*/ 24 w 68"/>
                <a:gd name="T67" fmla="*/ 19 h 67"/>
                <a:gd name="T68" fmla="*/ 20 w 68"/>
                <a:gd name="T69" fmla="*/ 26 h 67"/>
                <a:gd name="T70" fmla="*/ 24 w 68"/>
                <a:gd name="T71" fmla="*/ 33 h 67"/>
                <a:gd name="T72" fmla="*/ 21 w 68"/>
                <a:gd name="T73" fmla="*/ 35 h 67"/>
                <a:gd name="T74" fmla="*/ 21 w 68"/>
                <a:gd name="T75" fmla="*/ 41 h 67"/>
                <a:gd name="T76" fmla="*/ 24 w 68"/>
                <a:gd name="T77" fmla="*/ 43 h 67"/>
                <a:gd name="T78" fmla="*/ 21 w 68"/>
                <a:gd name="T79" fmla="*/ 49 h 67"/>
                <a:gd name="T80" fmla="*/ 24 w 68"/>
                <a:gd name="T81" fmla="*/ 51 h 67"/>
                <a:gd name="T82" fmla="*/ 38 w 68"/>
                <a:gd name="T83" fmla="*/ 57 h 67"/>
                <a:gd name="T84" fmla="*/ 40 w 68"/>
                <a:gd name="T85" fmla="*/ 58 h 67"/>
                <a:gd name="T86" fmla="*/ 40 w 68"/>
                <a:gd name="T87" fmla="*/ 55 h 67"/>
                <a:gd name="T88" fmla="*/ 40 w 68"/>
                <a:gd name="T89" fmla="*/ 58 h 67"/>
                <a:gd name="T90" fmla="*/ 33 w 68"/>
                <a:gd name="T91" fmla="*/ 13 h 67"/>
                <a:gd name="T92" fmla="*/ 58 w 68"/>
                <a:gd name="T93" fmla="*/ 11 h 67"/>
                <a:gd name="T94" fmla="*/ 58 w 68"/>
                <a:gd name="T95" fmla="*/ 21 h 67"/>
                <a:gd name="T96" fmla="*/ 33 w 68"/>
                <a:gd name="T97" fmla="*/ 19 h 67"/>
                <a:gd name="T98" fmla="*/ 59 w 68"/>
                <a:gd name="T99" fmla="*/ 28 h 67"/>
                <a:gd name="T100" fmla="*/ 32 w 68"/>
                <a:gd name="T101" fmla="*/ 28 h 67"/>
                <a:gd name="T102" fmla="*/ 59 w 68"/>
                <a:gd name="T103" fmla="*/ 28 h 67"/>
                <a:gd name="T104" fmla="*/ 33 w 68"/>
                <a:gd name="T105" fmla="*/ 37 h 67"/>
                <a:gd name="T106" fmla="*/ 58 w 68"/>
                <a:gd name="T107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0"/>
                    <a:pt x="24" y="2"/>
                    <a:pt x="2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3" y="8"/>
                    <a:pt x="12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1"/>
                    <a:pt x="0" y="14"/>
                    <a:pt x="0" y="1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3" y="67"/>
                    <a:pt x="7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9" y="67"/>
                    <a:pt x="33" y="66"/>
                    <a:pt x="35" y="64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41" y="62"/>
                    <a:pt x="45" y="60"/>
                    <a:pt x="47" y="59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3" y="56"/>
                    <a:pt x="57" y="55"/>
                    <a:pt x="59" y="53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6" y="46"/>
                    <a:pt x="68" y="41"/>
                    <a:pt x="68" y="3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4" y="0"/>
                    <a:pt x="60" y="0"/>
                  </a:cubicBezTo>
                  <a:close/>
                  <a:moveTo>
                    <a:pt x="52" y="53"/>
                  </a:move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1"/>
                    <a:pt x="52" y="5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9" y="45"/>
                    <a:pt x="59" y="45"/>
                    <a:pt x="59" y="44"/>
                  </a:cubicBezTo>
                  <a:cubicBezTo>
                    <a:pt x="59" y="44"/>
                    <a:pt x="59" y="43"/>
                    <a:pt x="58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2"/>
                    <a:pt x="54" y="41"/>
                    <a:pt x="5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43"/>
                    <a:pt x="63" y="45"/>
                    <a:pt x="62" y="45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2"/>
                    <a:pt x="54" y="52"/>
                    <a:pt x="52" y="53"/>
                  </a:cubicBezTo>
                  <a:close/>
                  <a:moveTo>
                    <a:pt x="56" y="39"/>
                  </a:moveTo>
                  <a:cubicBezTo>
                    <a:pt x="53" y="39"/>
                    <a:pt x="51" y="41"/>
                    <a:pt x="50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3"/>
                    <a:pt x="32" y="44"/>
                    <a:pt x="32" y="44"/>
                  </a:cubicBezTo>
                  <a:cubicBezTo>
                    <a:pt x="32" y="45"/>
                    <a:pt x="32" y="45"/>
                    <a:pt x="33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8" y="53"/>
                    <a:pt x="26" y="51"/>
                    <a:pt x="26" y="4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5"/>
                    <a:pt x="28" y="3"/>
                    <a:pt x="3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3" y="3"/>
                    <a:pt x="65" y="5"/>
                    <a:pt x="65" y="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5" y="38"/>
                    <a:pt x="65" y="39"/>
                    <a:pt x="65" y="39"/>
                  </a:cubicBezTo>
                  <a:lnTo>
                    <a:pt x="56" y="39"/>
                  </a:lnTo>
                  <a:close/>
                  <a:moveTo>
                    <a:pt x="12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3"/>
                    <a:pt x="9" y="23"/>
                  </a:cubicBezTo>
                  <a:cubicBezTo>
                    <a:pt x="9" y="24"/>
                    <a:pt x="9" y="24"/>
                    <a:pt x="1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40"/>
                    <a:pt x="9" y="40"/>
                    <a:pt x="10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7"/>
                    <a:pt x="9" y="47"/>
                  </a:cubicBezTo>
                  <a:cubicBezTo>
                    <a:pt x="9" y="48"/>
                    <a:pt x="9" y="48"/>
                    <a:pt x="1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6"/>
                    <a:pt x="9" y="56"/>
                    <a:pt x="10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9"/>
                    <a:pt x="16" y="61"/>
                    <a:pt x="19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4"/>
                    <a:pt x="26" y="64"/>
                    <a:pt x="25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4"/>
                    <a:pt x="3" y="62"/>
                    <a:pt x="3" y="6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6"/>
                    <a:pt x="5" y="14"/>
                    <a:pt x="7" y="14"/>
                  </a:cubicBezTo>
                  <a:cubicBezTo>
                    <a:pt x="12" y="14"/>
                    <a:pt x="12" y="14"/>
                    <a:pt x="12" y="14"/>
                  </a:cubicBezTo>
                  <a:lnTo>
                    <a:pt x="12" y="22"/>
                  </a:lnTo>
                  <a:close/>
                  <a:moveTo>
                    <a:pt x="29" y="64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1" y="63"/>
                    <a:pt x="29" y="64"/>
                  </a:cubicBezTo>
                  <a:close/>
                  <a:moveTo>
                    <a:pt x="19" y="59"/>
                  </a:moveTo>
                  <a:cubicBezTo>
                    <a:pt x="16" y="59"/>
                    <a:pt x="14" y="57"/>
                    <a:pt x="14" y="5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0"/>
                    <a:pt x="16" y="8"/>
                    <a:pt x="19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20" y="18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0" y="25"/>
                    <a:pt x="20" y="26"/>
                  </a:cubicBezTo>
                  <a:cubicBezTo>
                    <a:pt x="20" y="26"/>
                    <a:pt x="21" y="27"/>
                    <a:pt x="21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4"/>
                  </a:cubicBezTo>
                  <a:cubicBezTo>
                    <a:pt x="20" y="34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0" y="41"/>
                    <a:pt x="20" y="42"/>
                  </a:cubicBezTo>
                  <a:cubicBezTo>
                    <a:pt x="20" y="42"/>
                    <a:pt x="21" y="43"/>
                    <a:pt x="21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21" y="51"/>
                    <a:pt x="21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5" y="53"/>
                    <a:pt x="28" y="55"/>
                    <a:pt x="31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9"/>
                    <a:pt x="37" y="59"/>
                    <a:pt x="37" y="59"/>
                  </a:cubicBezTo>
                  <a:lnTo>
                    <a:pt x="19" y="59"/>
                  </a:lnTo>
                  <a:close/>
                  <a:moveTo>
                    <a:pt x="40" y="58"/>
                  </a:moveTo>
                  <a:cubicBezTo>
                    <a:pt x="40" y="58"/>
                    <a:pt x="40" y="58"/>
                    <a:pt x="40" y="58"/>
                  </a:cubicBezTo>
                  <a:cubicBezTo>
                    <a:pt x="41" y="57"/>
                    <a:pt x="41" y="57"/>
                    <a:pt x="40" y="57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4" y="57"/>
                    <a:pt x="42" y="58"/>
                    <a:pt x="40" y="58"/>
                  </a:cubicBezTo>
                  <a:close/>
                  <a:moveTo>
                    <a:pt x="59" y="12"/>
                  </a:moveTo>
                  <a:cubicBezTo>
                    <a:pt x="59" y="12"/>
                    <a:pt x="59" y="13"/>
                    <a:pt x="58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2" y="11"/>
                    <a:pt x="32" y="11"/>
                    <a:pt x="33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1"/>
                    <a:pt x="59" y="11"/>
                    <a:pt x="59" y="12"/>
                  </a:cubicBezTo>
                  <a:close/>
                  <a:moveTo>
                    <a:pt x="59" y="20"/>
                  </a:moveTo>
                  <a:cubicBezTo>
                    <a:pt x="59" y="21"/>
                    <a:pt x="59" y="21"/>
                    <a:pt x="58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2" y="19"/>
                    <a:pt x="32" y="19"/>
                    <a:pt x="33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20"/>
                  </a:cubicBezTo>
                  <a:close/>
                  <a:moveTo>
                    <a:pt x="59" y="28"/>
                  </a:moveTo>
                  <a:cubicBezTo>
                    <a:pt x="59" y="29"/>
                    <a:pt x="59" y="29"/>
                    <a:pt x="5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2" y="29"/>
                    <a:pt x="32" y="29"/>
                    <a:pt x="32" y="28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7"/>
                    <a:pt x="59" y="27"/>
                    <a:pt x="59" y="28"/>
                  </a:cubicBezTo>
                  <a:close/>
                  <a:moveTo>
                    <a:pt x="59" y="36"/>
                  </a:moveTo>
                  <a:cubicBezTo>
                    <a:pt x="59" y="37"/>
                    <a:pt x="59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9" y="35"/>
                    <a:pt x="59" y="36"/>
                    <a:pt x="59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2" name="Freeform 36">
              <a:extLst>
                <a:ext uri="{FF2B5EF4-FFF2-40B4-BE49-F238E27FC236}">
                  <a16:creationId xmlns:a16="http://schemas.microsoft.com/office/drawing/2014/main" id="{F9CFED53-4F74-7461-712E-F8FFCD8C02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7800" y="4011142"/>
              <a:ext cx="496706" cy="414895"/>
            </a:xfrm>
            <a:custGeom>
              <a:avLst/>
              <a:gdLst>
                <a:gd name="T0" fmla="*/ 71 w 72"/>
                <a:gd name="T1" fmla="*/ 15 h 60"/>
                <a:gd name="T2" fmla="*/ 57 w 72"/>
                <a:gd name="T3" fmla="*/ 17 h 60"/>
                <a:gd name="T4" fmla="*/ 44 w 72"/>
                <a:gd name="T5" fmla="*/ 45 h 60"/>
                <a:gd name="T6" fmla="*/ 12 w 72"/>
                <a:gd name="T7" fmla="*/ 45 h 60"/>
                <a:gd name="T8" fmla="*/ 14 w 72"/>
                <a:gd name="T9" fmla="*/ 48 h 60"/>
                <a:gd name="T10" fmla="*/ 48 w 72"/>
                <a:gd name="T11" fmla="*/ 50 h 60"/>
                <a:gd name="T12" fmla="*/ 14 w 72"/>
                <a:gd name="T13" fmla="*/ 51 h 60"/>
                <a:gd name="T14" fmla="*/ 9 w 72"/>
                <a:gd name="T15" fmla="*/ 44 h 60"/>
                <a:gd name="T16" fmla="*/ 8 w 72"/>
                <a:gd name="T17" fmla="*/ 41 h 60"/>
                <a:gd name="T18" fmla="*/ 1 w 72"/>
                <a:gd name="T19" fmla="*/ 22 h 60"/>
                <a:gd name="T20" fmla="*/ 11 w 72"/>
                <a:gd name="T21" fmla="*/ 40 h 60"/>
                <a:gd name="T22" fmla="*/ 44 w 72"/>
                <a:gd name="T23" fmla="*/ 42 h 60"/>
                <a:gd name="T24" fmla="*/ 54 w 72"/>
                <a:gd name="T25" fmla="*/ 16 h 60"/>
                <a:gd name="T26" fmla="*/ 71 w 72"/>
                <a:gd name="T27" fmla="*/ 12 h 60"/>
                <a:gd name="T28" fmla="*/ 18 w 72"/>
                <a:gd name="T29" fmla="*/ 56 h 60"/>
                <a:gd name="T30" fmla="*/ 11 w 72"/>
                <a:gd name="T31" fmla="*/ 56 h 60"/>
                <a:gd name="T32" fmla="*/ 18 w 72"/>
                <a:gd name="T33" fmla="*/ 56 h 60"/>
                <a:gd name="T34" fmla="*/ 15 w 72"/>
                <a:gd name="T35" fmla="*/ 54 h 60"/>
                <a:gd name="T36" fmla="*/ 15 w 72"/>
                <a:gd name="T37" fmla="*/ 58 h 60"/>
                <a:gd name="T38" fmla="*/ 45 w 72"/>
                <a:gd name="T39" fmla="*/ 56 h 60"/>
                <a:gd name="T40" fmla="*/ 38 w 72"/>
                <a:gd name="T41" fmla="*/ 56 h 60"/>
                <a:gd name="T42" fmla="*/ 45 w 72"/>
                <a:gd name="T43" fmla="*/ 56 h 60"/>
                <a:gd name="T44" fmla="*/ 42 w 72"/>
                <a:gd name="T45" fmla="*/ 54 h 60"/>
                <a:gd name="T46" fmla="*/ 42 w 72"/>
                <a:gd name="T47" fmla="*/ 58 h 60"/>
                <a:gd name="T48" fmla="*/ 46 w 72"/>
                <a:gd name="T49" fmla="*/ 35 h 60"/>
                <a:gd name="T50" fmla="*/ 12 w 72"/>
                <a:gd name="T51" fmla="*/ 34 h 60"/>
                <a:gd name="T52" fmla="*/ 12 w 72"/>
                <a:gd name="T53" fmla="*/ 36 h 60"/>
                <a:gd name="T54" fmla="*/ 46 w 72"/>
                <a:gd name="T55" fmla="*/ 35 h 60"/>
                <a:gd name="T56" fmla="*/ 12 w 72"/>
                <a:gd name="T57" fmla="*/ 39 h 60"/>
                <a:gd name="T58" fmla="*/ 43 w 72"/>
                <a:gd name="T59" fmla="*/ 40 h 60"/>
                <a:gd name="T60" fmla="*/ 43 w 72"/>
                <a:gd name="T61" fmla="*/ 38 h 60"/>
                <a:gd name="T62" fmla="*/ 13 w 72"/>
                <a:gd name="T63" fmla="*/ 28 h 60"/>
                <a:gd name="T64" fmla="*/ 16 w 72"/>
                <a:gd name="T65" fmla="*/ 23 h 60"/>
                <a:gd name="T66" fmla="*/ 28 w 72"/>
                <a:gd name="T67" fmla="*/ 14 h 60"/>
                <a:gd name="T68" fmla="*/ 33 w 72"/>
                <a:gd name="T69" fmla="*/ 17 h 60"/>
                <a:gd name="T70" fmla="*/ 36 w 72"/>
                <a:gd name="T71" fmla="*/ 22 h 60"/>
                <a:gd name="T72" fmla="*/ 39 w 72"/>
                <a:gd name="T73" fmla="*/ 17 h 60"/>
                <a:gd name="T74" fmla="*/ 51 w 72"/>
                <a:gd name="T75" fmla="*/ 7 h 60"/>
                <a:gd name="T76" fmla="*/ 51 w 72"/>
                <a:gd name="T77" fmla="*/ 0 h 60"/>
                <a:gd name="T78" fmla="*/ 49 w 72"/>
                <a:gd name="T79" fmla="*/ 5 h 60"/>
                <a:gd name="T80" fmla="*/ 36 w 72"/>
                <a:gd name="T81" fmla="*/ 15 h 60"/>
                <a:gd name="T82" fmla="*/ 31 w 72"/>
                <a:gd name="T83" fmla="*/ 12 h 60"/>
                <a:gd name="T84" fmla="*/ 28 w 72"/>
                <a:gd name="T85" fmla="*/ 7 h 60"/>
                <a:gd name="T86" fmla="*/ 25 w 72"/>
                <a:gd name="T87" fmla="*/ 11 h 60"/>
                <a:gd name="T88" fmla="*/ 13 w 72"/>
                <a:gd name="T89" fmla="*/ 22 h 60"/>
                <a:gd name="T90" fmla="*/ 13 w 72"/>
                <a:gd name="T9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" h="60">
                  <a:moveTo>
                    <a:pt x="72" y="13"/>
                  </a:moveTo>
                  <a:cubicBezTo>
                    <a:pt x="72" y="14"/>
                    <a:pt x="71" y="15"/>
                    <a:pt x="7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9" y="15"/>
                    <a:pt x="57" y="16"/>
                    <a:pt x="57" y="17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6" y="45"/>
                    <a:pt x="4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8" y="48"/>
                    <a:pt x="48" y="49"/>
                    <a:pt x="48" y="50"/>
                  </a:cubicBezTo>
                  <a:cubicBezTo>
                    <a:pt x="48" y="50"/>
                    <a:pt x="48" y="51"/>
                    <a:pt x="47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1" y="51"/>
                    <a:pt x="9" y="49"/>
                    <a:pt x="9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8" y="42"/>
                    <a:pt x="8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2" y="21"/>
                    <a:pt x="3" y="22"/>
                    <a:pt x="3" y="2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3" y="42"/>
                    <a:pt x="1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6" y="41"/>
                    <a:pt x="47" y="4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2" y="12"/>
                    <a:pt x="72" y="13"/>
                  </a:cubicBezTo>
                  <a:close/>
                  <a:moveTo>
                    <a:pt x="18" y="56"/>
                  </a:moveTo>
                  <a:cubicBezTo>
                    <a:pt x="18" y="58"/>
                    <a:pt x="17" y="60"/>
                    <a:pt x="15" y="60"/>
                  </a:cubicBezTo>
                  <a:cubicBezTo>
                    <a:pt x="13" y="60"/>
                    <a:pt x="11" y="58"/>
                    <a:pt x="11" y="56"/>
                  </a:cubicBezTo>
                  <a:cubicBezTo>
                    <a:pt x="11" y="54"/>
                    <a:pt x="13" y="52"/>
                    <a:pt x="15" y="52"/>
                  </a:cubicBezTo>
                  <a:cubicBezTo>
                    <a:pt x="17" y="52"/>
                    <a:pt x="18" y="54"/>
                    <a:pt x="18" y="56"/>
                  </a:cubicBezTo>
                  <a:close/>
                  <a:moveTo>
                    <a:pt x="16" y="56"/>
                  </a:moveTo>
                  <a:cubicBezTo>
                    <a:pt x="16" y="55"/>
                    <a:pt x="16" y="54"/>
                    <a:pt x="15" y="54"/>
                  </a:cubicBezTo>
                  <a:cubicBezTo>
                    <a:pt x="14" y="54"/>
                    <a:pt x="13" y="55"/>
                    <a:pt x="13" y="56"/>
                  </a:cubicBezTo>
                  <a:cubicBezTo>
                    <a:pt x="13" y="57"/>
                    <a:pt x="14" y="58"/>
                    <a:pt x="15" y="58"/>
                  </a:cubicBezTo>
                  <a:cubicBezTo>
                    <a:pt x="16" y="58"/>
                    <a:pt x="16" y="57"/>
                    <a:pt x="16" y="56"/>
                  </a:cubicBezTo>
                  <a:close/>
                  <a:moveTo>
                    <a:pt x="45" y="56"/>
                  </a:moveTo>
                  <a:cubicBezTo>
                    <a:pt x="45" y="58"/>
                    <a:pt x="44" y="60"/>
                    <a:pt x="42" y="60"/>
                  </a:cubicBezTo>
                  <a:cubicBezTo>
                    <a:pt x="40" y="60"/>
                    <a:pt x="38" y="58"/>
                    <a:pt x="38" y="56"/>
                  </a:cubicBezTo>
                  <a:cubicBezTo>
                    <a:pt x="38" y="54"/>
                    <a:pt x="40" y="52"/>
                    <a:pt x="42" y="52"/>
                  </a:cubicBezTo>
                  <a:cubicBezTo>
                    <a:pt x="44" y="52"/>
                    <a:pt x="45" y="54"/>
                    <a:pt x="45" y="56"/>
                  </a:cubicBezTo>
                  <a:close/>
                  <a:moveTo>
                    <a:pt x="43" y="56"/>
                  </a:moveTo>
                  <a:cubicBezTo>
                    <a:pt x="43" y="55"/>
                    <a:pt x="43" y="54"/>
                    <a:pt x="42" y="54"/>
                  </a:cubicBezTo>
                  <a:cubicBezTo>
                    <a:pt x="41" y="54"/>
                    <a:pt x="40" y="55"/>
                    <a:pt x="40" y="56"/>
                  </a:cubicBezTo>
                  <a:cubicBezTo>
                    <a:pt x="40" y="57"/>
                    <a:pt x="41" y="58"/>
                    <a:pt x="42" y="58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46" y="35"/>
                  </a:moveTo>
                  <a:cubicBezTo>
                    <a:pt x="46" y="34"/>
                    <a:pt x="45" y="34"/>
                    <a:pt x="4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4"/>
                    <a:pt x="11" y="34"/>
                    <a:pt x="11" y="35"/>
                  </a:cubicBezTo>
                  <a:cubicBezTo>
                    <a:pt x="11" y="35"/>
                    <a:pt x="11" y="36"/>
                    <a:pt x="1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6" y="35"/>
                  </a:cubicBezTo>
                  <a:close/>
                  <a:moveTo>
                    <a:pt x="13" y="38"/>
                  </a:moveTo>
                  <a:cubicBezTo>
                    <a:pt x="13" y="38"/>
                    <a:pt x="12" y="39"/>
                    <a:pt x="12" y="39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4" y="40"/>
                    <a:pt x="44" y="39"/>
                  </a:cubicBezTo>
                  <a:cubicBezTo>
                    <a:pt x="44" y="39"/>
                    <a:pt x="44" y="38"/>
                    <a:pt x="43" y="38"/>
                  </a:cubicBezTo>
                  <a:lnTo>
                    <a:pt x="13" y="38"/>
                  </a:lnTo>
                  <a:close/>
                  <a:moveTo>
                    <a:pt x="13" y="28"/>
                  </a:moveTo>
                  <a:cubicBezTo>
                    <a:pt x="14" y="28"/>
                    <a:pt x="16" y="27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4"/>
                    <a:pt x="28" y="14"/>
                  </a:cubicBezTo>
                  <a:cubicBezTo>
                    <a:pt x="28" y="14"/>
                    <a:pt x="29" y="13"/>
                    <a:pt x="29" y="13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9"/>
                  </a:cubicBezTo>
                  <a:cubicBezTo>
                    <a:pt x="33" y="20"/>
                    <a:pt x="34" y="22"/>
                    <a:pt x="36" y="22"/>
                  </a:cubicBezTo>
                  <a:cubicBezTo>
                    <a:pt x="38" y="22"/>
                    <a:pt x="39" y="20"/>
                    <a:pt x="39" y="19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1" y="7"/>
                    <a:pt x="51" y="7"/>
                  </a:cubicBezTo>
                  <a:cubicBezTo>
                    <a:pt x="53" y="7"/>
                    <a:pt x="54" y="5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4"/>
                    <a:pt x="48" y="5"/>
                    <a:pt x="49" y="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6"/>
                    <a:pt x="37" y="15"/>
                    <a:pt x="36" y="15"/>
                  </a:cubicBezTo>
                  <a:cubicBezTo>
                    <a:pt x="36" y="15"/>
                    <a:pt x="35" y="16"/>
                    <a:pt x="35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9"/>
                    <a:pt x="30" y="7"/>
                    <a:pt x="28" y="7"/>
                  </a:cubicBezTo>
                  <a:cubicBezTo>
                    <a:pt x="26" y="7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2"/>
                    <a:pt x="10" y="23"/>
                    <a:pt x="10" y="25"/>
                  </a:cubicBezTo>
                  <a:cubicBezTo>
                    <a:pt x="10" y="27"/>
                    <a:pt x="11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3" name="Freeform 24">
              <a:extLst>
                <a:ext uri="{FF2B5EF4-FFF2-40B4-BE49-F238E27FC236}">
                  <a16:creationId xmlns:a16="http://schemas.microsoft.com/office/drawing/2014/main" id="{8CB12F46-8A03-962C-C22F-732B073D96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8829" y="1581445"/>
              <a:ext cx="339174" cy="357759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4" name="Freeform 110">
              <a:extLst>
                <a:ext uri="{FF2B5EF4-FFF2-40B4-BE49-F238E27FC236}">
                  <a16:creationId xmlns:a16="http://schemas.microsoft.com/office/drawing/2014/main" id="{632A9BBD-6999-507B-A2E0-B5F6272CEC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3308" y="3475684"/>
              <a:ext cx="488527" cy="569946"/>
            </a:xfrm>
            <a:custGeom>
              <a:avLst/>
              <a:gdLst>
                <a:gd name="T0" fmla="*/ 18 w 58"/>
                <a:gd name="T1" fmla="*/ 37 h 68"/>
                <a:gd name="T2" fmla="*/ 17 w 58"/>
                <a:gd name="T3" fmla="*/ 31 h 68"/>
                <a:gd name="T4" fmla="*/ 40 w 58"/>
                <a:gd name="T5" fmla="*/ 16 h 68"/>
                <a:gd name="T6" fmla="*/ 17 w 58"/>
                <a:gd name="T7" fmla="*/ 30 h 68"/>
                <a:gd name="T8" fmla="*/ 44 w 58"/>
                <a:gd name="T9" fmla="*/ 18 h 68"/>
                <a:gd name="T10" fmla="*/ 17 w 58"/>
                <a:gd name="T11" fmla="*/ 23 h 68"/>
                <a:gd name="T12" fmla="*/ 30 w 58"/>
                <a:gd name="T13" fmla="*/ 16 h 68"/>
                <a:gd name="T14" fmla="*/ 14 w 58"/>
                <a:gd name="T15" fmla="*/ 21 h 68"/>
                <a:gd name="T16" fmla="*/ 34 w 58"/>
                <a:gd name="T17" fmla="*/ 66 h 68"/>
                <a:gd name="T18" fmla="*/ 28 w 58"/>
                <a:gd name="T19" fmla="*/ 68 h 68"/>
                <a:gd name="T20" fmla="*/ 20 w 58"/>
                <a:gd name="T21" fmla="*/ 62 h 68"/>
                <a:gd name="T22" fmla="*/ 23 w 58"/>
                <a:gd name="T23" fmla="*/ 50 h 68"/>
                <a:gd name="T24" fmla="*/ 17 w 58"/>
                <a:gd name="T25" fmla="*/ 44 h 68"/>
                <a:gd name="T26" fmla="*/ 40 w 58"/>
                <a:gd name="T27" fmla="*/ 30 h 68"/>
                <a:gd name="T28" fmla="*/ 25 w 58"/>
                <a:gd name="T29" fmla="*/ 41 h 68"/>
                <a:gd name="T30" fmla="*/ 29 w 58"/>
                <a:gd name="T31" fmla="*/ 50 h 68"/>
                <a:gd name="T32" fmla="*/ 40 w 58"/>
                <a:gd name="T33" fmla="*/ 39 h 68"/>
                <a:gd name="T34" fmla="*/ 35 w 58"/>
                <a:gd name="T35" fmla="*/ 50 h 68"/>
                <a:gd name="T36" fmla="*/ 34 w 58"/>
                <a:gd name="T37" fmla="*/ 52 h 68"/>
                <a:gd name="T38" fmla="*/ 33 w 58"/>
                <a:gd name="T39" fmla="*/ 52 h 68"/>
                <a:gd name="T40" fmla="*/ 28 w 58"/>
                <a:gd name="T41" fmla="*/ 52 h 68"/>
                <a:gd name="T42" fmla="*/ 22 w 58"/>
                <a:gd name="T43" fmla="*/ 54 h 68"/>
                <a:gd name="T44" fmla="*/ 25 w 58"/>
                <a:gd name="T45" fmla="*/ 64 h 68"/>
                <a:gd name="T46" fmla="*/ 36 w 58"/>
                <a:gd name="T47" fmla="*/ 62 h 68"/>
                <a:gd name="T48" fmla="*/ 39 w 58"/>
                <a:gd name="T49" fmla="*/ 9 h 68"/>
                <a:gd name="T50" fmla="*/ 41 w 58"/>
                <a:gd name="T51" fmla="*/ 10 h 68"/>
                <a:gd name="T52" fmla="*/ 42 w 58"/>
                <a:gd name="T53" fmla="*/ 4 h 68"/>
                <a:gd name="T54" fmla="*/ 15 w 58"/>
                <a:gd name="T55" fmla="*/ 54 h 68"/>
                <a:gd name="T56" fmla="*/ 19 w 58"/>
                <a:gd name="T57" fmla="*/ 49 h 68"/>
                <a:gd name="T58" fmla="*/ 48 w 58"/>
                <a:gd name="T59" fmla="*/ 19 h 68"/>
                <a:gd name="T60" fmla="*/ 54 w 58"/>
                <a:gd name="T61" fmla="*/ 14 h 68"/>
                <a:gd name="T62" fmla="*/ 47 w 58"/>
                <a:gd name="T63" fmla="*/ 18 h 68"/>
                <a:gd name="T64" fmla="*/ 4 w 58"/>
                <a:gd name="T65" fmla="*/ 42 h 68"/>
                <a:gd name="T66" fmla="*/ 5 w 58"/>
                <a:gd name="T67" fmla="*/ 44 h 68"/>
                <a:gd name="T68" fmla="*/ 9 w 58"/>
                <a:gd name="T69" fmla="*/ 39 h 68"/>
                <a:gd name="T70" fmla="*/ 50 w 58"/>
                <a:gd name="T71" fmla="*/ 29 h 68"/>
                <a:gd name="T72" fmla="*/ 58 w 58"/>
                <a:gd name="T73" fmla="*/ 29 h 68"/>
                <a:gd name="T74" fmla="*/ 7 w 58"/>
                <a:gd name="T75" fmla="*/ 28 h 68"/>
                <a:gd name="T76" fmla="*/ 1 w 58"/>
                <a:gd name="T77" fmla="*/ 30 h 68"/>
                <a:gd name="T78" fmla="*/ 49 w 58"/>
                <a:gd name="T79" fmla="*/ 39 h 68"/>
                <a:gd name="T80" fmla="*/ 53 w 58"/>
                <a:gd name="T81" fmla="*/ 44 h 68"/>
                <a:gd name="T82" fmla="*/ 54 w 58"/>
                <a:gd name="T83" fmla="*/ 42 h 68"/>
                <a:gd name="T84" fmla="*/ 4 w 58"/>
                <a:gd name="T85" fmla="*/ 14 h 68"/>
                <a:gd name="T86" fmla="*/ 10 w 58"/>
                <a:gd name="T87" fmla="*/ 19 h 68"/>
                <a:gd name="T88" fmla="*/ 5 w 58"/>
                <a:gd name="T89" fmla="*/ 14 h 68"/>
                <a:gd name="T90" fmla="*/ 39 w 58"/>
                <a:gd name="T91" fmla="*/ 49 h 68"/>
                <a:gd name="T92" fmla="*/ 44 w 58"/>
                <a:gd name="T93" fmla="*/ 54 h 68"/>
                <a:gd name="T94" fmla="*/ 17 w 58"/>
                <a:gd name="T95" fmla="*/ 10 h 68"/>
                <a:gd name="T96" fmla="*/ 19 w 58"/>
                <a:gd name="T97" fmla="*/ 9 h 68"/>
                <a:gd name="T98" fmla="*/ 14 w 58"/>
                <a:gd name="T99" fmla="*/ 5 h 68"/>
                <a:gd name="T100" fmla="*/ 30 w 58"/>
                <a:gd name="T101" fmla="*/ 7 h 68"/>
                <a:gd name="T102" fmla="*/ 28 w 58"/>
                <a:gd name="T103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68">
                  <a:moveTo>
                    <a:pt x="44" y="25"/>
                  </a:moveTo>
                  <a:cubicBezTo>
                    <a:pt x="44" y="26"/>
                    <a:pt x="42" y="28"/>
                    <a:pt x="41" y="2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7" y="37"/>
                    <a:pt x="17" y="37"/>
                  </a:cubicBezTo>
                  <a:cubicBezTo>
                    <a:pt x="15" y="37"/>
                    <a:pt x="14" y="36"/>
                    <a:pt x="14" y="35"/>
                  </a:cubicBezTo>
                  <a:cubicBezTo>
                    <a:pt x="14" y="33"/>
                    <a:pt x="16" y="32"/>
                    <a:pt x="17" y="3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2"/>
                    <a:pt x="44" y="23"/>
                    <a:pt x="44" y="25"/>
                  </a:cubicBezTo>
                  <a:close/>
                  <a:moveTo>
                    <a:pt x="40" y="16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6" y="25"/>
                    <a:pt x="14" y="26"/>
                    <a:pt x="14" y="28"/>
                  </a:cubicBezTo>
                  <a:cubicBezTo>
                    <a:pt x="14" y="29"/>
                    <a:pt x="15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4" y="19"/>
                    <a:pt x="44" y="18"/>
                  </a:cubicBezTo>
                  <a:cubicBezTo>
                    <a:pt x="44" y="16"/>
                    <a:pt x="42" y="15"/>
                    <a:pt x="40" y="16"/>
                  </a:cubicBezTo>
                  <a:close/>
                  <a:moveTo>
                    <a:pt x="14" y="21"/>
                  </a:moveTo>
                  <a:cubicBezTo>
                    <a:pt x="14" y="22"/>
                    <a:pt x="15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0" y="17"/>
                    <a:pt x="30" y="16"/>
                  </a:cubicBezTo>
                  <a:cubicBezTo>
                    <a:pt x="30" y="14"/>
                    <a:pt x="28" y="13"/>
                    <a:pt x="26" y="14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8"/>
                    <a:pt x="14" y="19"/>
                    <a:pt x="14" y="21"/>
                  </a:cubicBezTo>
                  <a:close/>
                  <a:moveTo>
                    <a:pt x="38" y="54"/>
                  </a:moveTo>
                  <a:cubicBezTo>
                    <a:pt x="38" y="62"/>
                    <a:pt x="38" y="62"/>
                    <a:pt x="38" y="62"/>
                  </a:cubicBezTo>
                  <a:cubicBezTo>
                    <a:pt x="38" y="64"/>
                    <a:pt x="36" y="66"/>
                    <a:pt x="34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7"/>
                    <a:pt x="32" y="68"/>
                    <a:pt x="30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6" y="68"/>
                    <a:pt x="25" y="67"/>
                    <a:pt x="25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6"/>
                    <a:pt x="20" y="64"/>
                    <a:pt x="20" y="62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2"/>
                    <a:pt x="22" y="51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7"/>
                    <a:pt x="21" y="44"/>
                    <a:pt x="20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0"/>
                    <a:pt x="16" y="39"/>
                    <a:pt x="17" y="3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9"/>
                    <a:pt x="44" y="30"/>
                    <a:pt x="44" y="32"/>
                  </a:cubicBezTo>
                  <a:cubicBezTo>
                    <a:pt x="44" y="33"/>
                    <a:pt x="42" y="35"/>
                    <a:pt x="41" y="36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3"/>
                    <a:pt x="29" y="46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43"/>
                    <a:pt x="36" y="38"/>
                    <a:pt x="37" y="38"/>
                  </a:cubicBezTo>
                  <a:cubicBezTo>
                    <a:pt x="38" y="37"/>
                    <a:pt x="39" y="38"/>
                    <a:pt x="40" y="39"/>
                  </a:cubicBezTo>
                  <a:cubicBezTo>
                    <a:pt x="41" y="40"/>
                    <a:pt x="41" y="42"/>
                    <a:pt x="39" y="43"/>
                  </a:cubicBezTo>
                  <a:cubicBezTo>
                    <a:pt x="39" y="43"/>
                    <a:pt x="35" y="46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1"/>
                    <a:pt x="38" y="52"/>
                    <a:pt x="38" y="54"/>
                  </a:cubicBezTo>
                  <a:close/>
                  <a:moveTo>
                    <a:pt x="36" y="54"/>
                  </a:moveTo>
                  <a:cubicBezTo>
                    <a:pt x="36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3" y="52"/>
                    <a:pt x="22" y="53"/>
                    <a:pt x="22" y="54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3"/>
                    <a:pt x="23" y="64"/>
                    <a:pt x="24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5" y="64"/>
                    <a:pt x="36" y="63"/>
                    <a:pt x="36" y="62"/>
                  </a:cubicBezTo>
                  <a:lnTo>
                    <a:pt x="36" y="54"/>
                  </a:lnTo>
                  <a:close/>
                  <a:moveTo>
                    <a:pt x="42" y="4"/>
                  </a:move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9" y="10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1" y="11"/>
                    <a:pt x="41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4"/>
                    <a:pt x="44" y="4"/>
                  </a:cubicBezTo>
                  <a:cubicBezTo>
                    <a:pt x="43" y="4"/>
                    <a:pt x="42" y="4"/>
                    <a:pt x="42" y="4"/>
                  </a:cubicBezTo>
                  <a:close/>
                  <a:moveTo>
                    <a:pt x="17" y="48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6" y="54"/>
                    <a:pt x="16" y="5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8"/>
                    <a:pt x="19" y="47"/>
                    <a:pt x="18" y="47"/>
                  </a:cubicBezTo>
                  <a:cubicBezTo>
                    <a:pt x="18" y="47"/>
                    <a:pt x="17" y="47"/>
                    <a:pt x="17" y="48"/>
                  </a:cubicBezTo>
                  <a:close/>
                  <a:moveTo>
                    <a:pt x="48" y="19"/>
                  </a:moveTo>
                  <a:cubicBezTo>
                    <a:pt x="48" y="19"/>
                    <a:pt x="48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5"/>
                    <a:pt x="54" y="14"/>
                  </a:cubicBezTo>
                  <a:cubicBezTo>
                    <a:pt x="54" y="14"/>
                    <a:pt x="53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7" y="18"/>
                  </a:cubicBezTo>
                  <a:cubicBezTo>
                    <a:pt x="47" y="19"/>
                    <a:pt x="48" y="19"/>
                    <a:pt x="48" y="19"/>
                  </a:cubicBezTo>
                  <a:close/>
                  <a:moveTo>
                    <a:pt x="9" y="39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4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1"/>
                    <a:pt x="11" y="40"/>
                    <a:pt x="11" y="40"/>
                  </a:cubicBezTo>
                  <a:cubicBezTo>
                    <a:pt x="10" y="39"/>
                    <a:pt x="10" y="39"/>
                    <a:pt x="9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30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7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0" y="30"/>
                    <a:pt x="0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8" y="30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7" y="40"/>
                  </a:cubicBezTo>
                  <a:cubicBezTo>
                    <a:pt x="47" y="40"/>
                    <a:pt x="47" y="41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4" y="43"/>
                    <a:pt x="54" y="42"/>
                    <a:pt x="54" y="42"/>
                  </a:cubicBezTo>
                  <a:lnTo>
                    <a:pt x="49" y="39"/>
                  </a:lnTo>
                  <a:close/>
                  <a:moveTo>
                    <a:pt x="5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8"/>
                    <a:pt x="11" y="17"/>
                    <a:pt x="10" y="17"/>
                  </a:cubicBezTo>
                  <a:lnTo>
                    <a:pt x="5" y="14"/>
                  </a:lnTo>
                  <a:close/>
                  <a:moveTo>
                    <a:pt x="41" y="48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3" y="54"/>
                    <a:pt x="43" y="54"/>
                  </a:cubicBezTo>
                  <a:cubicBezTo>
                    <a:pt x="43" y="54"/>
                    <a:pt x="43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8"/>
                  </a:lnTo>
                  <a:close/>
                  <a:moveTo>
                    <a:pt x="17" y="10"/>
                  </a:moveTo>
                  <a:cubicBezTo>
                    <a:pt x="17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8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8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5" name="Freeform 54">
              <a:extLst>
                <a:ext uri="{FF2B5EF4-FFF2-40B4-BE49-F238E27FC236}">
                  <a16:creationId xmlns:a16="http://schemas.microsoft.com/office/drawing/2014/main" id="{01728C43-8482-E5AE-10E3-CDF2C77DD4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0621" y="5722442"/>
              <a:ext cx="387472" cy="450072"/>
            </a:xfrm>
            <a:custGeom>
              <a:avLst/>
              <a:gdLst>
                <a:gd name="T0" fmla="*/ 31 w 62"/>
                <a:gd name="T1" fmla="*/ 49 h 70"/>
                <a:gd name="T2" fmla="*/ 45 w 62"/>
                <a:gd name="T3" fmla="*/ 35 h 70"/>
                <a:gd name="T4" fmla="*/ 45 w 62"/>
                <a:gd name="T5" fmla="*/ 8 h 70"/>
                <a:gd name="T6" fmla="*/ 17 w 62"/>
                <a:gd name="T7" fmla="*/ 8 h 70"/>
                <a:gd name="T8" fmla="*/ 17 w 62"/>
                <a:gd name="T9" fmla="*/ 35 h 70"/>
                <a:gd name="T10" fmla="*/ 31 w 62"/>
                <a:gd name="T11" fmla="*/ 49 h 70"/>
                <a:gd name="T12" fmla="*/ 31 w 62"/>
                <a:gd name="T13" fmla="*/ 8 h 70"/>
                <a:gd name="T14" fmla="*/ 44 w 62"/>
                <a:gd name="T15" fmla="*/ 21 h 70"/>
                <a:gd name="T16" fmla="*/ 31 w 62"/>
                <a:gd name="T17" fmla="*/ 34 h 70"/>
                <a:gd name="T18" fmla="*/ 18 w 62"/>
                <a:gd name="T19" fmla="*/ 21 h 70"/>
                <a:gd name="T20" fmla="*/ 31 w 62"/>
                <a:gd name="T21" fmla="*/ 8 h 70"/>
                <a:gd name="T22" fmla="*/ 25 w 62"/>
                <a:gd name="T23" fmla="*/ 50 h 70"/>
                <a:gd name="T24" fmla="*/ 27 w 62"/>
                <a:gd name="T25" fmla="*/ 48 h 70"/>
                <a:gd name="T26" fmla="*/ 30 w 62"/>
                <a:gd name="T27" fmla="*/ 50 h 70"/>
                <a:gd name="T28" fmla="*/ 31 w 62"/>
                <a:gd name="T29" fmla="*/ 51 h 70"/>
                <a:gd name="T30" fmla="*/ 32 w 62"/>
                <a:gd name="T31" fmla="*/ 50 h 70"/>
                <a:gd name="T32" fmla="*/ 34 w 62"/>
                <a:gd name="T33" fmla="*/ 48 h 70"/>
                <a:gd name="T34" fmla="*/ 37 w 62"/>
                <a:gd name="T35" fmla="*/ 50 h 70"/>
                <a:gd name="T36" fmla="*/ 31 w 62"/>
                <a:gd name="T37" fmla="*/ 53 h 70"/>
                <a:gd name="T38" fmla="*/ 25 w 62"/>
                <a:gd name="T39" fmla="*/ 50 h 70"/>
                <a:gd name="T40" fmla="*/ 8 w 62"/>
                <a:gd name="T41" fmla="*/ 53 h 70"/>
                <a:gd name="T42" fmla="*/ 31 w 62"/>
                <a:gd name="T43" fmla="*/ 62 h 70"/>
                <a:gd name="T44" fmla="*/ 54 w 62"/>
                <a:gd name="T45" fmla="*/ 53 h 70"/>
                <a:gd name="T46" fmla="*/ 39 w 62"/>
                <a:gd name="T47" fmla="*/ 44 h 70"/>
                <a:gd name="T48" fmla="*/ 35 w 62"/>
                <a:gd name="T49" fmla="*/ 47 h 70"/>
                <a:gd name="T50" fmla="*/ 44 w 62"/>
                <a:gd name="T51" fmla="*/ 51 h 70"/>
                <a:gd name="T52" fmla="*/ 31 w 62"/>
                <a:gd name="T53" fmla="*/ 54 h 70"/>
                <a:gd name="T54" fmla="*/ 18 w 62"/>
                <a:gd name="T55" fmla="*/ 51 h 70"/>
                <a:gd name="T56" fmla="*/ 26 w 62"/>
                <a:gd name="T57" fmla="*/ 47 h 70"/>
                <a:gd name="T58" fmla="*/ 23 w 62"/>
                <a:gd name="T59" fmla="*/ 44 h 70"/>
                <a:gd name="T60" fmla="*/ 8 w 62"/>
                <a:gd name="T61" fmla="*/ 53 h 70"/>
                <a:gd name="T62" fmla="*/ 16 w 62"/>
                <a:gd name="T63" fmla="*/ 51 h 70"/>
                <a:gd name="T64" fmla="*/ 31 w 62"/>
                <a:gd name="T65" fmla="*/ 56 h 70"/>
                <a:gd name="T66" fmla="*/ 46 w 62"/>
                <a:gd name="T67" fmla="*/ 51 h 70"/>
                <a:gd name="T68" fmla="*/ 42 w 62"/>
                <a:gd name="T69" fmla="*/ 47 h 70"/>
                <a:gd name="T70" fmla="*/ 52 w 62"/>
                <a:gd name="T71" fmla="*/ 53 h 70"/>
                <a:gd name="T72" fmla="*/ 31 w 62"/>
                <a:gd name="T73" fmla="*/ 60 h 70"/>
                <a:gd name="T74" fmla="*/ 10 w 62"/>
                <a:gd name="T75" fmla="*/ 53 h 70"/>
                <a:gd name="T76" fmla="*/ 20 w 62"/>
                <a:gd name="T77" fmla="*/ 47 h 70"/>
                <a:gd name="T78" fmla="*/ 16 w 62"/>
                <a:gd name="T79" fmla="*/ 51 h 70"/>
                <a:gd name="T80" fmla="*/ 62 w 62"/>
                <a:gd name="T81" fmla="*/ 55 h 70"/>
                <a:gd name="T82" fmla="*/ 31 w 62"/>
                <a:gd name="T83" fmla="*/ 70 h 70"/>
                <a:gd name="T84" fmla="*/ 0 w 62"/>
                <a:gd name="T85" fmla="*/ 55 h 70"/>
                <a:gd name="T86" fmla="*/ 20 w 62"/>
                <a:gd name="T87" fmla="*/ 41 h 70"/>
                <a:gd name="T88" fmla="*/ 23 w 62"/>
                <a:gd name="T89" fmla="*/ 44 h 70"/>
                <a:gd name="T90" fmla="*/ 3 w 62"/>
                <a:gd name="T91" fmla="*/ 55 h 70"/>
                <a:gd name="T92" fmla="*/ 31 w 62"/>
                <a:gd name="T93" fmla="*/ 67 h 70"/>
                <a:gd name="T94" fmla="*/ 59 w 62"/>
                <a:gd name="T95" fmla="*/ 55 h 70"/>
                <a:gd name="T96" fmla="*/ 39 w 62"/>
                <a:gd name="T97" fmla="*/ 44 h 70"/>
                <a:gd name="T98" fmla="*/ 42 w 62"/>
                <a:gd name="T99" fmla="*/ 41 h 70"/>
                <a:gd name="T100" fmla="*/ 62 w 62"/>
                <a:gd name="T101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" h="70">
                  <a:moveTo>
                    <a:pt x="31" y="49"/>
                  </a:moveTo>
                  <a:cubicBezTo>
                    <a:pt x="45" y="35"/>
                    <a:pt x="45" y="35"/>
                    <a:pt x="45" y="35"/>
                  </a:cubicBezTo>
                  <a:cubicBezTo>
                    <a:pt x="52" y="27"/>
                    <a:pt x="52" y="15"/>
                    <a:pt x="45" y="8"/>
                  </a:cubicBezTo>
                  <a:cubicBezTo>
                    <a:pt x="37" y="0"/>
                    <a:pt x="25" y="0"/>
                    <a:pt x="17" y="8"/>
                  </a:cubicBezTo>
                  <a:cubicBezTo>
                    <a:pt x="10" y="15"/>
                    <a:pt x="10" y="27"/>
                    <a:pt x="17" y="35"/>
                  </a:cubicBezTo>
                  <a:lnTo>
                    <a:pt x="31" y="49"/>
                  </a:lnTo>
                  <a:close/>
                  <a:moveTo>
                    <a:pt x="31" y="8"/>
                  </a:moveTo>
                  <a:cubicBezTo>
                    <a:pt x="38" y="8"/>
                    <a:pt x="44" y="14"/>
                    <a:pt x="44" y="21"/>
                  </a:cubicBezTo>
                  <a:cubicBezTo>
                    <a:pt x="44" y="29"/>
                    <a:pt x="38" y="34"/>
                    <a:pt x="31" y="34"/>
                  </a:cubicBezTo>
                  <a:cubicBezTo>
                    <a:pt x="24" y="34"/>
                    <a:pt x="18" y="29"/>
                    <a:pt x="18" y="21"/>
                  </a:cubicBezTo>
                  <a:cubicBezTo>
                    <a:pt x="18" y="14"/>
                    <a:pt x="24" y="8"/>
                    <a:pt x="31" y="8"/>
                  </a:cubicBezTo>
                  <a:close/>
                  <a:moveTo>
                    <a:pt x="25" y="50"/>
                  </a:moveTo>
                  <a:cubicBezTo>
                    <a:pt x="25" y="49"/>
                    <a:pt x="26" y="49"/>
                    <a:pt x="27" y="48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1" y="51"/>
                  </a:cubicBezTo>
                  <a:cubicBezTo>
                    <a:pt x="31" y="51"/>
                    <a:pt x="32" y="51"/>
                    <a:pt x="32" y="50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6" y="49"/>
                    <a:pt x="37" y="49"/>
                    <a:pt x="37" y="50"/>
                  </a:cubicBezTo>
                  <a:cubicBezTo>
                    <a:pt x="37" y="52"/>
                    <a:pt x="34" y="53"/>
                    <a:pt x="31" y="53"/>
                  </a:cubicBezTo>
                  <a:cubicBezTo>
                    <a:pt x="28" y="53"/>
                    <a:pt x="25" y="52"/>
                    <a:pt x="25" y="50"/>
                  </a:cubicBezTo>
                  <a:close/>
                  <a:moveTo>
                    <a:pt x="8" y="53"/>
                  </a:moveTo>
                  <a:cubicBezTo>
                    <a:pt x="8" y="58"/>
                    <a:pt x="18" y="62"/>
                    <a:pt x="31" y="62"/>
                  </a:cubicBezTo>
                  <a:cubicBezTo>
                    <a:pt x="44" y="62"/>
                    <a:pt x="54" y="58"/>
                    <a:pt x="54" y="53"/>
                  </a:cubicBezTo>
                  <a:cubicBezTo>
                    <a:pt x="54" y="49"/>
                    <a:pt x="48" y="45"/>
                    <a:pt x="39" y="44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1" y="48"/>
                    <a:pt x="44" y="49"/>
                    <a:pt x="44" y="51"/>
                  </a:cubicBezTo>
                  <a:cubicBezTo>
                    <a:pt x="44" y="52"/>
                    <a:pt x="39" y="54"/>
                    <a:pt x="31" y="54"/>
                  </a:cubicBezTo>
                  <a:cubicBezTo>
                    <a:pt x="23" y="54"/>
                    <a:pt x="18" y="52"/>
                    <a:pt x="18" y="51"/>
                  </a:cubicBezTo>
                  <a:cubicBezTo>
                    <a:pt x="18" y="49"/>
                    <a:pt x="21" y="48"/>
                    <a:pt x="26" y="47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4" y="45"/>
                    <a:pt x="8" y="49"/>
                    <a:pt x="8" y="53"/>
                  </a:cubicBezTo>
                  <a:close/>
                  <a:moveTo>
                    <a:pt x="16" y="51"/>
                  </a:moveTo>
                  <a:cubicBezTo>
                    <a:pt x="16" y="54"/>
                    <a:pt x="23" y="56"/>
                    <a:pt x="31" y="56"/>
                  </a:cubicBezTo>
                  <a:cubicBezTo>
                    <a:pt x="39" y="56"/>
                    <a:pt x="46" y="54"/>
                    <a:pt x="46" y="51"/>
                  </a:cubicBezTo>
                  <a:cubicBezTo>
                    <a:pt x="46" y="49"/>
                    <a:pt x="44" y="47"/>
                    <a:pt x="42" y="47"/>
                  </a:cubicBezTo>
                  <a:cubicBezTo>
                    <a:pt x="48" y="48"/>
                    <a:pt x="52" y="50"/>
                    <a:pt x="52" y="53"/>
                  </a:cubicBezTo>
                  <a:cubicBezTo>
                    <a:pt x="52" y="56"/>
                    <a:pt x="43" y="60"/>
                    <a:pt x="31" y="60"/>
                  </a:cubicBezTo>
                  <a:cubicBezTo>
                    <a:pt x="19" y="60"/>
                    <a:pt x="10" y="56"/>
                    <a:pt x="10" y="53"/>
                  </a:cubicBezTo>
                  <a:cubicBezTo>
                    <a:pt x="10" y="50"/>
                    <a:pt x="14" y="48"/>
                    <a:pt x="20" y="47"/>
                  </a:cubicBezTo>
                  <a:cubicBezTo>
                    <a:pt x="17" y="47"/>
                    <a:pt x="16" y="49"/>
                    <a:pt x="16" y="51"/>
                  </a:cubicBezTo>
                  <a:close/>
                  <a:moveTo>
                    <a:pt x="62" y="55"/>
                  </a:moveTo>
                  <a:cubicBezTo>
                    <a:pt x="62" y="64"/>
                    <a:pt x="49" y="70"/>
                    <a:pt x="31" y="70"/>
                  </a:cubicBezTo>
                  <a:cubicBezTo>
                    <a:pt x="13" y="70"/>
                    <a:pt x="0" y="64"/>
                    <a:pt x="0" y="55"/>
                  </a:cubicBezTo>
                  <a:cubicBezTo>
                    <a:pt x="0" y="49"/>
                    <a:pt x="8" y="43"/>
                    <a:pt x="20" y="4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0" y="45"/>
                    <a:pt x="3" y="50"/>
                    <a:pt x="3" y="55"/>
                  </a:cubicBezTo>
                  <a:cubicBezTo>
                    <a:pt x="3" y="61"/>
                    <a:pt x="14" y="67"/>
                    <a:pt x="31" y="67"/>
                  </a:cubicBezTo>
                  <a:cubicBezTo>
                    <a:pt x="48" y="67"/>
                    <a:pt x="59" y="61"/>
                    <a:pt x="59" y="55"/>
                  </a:cubicBezTo>
                  <a:cubicBezTo>
                    <a:pt x="59" y="50"/>
                    <a:pt x="51" y="45"/>
                    <a:pt x="39" y="44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54" y="43"/>
                    <a:pt x="62" y="49"/>
                    <a:pt x="62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6" name="Freeform 55">
              <a:extLst>
                <a:ext uri="{FF2B5EF4-FFF2-40B4-BE49-F238E27FC236}">
                  <a16:creationId xmlns:a16="http://schemas.microsoft.com/office/drawing/2014/main" id="{BDE4104A-6E08-A412-DAC3-41C91BAA6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2444" y="4255260"/>
              <a:ext cx="400364" cy="438860"/>
            </a:xfrm>
            <a:custGeom>
              <a:avLst/>
              <a:gdLst>
                <a:gd name="T0" fmla="*/ 31 w 63"/>
                <a:gd name="T1" fmla="*/ 45 h 67"/>
                <a:gd name="T2" fmla="*/ 42 w 63"/>
                <a:gd name="T3" fmla="*/ 33 h 67"/>
                <a:gd name="T4" fmla="*/ 52 w 63"/>
                <a:gd name="T5" fmla="*/ 33 h 67"/>
                <a:gd name="T6" fmla="*/ 52 w 63"/>
                <a:gd name="T7" fmla="*/ 0 h 67"/>
                <a:gd name="T8" fmla="*/ 11 w 63"/>
                <a:gd name="T9" fmla="*/ 0 h 67"/>
                <a:gd name="T10" fmla="*/ 11 w 63"/>
                <a:gd name="T11" fmla="*/ 33 h 67"/>
                <a:gd name="T12" fmla="*/ 21 w 63"/>
                <a:gd name="T13" fmla="*/ 33 h 67"/>
                <a:gd name="T14" fmla="*/ 31 w 63"/>
                <a:gd name="T15" fmla="*/ 45 h 67"/>
                <a:gd name="T16" fmla="*/ 15 w 63"/>
                <a:gd name="T17" fmla="*/ 29 h 67"/>
                <a:gd name="T18" fmla="*/ 15 w 63"/>
                <a:gd name="T19" fmla="*/ 4 h 67"/>
                <a:gd name="T20" fmla="*/ 48 w 63"/>
                <a:gd name="T21" fmla="*/ 4 h 67"/>
                <a:gd name="T22" fmla="*/ 48 w 63"/>
                <a:gd name="T23" fmla="*/ 29 h 67"/>
                <a:gd name="T24" fmla="*/ 45 w 63"/>
                <a:gd name="T25" fmla="*/ 29 h 67"/>
                <a:gd name="T26" fmla="*/ 17 w 63"/>
                <a:gd name="T27" fmla="*/ 29 h 67"/>
                <a:gd name="T28" fmla="*/ 15 w 63"/>
                <a:gd name="T29" fmla="*/ 29 h 67"/>
                <a:gd name="T30" fmla="*/ 25 w 63"/>
                <a:gd name="T31" fmla="*/ 47 h 67"/>
                <a:gd name="T32" fmla="*/ 29 w 63"/>
                <a:gd name="T33" fmla="*/ 45 h 67"/>
                <a:gd name="T34" fmla="*/ 30 w 63"/>
                <a:gd name="T35" fmla="*/ 46 h 67"/>
                <a:gd name="T36" fmla="*/ 31 w 63"/>
                <a:gd name="T37" fmla="*/ 47 h 67"/>
                <a:gd name="T38" fmla="*/ 33 w 63"/>
                <a:gd name="T39" fmla="*/ 46 h 67"/>
                <a:gd name="T40" fmla="*/ 34 w 63"/>
                <a:gd name="T41" fmla="*/ 45 h 67"/>
                <a:gd name="T42" fmla="*/ 37 w 63"/>
                <a:gd name="T43" fmla="*/ 47 h 67"/>
                <a:gd name="T44" fmla="*/ 31 w 63"/>
                <a:gd name="T45" fmla="*/ 50 h 67"/>
                <a:gd name="T46" fmla="*/ 25 w 63"/>
                <a:gd name="T47" fmla="*/ 47 h 67"/>
                <a:gd name="T48" fmla="*/ 8 w 63"/>
                <a:gd name="T49" fmla="*/ 50 h 67"/>
                <a:gd name="T50" fmla="*/ 31 w 63"/>
                <a:gd name="T51" fmla="*/ 59 h 67"/>
                <a:gd name="T52" fmla="*/ 54 w 63"/>
                <a:gd name="T53" fmla="*/ 50 h 67"/>
                <a:gd name="T54" fmla="*/ 37 w 63"/>
                <a:gd name="T55" fmla="*/ 41 h 67"/>
                <a:gd name="T56" fmla="*/ 34 w 63"/>
                <a:gd name="T57" fmla="*/ 44 h 67"/>
                <a:gd name="T58" fmla="*/ 44 w 63"/>
                <a:gd name="T59" fmla="*/ 48 h 67"/>
                <a:gd name="T60" fmla="*/ 31 w 63"/>
                <a:gd name="T61" fmla="*/ 51 h 67"/>
                <a:gd name="T62" fmla="*/ 18 w 63"/>
                <a:gd name="T63" fmla="*/ 48 h 67"/>
                <a:gd name="T64" fmla="*/ 28 w 63"/>
                <a:gd name="T65" fmla="*/ 44 h 67"/>
                <a:gd name="T66" fmla="*/ 25 w 63"/>
                <a:gd name="T67" fmla="*/ 41 h 67"/>
                <a:gd name="T68" fmla="*/ 8 w 63"/>
                <a:gd name="T69" fmla="*/ 50 h 67"/>
                <a:gd name="T70" fmla="*/ 16 w 63"/>
                <a:gd name="T71" fmla="*/ 48 h 67"/>
                <a:gd name="T72" fmla="*/ 31 w 63"/>
                <a:gd name="T73" fmla="*/ 53 h 67"/>
                <a:gd name="T74" fmla="*/ 46 w 63"/>
                <a:gd name="T75" fmla="*/ 48 h 67"/>
                <a:gd name="T76" fmla="*/ 42 w 63"/>
                <a:gd name="T77" fmla="*/ 44 h 67"/>
                <a:gd name="T78" fmla="*/ 52 w 63"/>
                <a:gd name="T79" fmla="*/ 50 h 67"/>
                <a:gd name="T80" fmla="*/ 31 w 63"/>
                <a:gd name="T81" fmla="*/ 57 h 67"/>
                <a:gd name="T82" fmla="*/ 10 w 63"/>
                <a:gd name="T83" fmla="*/ 50 h 67"/>
                <a:gd name="T84" fmla="*/ 20 w 63"/>
                <a:gd name="T85" fmla="*/ 44 h 67"/>
                <a:gd name="T86" fmla="*/ 16 w 63"/>
                <a:gd name="T87" fmla="*/ 48 h 67"/>
                <a:gd name="T88" fmla="*/ 63 w 63"/>
                <a:gd name="T89" fmla="*/ 52 h 67"/>
                <a:gd name="T90" fmla="*/ 31 w 63"/>
                <a:gd name="T91" fmla="*/ 67 h 67"/>
                <a:gd name="T92" fmla="*/ 0 w 63"/>
                <a:gd name="T93" fmla="*/ 52 h 67"/>
                <a:gd name="T94" fmla="*/ 22 w 63"/>
                <a:gd name="T95" fmla="*/ 38 h 67"/>
                <a:gd name="T96" fmla="*/ 25 w 63"/>
                <a:gd name="T97" fmla="*/ 40 h 67"/>
                <a:gd name="T98" fmla="*/ 3 w 63"/>
                <a:gd name="T99" fmla="*/ 52 h 67"/>
                <a:gd name="T100" fmla="*/ 31 w 63"/>
                <a:gd name="T101" fmla="*/ 64 h 67"/>
                <a:gd name="T102" fmla="*/ 60 w 63"/>
                <a:gd name="T103" fmla="*/ 52 h 67"/>
                <a:gd name="T104" fmla="*/ 38 w 63"/>
                <a:gd name="T105" fmla="*/ 40 h 67"/>
                <a:gd name="T106" fmla="*/ 40 w 63"/>
                <a:gd name="T107" fmla="*/ 38 h 67"/>
                <a:gd name="T108" fmla="*/ 63 w 63"/>
                <a:gd name="T109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" h="67">
                  <a:moveTo>
                    <a:pt x="31" y="45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21" y="33"/>
                    <a:pt x="21" y="33"/>
                    <a:pt x="21" y="33"/>
                  </a:cubicBezTo>
                  <a:lnTo>
                    <a:pt x="31" y="45"/>
                  </a:lnTo>
                  <a:close/>
                  <a:moveTo>
                    <a:pt x="15" y="2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15" y="29"/>
                  </a:lnTo>
                  <a:close/>
                  <a:moveTo>
                    <a:pt x="25" y="47"/>
                  </a:moveTo>
                  <a:cubicBezTo>
                    <a:pt x="25" y="46"/>
                    <a:pt x="27" y="45"/>
                    <a:pt x="29" y="4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1" y="47"/>
                    <a:pt x="31" y="47"/>
                  </a:cubicBezTo>
                  <a:cubicBezTo>
                    <a:pt x="32" y="47"/>
                    <a:pt x="32" y="46"/>
                    <a:pt x="33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5"/>
                    <a:pt x="37" y="46"/>
                    <a:pt x="37" y="47"/>
                  </a:cubicBezTo>
                  <a:cubicBezTo>
                    <a:pt x="37" y="49"/>
                    <a:pt x="34" y="50"/>
                    <a:pt x="31" y="50"/>
                  </a:cubicBezTo>
                  <a:cubicBezTo>
                    <a:pt x="28" y="50"/>
                    <a:pt x="25" y="49"/>
                    <a:pt x="25" y="47"/>
                  </a:cubicBezTo>
                  <a:close/>
                  <a:moveTo>
                    <a:pt x="8" y="50"/>
                  </a:moveTo>
                  <a:cubicBezTo>
                    <a:pt x="8" y="55"/>
                    <a:pt x="18" y="59"/>
                    <a:pt x="31" y="59"/>
                  </a:cubicBezTo>
                  <a:cubicBezTo>
                    <a:pt x="44" y="59"/>
                    <a:pt x="54" y="55"/>
                    <a:pt x="54" y="50"/>
                  </a:cubicBezTo>
                  <a:cubicBezTo>
                    <a:pt x="54" y="45"/>
                    <a:pt x="47" y="42"/>
                    <a:pt x="37" y="41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41" y="45"/>
                    <a:pt x="44" y="46"/>
                    <a:pt x="44" y="48"/>
                  </a:cubicBezTo>
                  <a:cubicBezTo>
                    <a:pt x="44" y="49"/>
                    <a:pt x="39" y="51"/>
                    <a:pt x="31" y="51"/>
                  </a:cubicBezTo>
                  <a:cubicBezTo>
                    <a:pt x="23" y="51"/>
                    <a:pt x="18" y="49"/>
                    <a:pt x="18" y="48"/>
                  </a:cubicBezTo>
                  <a:cubicBezTo>
                    <a:pt x="18" y="46"/>
                    <a:pt x="22" y="45"/>
                    <a:pt x="28" y="44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15" y="42"/>
                    <a:pt x="8" y="45"/>
                    <a:pt x="8" y="50"/>
                  </a:cubicBezTo>
                  <a:close/>
                  <a:moveTo>
                    <a:pt x="16" y="48"/>
                  </a:moveTo>
                  <a:cubicBezTo>
                    <a:pt x="16" y="51"/>
                    <a:pt x="24" y="53"/>
                    <a:pt x="31" y="53"/>
                  </a:cubicBezTo>
                  <a:cubicBezTo>
                    <a:pt x="39" y="53"/>
                    <a:pt x="46" y="51"/>
                    <a:pt x="46" y="48"/>
                  </a:cubicBezTo>
                  <a:cubicBezTo>
                    <a:pt x="46" y="46"/>
                    <a:pt x="45" y="44"/>
                    <a:pt x="42" y="44"/>
                  </a:cubicBezTo>
                  <a:cubicBezTo>
                    <a:pt x="48" y="45"/>
                    <a:pt x="52" y="47"/>
                    <a:pt x="52" y="50"/>
                  </a:cubicBezTo>
                  <a:cubicBezTo>
                    <a:pt x="52" y="53"/>
                    <a:pt x="44" y="57"/>
                    <a:pt x="31" y="57"/>
                  </a:cubicBezTo>
                  <a:cubicBezTo>
                    <a:pt x="19" y="57"/>
                    <a:pt x="10" y="53"/>
                    <a:pt x="10" y="50"/>
                  </a:cubicBezTo>
                  <a:cubicBezTo>
                    <a:pt x="10" y="47"/>
                    <a:pt x="14" y="45"/>
                    <a:pt x="20" y="44"/>
                  </a:cubicBezTo>
                  <a:cubicBezTo>
                    <a:pt x="18" y="44"/>
                    <a:pt x="16" y="46"/>
                    <a:pt x="16" y="48"/>
                  </a:cubicBezTo>
                  <a:close/>
                  <a:moveTo>
                    <a:pt x="63" y="52"/>
                  </a:moveTo>
                  <a:cubicBezTo>
                    <a:pt x="63" y="61"/>
                    <a:pt x="49" y="67"/>
                    <a:pt x="31" y="67"/>
                  </a:cubicBezTo>
                  <a:cubicBezTo>
                    <a:pt x="14" y="67"/>
                    <a:pt x="0" y="61"/>
                    <a:pt x="0" y="52"/>
                  </a:cubicBezTo>
                  <a:cubicBezTo>
                    <a:pt x="0" y="45"/>
                    <a:pt x="9" y="40"/>
                    <a:pt x="22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1" y="42"/>
                    <a:pt x="3" y="47"/>
                    <a:pt x="3" y="52"/>
                  </a:cubicBezTo>
                  <a:cubicBezTo>
                    <a:pt x="3" y="58"/>
                    <a:pt x="14" y="64"/>
                    <a:pt x="31" y="64"/>
                  </a:cubicBezTo>
                  <a:cubicBezTo>
                    <a:pt x="48" y="64"/>
                    <a:pt x="60" y="58"/>
                    <a:pt x="60" y="52"/>
                  </a:cubicBezTo>
                  <a:cubicBezTo>
                    <a:pt x="60" y="47"/>
                    <a:pt x="51" y="42"/>
                    <a:pt x="38" y="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53" y="40"/>
                    <a:pt x="63" y="45"/>
                    <a:pt x="63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ABE0C2F9-2BFF-C9FF-4FC4-ECBB04821A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6117" y="2413026"/>
              <a:ext cx="315665" cy="346017"/>
            </a:xfrm>
            <a:custGeom>
              <a:avLst/>
              <a:gdLst>
                <a:gd name="T0" fmla="*/ 31 w 63"/>
                <a:gd name="T1" fmla="*/ 45 h 67"/>
                <a:gd name="T2" fmla="*/ 42 w 63"/>
                <a:gd name="T3" fmla="*/ 33 h 67"/>
                <a:gd name="T4" fmla="*/ 52 w 63"/>
                <a:gd name="T5" fmla="*/ 33 h 67"/>
                <a:gd name="T6" fmla="*/ 52 w 63"/>
                <a:gd name="T7" fmla="*/ 0 h 67"/>
                <a:gd name="T8" fmla="*/ 11 w 63"/>
                <a:gd name="T9" fmla="*/ 0 h 67"/>
                <a:gd name="T10" fmla="*/ 11 w 63"/>
                <a:gd name="T11" fmla="*/ 33 h 67"/>
                <a:gd name="T12" fmla="*/ 21 w 63"/>
                <a:gd name="T13" fmla="*/ 33 h 67"/>
                <a:gd name="T14" fmla="*/ 31 w 63"/>
                <a:gd name="T15" fmla="*/ 45 h 67"/>
                <a:gd name="T16" fmla="*/ 15 w 63"/>
                <a:gd name="T17" fmla="*/ 29 h 67"/>
                <a:gd name="T18" fmla="*/ 15 w 63"/>
                <a:gd name="T19" fmla="*/ 4 h 67"/>
                <a:gd name="T20" fmla="*/ 48 w 63"/>
                <a:gd name="T21" fmla="*/ 4 h 67"/>
                <a:gd name="T22" fmla="*/ 48 w 63"/>
                <a:gd name="T23" fmla="*/ 29 h 67"/>
                <a:gd name="T24" fmla="*/ 45 w 63"/>
                <a:gd name="T25" fmla="*/ 29 h 67"/>
                <a:gd name="T26" fmla="*/ 17 w 63"/>
                <a:gd name="T27" fmla="*/ 29 h 67"/>
                <a:gd name="T28" fmla="*/ 15 w 63"/>
                <a:gd name="T29" fmla="*/ 29 h 67"/>
                <a:gd name="T30" fmla="*/ 25 w 63"/>
                <a:gd name="T31" fmla="*/ 47 h 67"/>
                <a:gd name="T32" fmla="*/ 29 w 63"/>
                <a:gd name="T33" fmla="*/ 45 h 67"/>
                <a:gd name="T34" fmla="*/ 30 w 63"/>
                <a:gd name="T35" fmla="*/ 46 h 67"/>
                <a:gd name="T36" fmla="*/ 31 w 63"/>
                <a:gd name="T37" fmla="*/ 47 h 67"/>
                <a:gd name="T38" fmla="*/ 33 w 63"/>
                <a:gd name="T39" fmla="*/ 46 h 67"/>
                <a:gd name="T40" fmla="*/ 34 w 63"/>
                <a:gd name="T41" fmla="*/ 45 h 67"/>
                <a:gd name="T42" fmla="*/ 37 w 63"/>
                <a:gd name="T43" fmla="*/ 47 h 67"/>
                <a:gd name="T44" fmla="*/ 31 w 63"/>
                <a:gd name="T45" fmla="*/ 50 h 67"/>
                <a:gd name="T46" fmla="*/ 25 w 63"/>
                <a:gd name="T47" fmla="*/ 47 h 67"/>
                <a:gd name="T48" fmla="*/ 8 w 63"/>
                <a:gd name="T49" fmla="*/ 50 h 67"/>
                <a:gd name="T50" fmla="*/ 31 w 63"/>
                <a:gd name="T51" fmla="*/ 59 h 67"/>
                <a:gd name="T52" fmla="*/ 54 w 63"/>
                <a:gd name="T53" fmla="*/ 50 h 67"/>
                <a:gd name="T54" fmla="*/ 37 w 63"/>
                <a:gd name="T55" fmla="*/ 41 h 67"/>
                <a:gd name="T56" fmla="*/ 34 w 63"/>
                <a:gd name="T57" fmla="*/ 44 h 67"/>
                <a:gd name="T58" fmla="*/ 44 w 63"/>
                <a:gd name="T59" fmla="*/ 48 h 67"/>
                <a:gd name="T60" fmla="*/ 31 w 63"/>
                <a:gd name="T61" fmla="*/ 51 h 67"/>
                <a:gd name="T62" fmla="*/ 18 w 63"/>
                <a:gd name="T63" fmla="*/ 48 h 67"/>
                <a:gd name="T64" fmla="*/ 28 w 63"/>
                <a:gd name="T65" fmla="*/ 44 h 67"/>
                <a:gd name="T66" fmla="*/ 25 w 63"/>
                <a:gd name="T67" fmla="*/ 41 h 67"/>
                <a:gd name="T68" fmla="*/ 8 w 63"/>
                <a:gd name="T69" fmla="*/ 50 h 67"/>
                <a:gd name="T70" fmla="*/ 16 w 63"/>
                <a:gd name="T71" fmla="*/ 48 h 67"/>
                <a:gd name="T72" fmla="*/ 31 w 63"/>
                <a:gd name="T73" fmla="*/ 53 h 67"/>
                <a:gd name="T74" fmla="*/ 46 w 63"/>
                <a:gd name="T75" fmla="*/ 48 h 67"/>
                <a:gd name="T76" fmla="*/ 42 w 63"/>
                <a:gd name="T77" fmla="*/ 44 h 67"/>
                <a:gd name="T78" fmla="*/ 52 w 63"/>
                <a:gd name="T79" fmla="*/ 50 h 67"/>
                <a:gd name="T80" fmla="*/ 31 w 63"/>
                <a:gd name="T81" fmla="*/ 57 h 67"/>
                <a:gd name="T82" fmla="*/ 10 w 63"/>
                <a:gd name="T83" fmla="*/ 50 h 67"/>
                <a:gd name="T84" fmla="*/ 20 w 63"/>
                <a:gd name="T85" fmla="*/ 44 h 67"/>
                <a:gd name="T86" fmla="*/ 16 w 63"/>
                <a:gd name="T87" fmla="*/ 48 h 67"/>
                <a:gd name="T88" fmla="*/ 63 w 63"/>
                <a:gd name="T89" fmla="*/ 52 h 67"/>
                <a:gd name="T90" fmla="*/ 31 w 63"/>
                <a:gd name="T91" fmla="*/ 67 h 67"/>
                <a:gd name="T92" fmla="*/ 0 w 63"/>
                <a:gd name="T93" fmla="*/ 52 h 67"/>
                <a:gd name="T94" fmla="*/ 22 w 63"/>
                <a:gd name="T95" fmla="*/ 38 h 67"/>
                <a:gd name="T96" fmla="*/ 25 w 63"/>
                <a:gd name="T97" fmla="*/ 40 h 67"/>
                <a:gd name="T98" fmla="*/ 3 w 63"/>
                <a:gd name="T99" fmla="*/ 52 h 67"/>
                <a:gd name="T100" fmla="*/ 31 w 63"/>
                <a:gd name="T101" fmla="*/ 64 h 67"/>
                <a:gd name="T102" fmla="*/ 60 w 63"/>
                <a:gd name="T103" fmla="*/ 52 h 67"/>
                <a:gd name="T104" fmla="*/ 38 w 63"/>
                <a:gd name="T105" fmla="*/ 40 h 67"/>
                <a:gd name="T106" fmla="*/ 40 w 63"/>
                <a:gd name="T107" fmla="*/ 38 h 67"/>
                <a:gd name="T108" fmla="*/ 63 w 63"/>
                <a:gd name="T109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" h="67">
                  <a:moveTo>
                    <a:pt x="31" y="45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21" y="33"/>
                    <a:pt x="21" y="33"/>
                    <a:pt x="21" y="33"/>
                  </a:cubicBezTo>
                  <a:lnTo>
                    <a:pt x="31" y="45"/>
                  </a:lnTo>
                  <a:close/>
                  <a:moveTo>
                    <a:pt x="15" y="2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15" y="29"/>
                  </a:lnTo>
                  <a:close/>
                  <a:moveTo>
                    <a:pt x="25" y="47"/>
                  </a:moveTo>
                  <a:cubicBezTo>
                    <a:pt x="25" y="46"/>
                    <a:pt x="27" y="45"/>
                    <a:pt x="29" y="4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1" y="47"/>
                    <a:pt x="31" y="47"/>
                  </a:cubicBezTo>
                  <a:cubicBezTo>
                    <a:pt x="32" y="47"/>
                    <a:pt x="32" y="46"/>
                    <a:pt x="33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5"/>
                    <a:pt x="37" y="46"/>
                    <a:pt x="37" y="47"/>
                  </a:cubicBezTo>
                  <a:cubicBezTo>
                    <a:pt x="37" y="49"/>
                    <a:pt x="34" y="50"/>
                    <a:pt x="31" y="50"/>
                  </a:cubicBezTo>
                  <a:cubicBezTo>
                    <a:pt x="28" y="50"/>
                    <a:pt x="25" y="49"/>
                    <a:pt x="25" y="47"/>
                  </a:cubicBezTo>
                  <a:close/>
                  <a:moveTo>
                    <a:pt x="8" y="50"/>
                  </a:moveTo>
                  <a:cubicBezTo>
                    <a:pt x="8" y="55"/>
                    <a:pt x="18" y="59"/>
                    <a:pt x="31" y="59"/>
                  </a:cubicBezTo>
                  <a:cubicBezTo>
                    <a:pt x="44" y="59"/>
                    <a:pt x="54" y="55"/>
                    <a:pt x="54" y="50"/>
                  </a:cubicBezTo>
                  <a:cubicBezTo>
                    <a:pt x="54" y="45"/>
                    <a:pt x="47" y="42"/>
                    <a:pt x="37" y="41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41" y="45"/>
                    <a:pt x="44" y="46"/>
                    <a:pt x="44" y="48"/>
                  </a:cubicBezTo>
                  <a:cubicBezTo>
                    <a:pt x="44" y="49"/>
                    <a:pt x="39" y="51"/>
                    <a:pt x="31" y="51"/>
                  </a:cubicBezTo>
                  <a:cubicBezTo>
                    <a:pt x="23" y="51"/>
                    <a:pt x="18" y="49"/>
                    <a:pt x="18" y="48"/>
                  </a:cubicBezTo>
                  <a:cubicBezTo>
                    <a:pt x="18" y="46"/>
                    <a:pt x="22" y="45"/>
                    <a:pt x="28" y="44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15" y="42"/>
                    <a:pt x="8" y="45"/>
                    <a:pt x="8" y="50"/>
                  </a:cubicBezTo>
                  <a:close/>
                  <a:moveTo>
                    <a:pt x="16" y="48"/>
                  </a:moveTo>
                  <a:cubicBezTo>
                    <a:pt x="16" y="51"/>
                    <a:pt x="24" y="53"/>
                    <a:pt x="31" y="53"/>
                  </a:cubicBezTo>
                  <a:cubicBezTo>
                    <a:pt x="39" y="53"/>
                    <a:pt x="46" y="51"/>
                    <a:pt x="46" y="48"/>
                  </a:cubicBezTo>
                  <a:cubicBezTo>
                    <a:pt x="46" y="46"/>
                    <a:pt x="45" y="44"/>
                    <a:pt x="42" y="44"/>
                  </a:cubicBezTo>
                  <a:cubicBezTo>
                    <a:pt x="48" y="45"/>
                    <a:pt x="52" y="47"/>
                    <a:pt x="52" y="50"/>
                  </a:cubicBezTo>
                  <a:cubicBezTo>
                    <a:pt x="52" y="53"/>
                    <a:pt x="44" y="57"/>
                    <a:pt x="31" y="57"/>
                  </a:cubicBezTo>
                  <a:cubicBezTo>
                    <a:pt x="19" y="57"/>
                    <a:pt x="10" y="53"/>
                    <a:pt x="10" y="50"/>
                  </a:cubicBezTo>
                  <a:cubicBezTo>
                    <a:pt x="10" y="47"/>
                    <a:pt x="14" y="45"/>
                    <a:pt x="20" y="44"/>
                  </a:cubicBezTo>
                  <a:cubicBezTo>
                    <a:pt x="18" y="44"/>
                    <a:pt x="16" y="46"/>
                    <a:pt x="16" y="48"/>
                  </a:cubicBezTo>
                  <a:close/>
                  <a:moveTo>
                    <a:pt x="63" y="52"/>
                  </a:moveTo>
                  <a:cubicBezTo>
                    <a:pt x="63" y="61"/>
                    <a:pt x="49" y="67"/>
                    <a:pt x="31" y="67"/>
                  </a:cubicBezTo>
                  <a:cubicBezTo>
                    <a:pt x="14" y="67"/>
                    <a:pt x="0" y="61"/>
                    <a:pt x="0" y="52"/>
                  </a:cubicBezTo>
                  <a:cubicBezTo>
                    <a:pt x="0" y="45"/>
                    <a:pt x="9" y="40"/>
                    <a:pt x="22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1" y="42"/>
                    <a:pt x="3" y="47"/>
                    <a:pt x="3" y="52"/>
                  </a:cubicBezTo>
                  <a:cubicBezTo>
                    <a:pt x="3" y="58"/>
                    <a:pt x="14" y="64"/>
                    <a:pt x="31" y="64"/>
                  </a:cubicBezTo>
                  <a:cubicBezTo>
                    <a:pt x="48" y="64"/>
                    <a:pt x="60" y="58"/>
                    <a:pt x="60" y="52"/>
                  </a:cubicBezTo>
                  <a:cubicBezTo>
                    <a:pt x="60" y="47"/>
                    <a:pt x="51" y="42"/>
                    <a:pt x="38" y="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53" y="40"/>
                    <a:pt x="63" y="45"/>
                    <a:pt x="63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8" name="Freeform 114">
              <a:extLst>
                <a:ext uri="{FF2B5EF4-FFF2-40B4-BE49-F238E27FC236}">
                  <a16:creationId xmlns:a16="http://schemas.microsoft.com/office/drawing/2014/main" id="{86E90F87-0E17-5869-91C6-97A6DF05B2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1237" y="3485094"/>
              <a:ext cx="301290" cy="301289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9" name="Freeform 36">
              <a:extLst>
                <a:ext uri="{FF2B5EF4-FFF2-40B4-BE49-F238E27FC236}">
                  <a16:creationId xmlns:a16="http://schemas.microsoft.com/office/drawing/2014/main" id="{B7D5F7B6-2200-EDEC-B15E-67E7CE814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4340" y="5512059"/>
              <a:ext cx="368224" cy="307574"/>
            </a:xfrm>
            <a:custGeom>
              <a:avLst/>
              <a:gdLst>
                <a:gd name="T0" fmla="*/ 71 w 72"/>
                <a:gd name="T1" fmla="*/ 15 h 60"/>
                <a:gd name="T2" fmla="*/ 57 w 72"/>
                <a:gd name="T3" fmla="*/ 17 h 60"/>
                <a:gd name="T4" fmla="*/ 44 w 72"/>
                <a:gd name="T5" fmla="*/ 45 h 60"/>
                <a:gd name="T6" fmla="*/ 12 w 72"/>
                <a:gd name="T7" fmla="*/ 45 h 60"/>
                <a:gd name="T8" fmla="*/ 14 w 72"/>
                <a:gd name="T9" fmla="*/ 48 h 60"/>
                <a:gd name="T10" fmla="*/ 48 w 72"/>
                <a:gd name="T11" fmla="*/ 50 h 60"/>
                <a:gd name="T12" fmla="*/ 14 w 72"/>
                <a:gd name="T13" fmla="*/ 51 h 60"/>
                <a:gd name="T14" fmla="*/ 9 w 72"/>
                <a:gd name="T15" fmla="*/ 44 h 60"/>
                <a:gd name="T16" fmla="*/ 8 w 72"/>
                <a:gd name="T17" fmla="*/ 41 h 60"/>
                <a:gd name="T18" fmla="*/ 1 w 72"/>
                <a:gd name="T19" fmla="*/ 22 h 60"/>
                <a:gd name="T20" fmla="*/ 11 w 72"/>
                <a:gd name="T21" fmla="*/ 40 h 60"/>
                <a:gd name="T22" fmla="*/ 44 w 72"/>
                <a:gd name="T23" fmla="*/ 42 h 60"/>
                <a:gd name="T24" fmla="*/ 54 w 72"/>
                <a:gd name="T25" fmla="*/ 16 h 60"/>
                <a:gd name="T26" fmla="*/ 71 w 72"/>
                <a:gd name="T27" fmla="*/ 12 h 60"/>
                <a:gd name="T28" fmla="*/ 18 w 72"/>
                <a:gd name="T29" fmla="*/ 56 h 60"/>
                <a:gd name="T30" fmla="*/ 11 w 72"/>
                <a:gd name="T31" fmla="*/ 56 h 60"/>
                <a:gd name="T32" fmla="*/ 18 w 72"/>
                <a:gd name="T33" fmla="*/ 56 h 60"/>
                <a:gd name="T34" fmla="*/ 15 w 72"/>
                <a:gd name="T35" fmla="*/ 54 h 60"/>
                <a:gd name="T36" fmla="*/ 15 w 72"/>
                <a:gd name="T37" fmla="*/ 58 h 60"/>
                <a:gd name="T38" fmla="*/ 45 w 72"/>
                <a:gd name="T39" fmla="*/ 56 h 60"/>
                <a:gd name="T40" fmla="*/ 38 w 72"/>
                <a:gd name="T41" fmla="*/ 56 h 60"/>
                <a:gd name="T42" fmla="*/ 45 w 72"/>
                <a:gd name="T43" fmla="*/ 56 h 60"/>
                <a:gd name="T44" fmla="*/ 42 w 72"/>
                <a:gd name="T45" fmla="*/ 54 h 60"/>
                <a:gd name="T46" fmla="*/ 42 w 72"/>
                <a:gd name="T47" fmla="*/ 58 h 60"/>
                <a:gd name="T48" fmla="*/ 46 w 72"/>
                <a:gd name="T49" fmla="*/ 35 h 60"/>
                <a:gd name="T50" fmla="*/ 12 w 72"/>
                <a:gd name="T51" fmla="*/ 34 h 60"/>
                <a:gd name="T52" fmla="*/ 12 w 72"/>
                <a:gd name="T53" fmla="*/ 36 h 60"/>
                <a:gd name="T54" fmla="*/ 46 w 72"/>
                <a:gd name="T55" fmla="*/ 35 h 60"/>
                <a:gd name="T56" fmla="*/ 12 w 72"/>
                <a:gd name="T57" fmla="*/ 39 h 60"/>
                <a:gd name="T58" fmla="*/ 43 w 72"/>
                <a:gd name="T59" fmla="*/ 40 h 60"/>
                <a:gd name="T60" fmla="*/ 43 w 72"/>
                <a:gd name="T61" fmla="*/ 38 h 60"/>
                <a:gd name="T62" fmla="*/ 13 w 72"/>
                <a:gd name="T63" fmla="*/ 28 h 60"/>
                <a:gd name="T64" fmla="*/ 16 w 72"/>
                <a:gd name="T65" fmla="*/ 23 h 60"/>
                <a:gd name="T66" fmla="*/ 28 w 72"/>
                <a:gd name="T67" fmla="*/ 14 h 60"/>
                <a:gd name="T68" fmla="*/ 33 w 72"/>
                <a:gd name="T69" fmla="*/ 17 h 60"/>
                <a:gd name="T70" fmla="*/ 36 w 72"/>
                <a:gd name="T71" fmla="*/ 22 h 60"/>
                <a:gd name="T72" fmla="*/ 39 w 72"/>
                <a:gd name="T73" fmla="*/ 17 h 60"/>
                <a:gd name="T74" fmla="*/ 51 w 72"/>
                <a:gd name="T75" fmla="*/ 7 h 60"/>
                <a:gd name="T76" fmla="*/ 51 w 72"/>
                <a:gd name="T77" fmla="*/ 0 h 60"/>
                <a:gd name="T78" fmla="*/ 49 w 72"/>
                <a:gd name="T79" fmla="*/ 5 h 60"/>
                <a:gd name="T80" fmla="*/ 36 w 72"/>
                <a:gd name="T81" fmla="*/ 15 h 60"/>
                <a:gd name="T82" fmla="*/ 31 w 72"/>
                <a:gd name="T83" fmla="*/ 12 h 60"/>
                <a:gd name="T84" fmla="*/ 28 w 72"/>
                <a:gd name="T85" fmla="*/ 7 h 60"/>
                <a:gd name="T86" fmla="*/ 25 w 72"/>
                <a:gd name="T87" fmla="*/ 11 h 60"/>
                <a:gd name="T88" fmla="*/ 13 w 72"/>
                <a:gd name="T89" fmla="*/ 22 h 60"/>
                <a:gd name="T90" fmla="*/ 13 w 72"/>
                <a:gd name="T9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" h="60">
                  <a:moveTo>
                    <a:pt x="72" y="13"/>
                  </a:moveTo>
                  <a:cubicBezTo>
                    <a:pt x="72" y="14"/>
                    <a:pt x="71" y="15"/>
                    <a:pt x="7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9" y="15"/>
                    <a:pt x="57" y="16"/>
                    <a:pt x="57" y="17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6" y="45"/>
                    <a:pt x="4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8" y="48"/>
                    <a:pt x="48" y="49"/>
                    <a:pt x="48" y="50"/>
                  </a:cubicBezTo>
                  <a:cubicBezTo>
                    <a:pt x="48" y="50"/>
                    <a:pt x="48" y="51"/>
                    <a:pt x="47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1" y="51"/>
                    <a:pt x="9" y="49"/>
                    <a:pt x="9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8" y="42"/>
                    <a:pt x="8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2" y="21"/>
                    <a:pt x="3" y="22"/>
                    <a:pt x="3" y="2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3" y="42"/>
                    <a:pt x="1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6" y="41"/>
                    <a:pt x="47" y="4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2" y="12"/>
                    <a:pt x="72" y="13"/>
                  </a:cubicBezTo>
                  <a:close/>
                  <a:moveTo>
                    <a:pt x="18" y="56"/>
                  </a:moveTo>
                  <a:cubicBezTo>
                    <a:pt x="18" y="58"/>
                    <a:pt x="17" y="60"/>
                    <a:pt x="15" y="60"/>
                  </a:cubicBezTo>
                  <a:cubicBezTo>
                    <a:pt x="13" y="60"/>
                    <a:pt x="11" y="58"/>
                    <a:pt x="11" y="56"/>
                  </a:cubicBezTo>
                  <a:cubicBezTo>
                    <a:pt x="11" y="54"/>
                    <a:pt x="13" y="52"/>
                    <a:pt x="15" y="52"/>
                  </a:cubicBezTo>
                  <a:cubicBezTo>
                    <a:pt x="17" y="52"/>
                    <a:pt x="18" y="54"/>
                    <a:pt x="18" y="56"/>
                  </a:cubicBezTo>
                  <a:close/>
                  <a:moveTo>
                    <a:pt x="16" y="56"/>
                  </a:moveTo>
                  <a:cubicBezTo>
                    <a:pt x="16" y="55"/>
                    <a:pt x="16" y="54"/>
                    <a:pt x="15" y="54"/>
                  </a:cubicBezTo>
                  <a:cubicBezTo>
                    <a:pt x="14" y="54"/>
                    <a:pt x="13" y="55"/>
                    <a:pt x="13" y="56"/>
                  </a:cubicBezTo>
                  <a:cubicBezTo>
                    <a:pt x="13" y="57"/>
                    <a:pt x="14" y="58"/>
                    <a:pt x="15" y="58"/>
                  </a:cubicBezTo>
                  <a:cubicBezTo>
                    <a:pt x="16" y="58"/>
                    <a:pt x="16" y="57"/>
                    <a:pt x="16" y="56"/>
                  </a:cubicBezTo>
                  <a:close/>
                  <a:moveTo>
                    <a:pt x="45" y="56"/>
                  </a:moveTo>
                  <a:cubicBezTo>
                    <a:pt x="45" y="58"/>
                    <a:pt x="44" y="60"/>
                    <a:pt x="42" y="60"/>
                  </a:cubicBezTo>
                  <a:cubicBezTo>
                    <a:pt x="40" y="60"/>
                    <a:pt x="38" y="58"/>
                    <a:pt x="38" y="56"/>
                  </a:cubicBezTo>
                  <a:cubicBezTo>
                    <a:pt x="38" y="54"/>
                    <a:pt x="40" y="52"/>
                    <a:pt x="42" y="52"/>
                  </a:cubicBezTo>
                  <a:cubicBezTo>
                    <a:pt x="44" y="52"/>
                    <a:pt x="45" y="54"/>
                    <a:pt x="45" y="56"/>
                  </a:cubicBezTo>
                  <a:close/>
                  <a:moveTo>
                    <a:pt x="43" y="56"/>
                  </a:moveTo>
                  <a:cubicBezTo>
                    <a:pt x="43" y="55"/>
                    <a:pt x="43" y="54"/>
                    <a:pt x="42" y="54"/>
                  </a:cubicBezTo>
                  <a:cubicBezTo>
                    <a:pt x="41" y="54"/>
                    <a:pt x="40" y="55"/>
                    <a:pt x="40" y="56"/>
                  </a:cubicBezTo>
                  <a:cubicBezTo>
                    <a:pt x="40" y="57"/>
                    <a:pt x="41" y="58"/>
                    <a:pt x="42" y="58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46" y="35"/>
                  </a:moveTo>
                  <a:cubicBezTo>
                    <a:pt x="46" y="34"/>
                    <a:pt x="45" y="34"/>
                    <a:pt x="4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4"/>
                    <a:pt x="11" y="34"/>
                    <a:pt x="11" y="35"/>
                  </a:cubicBezTo>
                  <a:cubicBezTo>
                    <a:pt x="11" y="35"/>
                    <a:pt x="11" y="36"/>
                    <a:pt x="1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6" y="35"/>
                  </a:cubicBezTo>
                  <a:close/>
                  <a:moveTo>
                    <a:pt x="13" y="38"/>
                  </a:moveTo>
                  <a:cubicBezTo>
                    <a:pt x="13" y="38"/>
                    <a:pt x="12" y="39"/>
                    <a:pt x="12" y="39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4" y="40"/>
                    <a:pt x="44" y="39"/>
                  </a:cubicBezTo>
                  <a:cubicBezTo>
                    <a:pt x="44" y="39"/>
                    <a:pt x="44" y="38"/>
                    <a:pt x="43" y="38"/>
                  </a:cubicBezTo>
                  <a:lnTo>
                    <a:pt x="13" y="38"/>
                  </a:lnTo>
                  <a:close/>
                  <a:moveTo>
                    <a:pt x="13" y="28"/>
                  </a:moveTo>
                  <a:cubicBezTo>
                    <a:pt x="14" y="28"/>
                    <a:pt x="16" y="27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4"/>
                    <a:pt x="28" y="14"/>
                  </a:cubicBezTo>
                  <a:cubicBezTo>
                    <a:pt x="28" y="14"/>
                    <a:pt x="29" y="13"/>
                    <a:pt x="29" y="13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9"/>
                  </a:cubicBezTo>
                  <a:cubicBezTo>
                    <a:pt x="33" y="20"/>
                    <a:pt x="34" y="22"/>
                    <a:pt x="36" y="22"/>
                  </a:cubicBezTo>
                  <a:cubicBezTo>
                    <a:pt x="38" y="22"/>
                    <a:pt x="39" y="20"/>
                    <a:pt x="39" y="19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1" y="7"/>
                    <a:pt x="51" y="7"/>
                  </a:cubicBezTo>
                  <a:cubicBezTo>
                    <a:pt x="53" y="7"/>
                    <a:pt x="54" y="5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4"/>
                    <a:pt x="48" y="5"/>
                    <a:pt x="49" y="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6"/>
                    <a:pt x="37" y="15"/>
                    <a:pt x="36" y="15"/>
                  </a:cubicBezTo>
                  <a:cubicBezTo>
                    <a:pt x="36" y="15"/>
                    <a:pt x="35" y="16"/>
                    <a:pt x="35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9"/>
                    <a:pt x="30" y="7"/>
                    <a:pt x="28" y="7"/>
                  </a:cubicBezTo>
                  <a:cubicBezTo>
                    <a:pt x="26" y="7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2"/>
                    <a:pt x="10" y="23"/>
                    <a:pt x="10" y="25"/>
                  </a:cubicBezTo>
                  <a:cubicBezTo>
                    <a:pt x="10" y="27"/>
                    <a:pt x="11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0" name="Freeform 34">
              <a:extLst>
                <a:ext uri="{FF2B5EF4-FFF2-40B4-BE49-F238E27FC236}">
                  <a16:creationId xmlns:a16="http://schemas.microsoft.com/office/drawing/2014/main" id="{C4BCAE47-F6CC-C422-D643-DC34F116AE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247" y="6320200"/>
              <a:ext cx="315804" cy="423639"/>
            </a:xfrm>
            <a:custGeom>
              <a:avLst/>
              <a:gdLst>
                <a:gd name="T0" fmla="*/ 13 w 52"/>
                <a:gd name="T1" fmla="*/ 18 h 70"/>
                <a:gd name="T2" fmla="*/ 12 w 52"/>
                <a:gd name="T3" fmla="*/ 17 h 70"/>
                <a:gd name="T4" fmla="*/ 11 w 52"/>
                <a:gd name="T5" fmla="*/ 15 h 70"/>
                <a:gd name="T6" fmla="*/ 51 w 52"/>
                <a:gd name="T7" fmla="*/ 50 h 70"/>
                <a:gd name="T8" fmla="*/ 49 w 52"/>
                <a:gd name="T9" fmla="*/ 60 h 70"/>
                <a:gd name="T10" fmla="*/ 51 w 52"/>
                <a:gd name="T11" fmla="*/ 69 h 70"/>
                <a:gd name="T12" fmla="*/ 0 w 52"/>
                <a:gd name="T13" fmla="*/ 69 h 70"/>
                <a:gd name="T14" fmla="*/ 1 w 52"/>
                <a:gd name="T15" fmla="*/ 60 h 70"/>
                <a:gd name="T16" fmla="*/ 4 w 52"/>
                <a:gd name="T17" fmla="*/ 45 h 70"/>
                <a:gd name="T18" fmla="*/ 19 w 52"/>
                <a:gd name="T19" fmla="*/ 27 h 70"/>
                <a:gd name="T20" fmla="*/ 15 w 52"/>
                <a:gd name="T21" fmla="*/ 30 h 70"/>
                <a:gd name="T22" fmla="*/ 10 w 52"/>
                <a:gd name="T23" fmla="*/ 34 h 70"/>
                <a:gd name="T24" fmla="*/ 2 w 52"/>
                <a:gd name="T25" fmla="*/ 28 h 70"/>
                <a:gd name="T26" fmla="*/ 8 w 52"/>
                <a:gd name="T27" fmla="*/ 14 h 70"/>
                <a:gd name="T28" fmla="*/ 13 w 52"/>
                <a:gd name="T29" fmla="*/ 5 h 70"/>
                <a:gd name="T30" fmla="*/ 12 w 52"/>
                <a:gd name="T31" fmla="*/ 0 h 70"/>
                <a:gd name="T32" fmla="*/ 12 w 52"/>
                <a:gd name="T33" fmla="*/ 0 h 70"/>
                <a:gd name="T34" fmla="*/ 14 w 52"/>
                <a:gd name="T35" fmla="*/ 0 h 70"/>
                <a:gd name="T36" fmla="*/ 43 w 52"/>
                <a:gd name="T37" fmla="*/ 13 h 70"/>
                <a:gd name="T38" fmla="*/ 51 w 52"/>
                <a:gd name="T39" fmla="*/ 47 h 70"/>
                <a:gd name="T40" fmla="*/ 2 w 52"/>
                <a:gd name="T41" fmla="*/ 62 h 70"/>
                <a:gd name="T42" fmla="*/ 48 w 52"/>
                <a:gd name="T43" fmla="*/ 62 h 70"/>
                <a:gd name="T44" fmla="*/ 2 w 52"/>
                <a:gd name="T45" fmla="*/ 62 h 70"/>
                <a:gd name="T46" fmla="*/ 6 w 52"/>
                <a:gd name="T47" fmla="*/ 56 h 70"/>
                <a:gd name="T48" fmla="*/ 44 w 52"/>
                <a:gd name="T49" fmla="*/ 60 h 70"/>
                <a:gd name="T50" fmla="*/ 12 w 52"/>
                <a:gd name="T51" fmla="*/ 41 h 70"/>
                <a:gd name="T52" fmla="*/ 6 w 52"/>
                <a:gd name="T53" fmla="*/ 54 h 70"/>
                <a:gd name="T54" fmla="*/ 15 w 52"/>
                <a:gd name="T55" fmla="*/ 42 h 70"/>
                <a:gd name="T56" fmla="*/ 12 w 52"/>
                <a:gd name="T57" fmla="*/ 48 h 70"/>
                <a:gd name="T58" fmla="*/ 41 w 52"/>
                <a:gd name="T59" fmla="*/ 54 h 70"/>
                <a:gd name="T60" fmla="*/ 39 w 52"/>
                <a:gd name="T61" fmla="*/ 17 h 70"/>
                <a:gd name="T62" fmla="*/ 22 w 52"/>
                <a:gd name="T63" fmla="*/ 6 h 70"/>
                <a:gd name="T64" fmla="*/ 20 w 52"/>
                <a:gd name="T65" fmla="*/ 5 h 70"/>
                <a:gd name="T66" fmla="*/ 18 w 52"/>
                <a:gd name="T67" fmla="*/ 4 h 70"/>
                <a:gd name="T68" fmla="*/ 19 w 52"/>
                <a:gd name="T69" fmla="*/ 7 h 70"/>
                <a:gd name="T70" fmla="*/ 17 w 52"/>
                <a:gd name="T71" fmla="*/ 8 h 70"/>
                <a:gd name="T72" fmla="*/ 11 w 52"/>
                <a:gd name="T73" fmla="*/ 14 h 70"/>
                <a:gd name="T74" fmla="*/ 4 w 52"/>
                <a:gd name="T75" fmla="*/ 28 h 70"/>
                <a:gd name="T76" fmla="*/ 10 w 52"/>
                <a:gd name="T77" fmla="*/ 31 h 70"/>
                <a:gd name="T78" fmla="*/ 16 w 52"/>
                <a:gd name="T79" fmla="*/ 25 h 70"/>
                <a:gd name="T80" fmla="*/ 21 w 52"/>
                <a:gd name="T81" fmla="*/ 25 h 70"/>
                <a:gd name="T82" fmla="*/ 30 w 52"/>
                <a:gd name="T83" fmla="*/ 19 h 70"/>
                <a:gd name="T84" fmla="*/ 44 w 52"/>
                <a:gd name="T85" fmla="*/ 36 h 70"/>
                <a:gd name="T86" fmla="*/ 40 w 52"/>
                <a:gd name="T87" fmla="*/ 16 h 70"/>
                <a:gd name="T88" fmla="*/ 43 w 52"/>
                <a:gd name="T89" fmla="*/ 53 h 70"/>
                <a:gd name="T90" fmla="*/ 44 w 52"/>
                <a:gd name="T91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70">
                  <a:moveTo>
                    <a:pt x="16" y="14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0" y="17"/>
                    <a:pt x="10" y="16"/>
                  </a:cubicBezTo>
                  <a:cubicBezTo>
                    <a:pt x="10" y="16"/>
                    <a:pt x="10" y="15"/>
                    <a:pt x="11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6" y="14"/>
                  </a:cubicBezTo>
                  <a:close/>
                  <a:moveTo>
                    <a:pt x="51" y="50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8" y="55"/>
                    <a:pt x="49" y="56"/>
                    <a:pt x="49" y="58"/>
                  </a:cubicBezTo>
                  <a:cubicBezTo>
                    <a:pt x="49" y="59"/>
                    <a:pt x="49" y="59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0" y="60"/>
                    <a:pt x="51" y="60"/>
                    <a:pt x="51" y="61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51" y="69"/>
                    <a:pt x="50" y="70"/>
                    <a:pt x="49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0" y="70"/>
                    <a:pt x="0" y="69"/>
                    <a:pt x="0" y="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0"/>
                    <a:pt x="0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9"/>
                    <a:pt x="1" y="59"/>
                    <a:pt x="1" y="58"/>
                  </a:cubicBezTo>
                  <a:cubicBezTo>
                    <a:pt x="1" y="57"/>
                    <a:pt x="2" y="55"/>
                    <a:pt x="3" y="54"/>
                  </a:cubicBezTo>
                  <a:cubicBezTo>
                    <a:pt x="3" y="53"/>
                    <a:pt x="2" y="49"/>
                    <a:pt x="4" y="45"/>
                  </a:cubicBezTo>
                  <a:cubicBezTo>
                    <a:pt x="5" y="43"/>
                    <a:pt x="8" y="41"/>
                    <a:pt x="11" y="39"/>
                  </a:cubicBezTo>
                  <a:cubicBezTo>
                    <a:pt x="13" y="37"/>
                    <a:pt x="16" y="35"/>
                    <a:pt x="18" y="33"/>
                  </a:cubicBezTo>
                  <a:cubicBezTo>
                    <a:pt x="19" y="31"/>
                    <a:pt x="19" y="29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7" y="27"/>
                    <a:pt x="16" y="27"/>
                  </a:cubicBezTo>
                  <a:cubicBezTo>
                    <a:pt x="16" y="27"/>
                    <a:pt x="15" y="28"/>
                    <a:pt x="15" y="30"/>
                  </a:cubicBezTo>
                  <a:cubicBezTo>
                    <a:pt x="14" y="31"/>
                    <a:pt x="14" y="32"/>
                    <a:pt x="13" y="32"/>
                  </a:cubicBezTo>
                  <a:cubicBezTo>
                    <a:pt x="13" y="33"/>
                    <a:pt x="12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4"/>
                    <a:pt x="8" y="33"/>
                    <a:pt x="7" y="32"/>
                  </a:cubicBezTo>
                  <a:cubicBezTo>
                    <a:pt x="6" y="32"/>
                    <a:pt x="6" y="32"/>
                    <a:pt x="5" y="31"/>
                  </a:cubicBezTo>
                  <a:cubicBezTo>
                    <a:pt x="4" y="31"/>
                    <a:pt x="2" y="30"/>
                    <a:pt x="2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5"/>
                    <a:pt x="2" y="23"/>
                    <a:pt x="4" y="20"/>
                  </a:cubicBezTo>
                  <a:cubicBezTo>
                    <a:pt x="7" y="17"/>
                    <a:pt x="8" y="15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9" y="12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4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8" y="1"/>
                    <a:pt x="20" y="2"/>
                  </a:cubicBezTo>
                  <a:cubicBezTo>
                    <a:pt x="21" y="2"/>
                    <a:pt x="23" y="2"/>
                    <a:pt x="24" y="2"/>
                  </a:cubicBezTo>
                  <a:cubicBezTo>
                    <a:pt x="30" y="2"/>
                    <a:pt x="37" y="4"/>
                    <a:pt x="43" y="13"/>
                  </a:cubicBezTo>
                  <a:cubicBezTo>
                    <a:pt x="48" y="22"/>
                    <a:pt x="47" y="30"/>
                    <a:pt x="47" y="36"/>
                  </a:cubicBezTo>
                  <a:cubicBezTo>
                    <a:pt x="47" y="39"/>
                    <a:pt x="46" y="41"/>
                    <a:pt x="47" y="42"/>
                  </a:cubicBezTo>
                  <a:cubicBezTo>
                    <a:pt x="48" y="45"/>
                    <a:pt x="51" y="47"/>
                    <a:pt x="51" y="47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49"/>
                    <a:pt x="51" y="50"/>
                  </a:cubicBezTo>
                  <a:close/>
                  <a:moveTo>
                    <a:pt x="2" y="62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6" y="62"/>
                    <a:pt x="6" y="62"/>
                    <a:pt x="6" y="62"/>
                  </a:cubicBezTo>
                  <a:lnTo>
                    <a:pt x="2" y="62"/>
                  </a:lnTo>
                  <a:close/>
                  <a:moveTo>
                    <a:pt x="47" y="58"/>
                  </a:moveTo>
                  <a:cubicBezTo>
                    <a:pt x="47" y="57"/>
                    <a:pt x="46" y="56"/>
                    <a:pt x="44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4" y="56"/>
                    <a:pt x="3" y="57"/>
                    <a:pt x="3" y="58"/>
                  </a:cubicBezTo>
                  <a:cubicBezTo>
                    <a:pt x="3" y="59"/>
                    <a:pt x="4" y="60"/>
                    <a:pt x="6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6" y="60"/>
                    <a:pt x="47" y="59"/>
                    <a:pt x="47" y="58"/>
                  </a:cubicBezTo>
                  <a:close/>
                  <a:moveTo>
                    <a:pt x="20" y="34"/>
                  </a:moveTo>
                  <a:cubicBezTo>
                    <a:pt x="18" y="36"/>
                    <a:pt x="15" y="39"/>
                    <a:pt x="12" y="41"/>
                  </a:cubicBezTo>
                  <a:cubicBezTo>
                    <a:pt x="10" y="43"/>
                    <a:pt x="7" y="45"/>
                    <a:pt x="7" y="46"/>
                  </a:cubicBezTo>
                  <a:cubicBezTo>
                    <a:pt x="4" y="50"/>
                    <a:pt x="6" y="54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3"/>
                    <a:pt x="8" y="49"/>
                    <a:pt x="10" y="46"/>
                  </a:cubicBezTo>
                  <a:cubicBezTo>
                    <a:pt x="13" y="44"/>
                    <a:pt x="15" y="42"/>
                    <a:pt x="15" y="42"/>
                  </a:cubicBezTo>
                  <a:cubicBezTo>
                    <a:pt x="16" y="42"/>
                    <a:pt x="16" y="42"/>
                    <a:pt x="17" y="43"/>
                  </a:cubicBezTo>
                  <a:cubicBezTo>
                    <a:pt x="17" y="43"/>
                    <a:pt x="17" y="44"/>
                    <a:pt x="16" y="44"/>
                  </a:cubicBezTo>
                  <a:cubicBezTo>
                    <a:pt x="16" y="44"/>
                    <a:pt x="14" y="46"/>
                    <a:pt x="12" y="48"/>
                  </a:cubicBezTo>
                  <a:cubicBezTo>
                    <a:pt x="10" y="50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3"/>
                    <a:pt x="39" y="49"/>
                    <a:pt x="39" y="45"/>
                  </a:cubicBezTo>
                  <a:cubicBezTo>
                    <a:pt x="39" y="44"/>
                    <a:pt x="39" y="42"/>
                    <a:pt x="40" y="40"/>
                  </a:cubicBezTo>
                  <a:cubicBezTo>
                    <a:pt x="40" y="35"/>
                    <a:pt x="42" y="26"/>
                    <a:pt x="39" y="17"/>
                  </a:cubicBezTo>
                  <a:cubicBezTo>
                    <a:pt x="35" y="7"/>
                    <a:pt x="26" y="6"/>
                    <a:pt x="23" y="6"/>
                  </a:cubicBezTo>
                  <a:cubicBezTo>
                    <a:pt x="23" y="6"/>
                    <a:pt x="22" y="7"/>
                    <a:pt x="22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8" y="5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3"/>
                    <a:pt x="16" y="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4" y="10"/>
                    <a:pt x="11" y="13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10" y="18"/>
                    <a:pt x="6" y="22"/>
                  </a:cubicBezTo>
                  <a:cubicBezTo>
                    <a:pt x="4" y="24"/>
                    <a:pt x="4" y="26"/>
                    <a:pt x="4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9"/>
                    <a:pt x="6" y="29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30"/>
                    <a:pt x="12" y="29"/>
                  </a:cubicBezTo>
                  <a:cubicBezTo>
                    <a:pt x="13" y="27"/>
                    <a:pt x="14" y="24"/>
                    <a:pt x="16" y="25"/>
                  </a:cubicBezTo>
                  <a:cubicBezTo>
                    <a:pt x="18" y="25"/>
                    <a:pt x="19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1" y="24"/>
                    <a:pt x="21" y="24"/>
                    <a:pt x="21" y="25"/>
                  </a:cubicBezTo>
                  <a:cubicBezTo>
                    <a:pt x="26" y="24"/>
                    <a:pt x="27" y="19"/>
                    <a:pt x="28" y="19"/>
                  </a:cubicBezTo>
                  <a:cubicBezTo>
                    <a:pt x="28" y="18"/>
                    <a:pt x="28" y="18"/>
                    <a:pt x="29" y="18"/>
                  </a:cubicBezTo>
                  <a:cubicBezTo>
                    <a:pt x="29" y="18"/>
                    <a:pt x="30" y="19"/>
                    <a:pt x="30" y="19"/>
                  </a:cubicBezTo>
                  <a:cubicBezTo>
                    <a:pt x="29" y="19"/>
                    <a:pt x="28" y="25"/>
                    <a:pt x="22" y="27"/>
                  </a:cubicBezTo>
                  <a:cubicBezTo>
                    <a:pt x="22" y="29"/>
                    <a:pt x="21" y="32"/>
                    <a:pt x="20" y="34"/>
                  </a:cubicBezTo>
                  <a:close/>
                  <a:moveTo>
                    <a:pt x="44" y="36"/>
                  </a:moveTo>
                  <a:cubicBezTo>
                    <a:pt x="45" y="30"/>
                    <a:pt x="45" y="22"/>
                    <a:pt x="40" y="14"/>
                  </a:cubicBezTo>
                  <a:cubicBezTo>
                    <a:pt x="37" y="8"/>
                    <a:pt x="32" y="6"/>
                    <a:pt x="28" y="5"/>
                  </a:cubicBezTo>
                  <a:cubicBezTo>
                    <a:pt x="33" y="6"/>
                    <a:pt x="38" y="9"/>
                    <a:pt x="40" y="16"/>
                  </a:cubicBezTo>
                  <a:cubicBezTo>
                    <a:pt x="44" y="26"/>
                    <a:pt x="42" y="35"/>
                    <a:pt x="42" y="41"/>
                  </a:cubicBezTo>
                  <a:cubicBezTo>
                    <a:pt x="41" y="42"/>
                    <a:pt x="41" y="44"/>
                    <a:pt x="41" y="45"/>
                  </a:cubicBezTo>
                  <a:cubicBezTo>
                    <a:pt x="41" y="48"/>
                    <a:pt x="42" y="51"/>
                    <a:pt x="43" y="53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8" y="47"/>
                    <a:pt x="46" y="45"/>
                    <a:pt x="45" y="43"/>
                  </a:cubicBezTo>
                  <a:cubicBezTo>
                    <a:pt x="44" y="41"/>
                    <a:pt x="44" y="39"/>
                    <a:pt x="4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1" name="Freeform 41">
              <a:extLst>
                <a:ext uri="{FF2B5EF4-FFF2-40B4-BE49-F238E27FC236}">
                  <a16:creationId xmlns:a16="http://schemas.microsoft.com/office/drawing/2014/main" id="{C998547F-E95F-BB5A-F56B-6F34278395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2947" y="6402039"/>
              <a:ext cx="354914" cy="343084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2" name="Freeform 54">
              <a:extLst>
                <a:ext uri="{FF2B5EF4-FFF2-40B4-BE49-F238E27FC236}">
                  <a16:creationId xmlns:a16="http://schemas.microsoft.com/office/drawing/2014/main" id="{F538F5E1-EBF5-7B7E-AA56-46CA908D89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5450" y="3586495"/>
              <a:ext cx="304249" cy="353403"/>
            </a:xfrm>
            <a:custGeom>
              <a:avLst/>
              <a:gdLst>
                <a:gd name="T0" fmla="*/ 31 w 62"/>
                <a:gd name="T1" fmla="*/ 49 h 70"/>
                <a:gd name="T2" fmla="*/ 45 w 62"/>
                <a:gd name="T3" fmla="*/ 35 h 70"/>
                <a:gd name="T4" fmla="*/ 45 w 62"/>
                <a:gd name="T5" fmla="*/ 8 h 70"/>
                <a:gd name="T6" fmla="*/ 17 w 62"/>
                <a:gd name="T7" fmla="*/ 8 h 70"/>
                <a:gd name="T8" fmla="*/ 17 w 62"/>
                <a:gd name="T9" fmla="*/ 35 h 70"/>
                <a:gd name="T10" fmla="*/ 31 w 62"/>
                <a:gd name="T11" fmla="*/ 49 h 70"/>
                <a:gd name="T12" fmla="*/ 31 w 62"/>
                <a:gd name="T13" fmla="*/ 8 h 70"/>
                <a:gd name="T14" fmla="*/ 44 w 62"/>
                <a:gd name="T15" fmla="*/ 21 h 70"/>
                <a:gd name="T16" fmla="*/ 31 w 62"/>
                <a:gd name="T17" fmla="*/ 34 h 70"/>
                <a:gd name="T18" fmla="*/ 18 w 62"/>
                <a:gd name="T19" fmla="*/ 21 h 70"/>
                <a:gd name="T20" fmla="*/ 31 w 62"/>
                <a:gd name="T21" fmla="*/ 8 h 70"/>
                <a:gd name="T22" fmla="*/ 25 w 62"/>
                <a:gd name="T23" fmla="*/ 50 h 70"/>
                <a:gd name="T24" fmla="*/ 27 w 62"/>
                <a:gd name="T25" fmla="*/ 48 h 70"/>
                <a:gd name="T26" fmla="*/ 30 w 62"/>
                <a:gd name="T27" fmla="*/ 50 h 70"/>
                <a:gd name="T28" fmla="*/ 31 w 62"/>
                <a:gd name="T29" fmla="*/ 51 h 70"/>
                <a:gd name="T30" fmla="*/ 32 w 62"/>
                <a:gd name="T31" fmla="*/ 50 h 70"/>
                <a:gd name="T32" fmla="*/ 34 w 62"/>
                <a:gd name="T33" fmla="*/ 48 h 70"/>
                <a:gd name="T34" fmla="*/ 37 w 62"/>
                <a:gd name="T35" fmla="*/ 50 h 70"/>
                <a:gd name="T36" fmla="*/ 31 w 62"/>
                <a:gd name="T37" fmla="*/ 53 h 70"/>
                <a:gd name="T38" fmla="*/ 25 w 62"/>
                <a:gd name="T39" fmla="*/ 50 h 70"/>
                <a:gd name="T40" fmla="*/ 8 w 62"/>
                <a:gd name="T41" fmla="*/ 53 h 70"/>
                <a:gd name="T42" fmla="*/ 31 w 62"/>
                <a:gd name="T43" fmla="*/ 62 h 70"/>
                <a:gd name="T44" fmla="*/ 54 w 62"/>
                <a:gd name="T45" fmla="*/ 53 h 70"/>
                <a:gd name="T46" fmla="*/ 39 w 62"/>
                <a:gd name="T47" fmla="*/ 44 h 70"/>
                <a:gd name="T48" fmla="*/ 35 w 62"/>
                <a:gd name="T49" fmla="*/ 47 h 70"/>
                <a:gd name="T50" fmla="*/ 44 w 62"/>
                <a:gd name="T51" fmla="*/ 51 h 70"/>
                <a:gd name="T52" fmla="*/ 31 w 62"/>
                <a:gd name="T53" fmla="*/ 54 h 70"/>
                <a:gd name="T54" fmla="*/ 18 w 62"/>
                <a:gd name="T55" fmla="*/ 51 h 70"/>
                <a:gd name="T56" fmla="*/ 26 w 62"/>
                <a:gd name="T57" fmla="*/ 47 h 70"/>
                <a:gd name="T58" fmla="*/ 23 w 62"/>
                <a:gd name="T59" fmla="*/ 44 h 70"/>
                <a:gd name="T60" fmla="*/ 8 w 62"/>
                <a:gd name="T61" fmla="*/ 53 h 70"/>
                <a:gd name="T62" fmla="*/ 16 w 62"/>
                <a:gd name="T63" fmla="*/ 51 h 70"/>
                <a:gd name="T64" fmla="*/ 31 w 62"/>
                <a:gd name="T65" fmla="*/ 56 h 70"/>
                <a:gd name="T66" fmla="*/ 46 w 62"/>
                <a:gd name="T67" fmla="*/ 51 h 70"/>
                <a:gd name="T68" fmla="*/ 42 w 62"/>
                <a:gd name="T69" fmla="*/ 47 h 70"/>
                <a:gd name="T70" fmla="*/ 52 w 62"/>
                <a:gd name="T71" fmla="*/ 53 h 70"/>
                <a:gd name="T72" fmla="*/ 31 w 62"/>
                <a:gd name="T73" fmla="*/ 60 h 70"/>
                <a:gd name="T74" fmla="*/ 10 w 62"/>
                <a:gd name="T75" fmla="*/ 53 h 70"/>
                <a:gd name="T76" fmla="*/ 20 w 62"/>
                <a:gd name="T77" fmla="*/ 47 h 70"/>
                <a:gd name="T78" fmla="*/ 16 w 62"/>
                <a:gd name="T79" fmla="*/ 51 h 70"/>
                <a:gd name="T80" fmla="*/ 62 w 62"/>
                <a:gd name="T81" fmla="*/ 55 h 70"/>
                <a:gd name="T82" fmla="*/ 31 w 62"/>
                <a:gd name="T83" fmla="*/ 70 h 70"/>
                <a:gd name="T84" fmla="*/ 0 w 62"/>
                <a:gd name="T85" fmla="*/ 55 h 70"/>
                <a:gd name="T86" fmla="*/ 20 w 62"/>
                <a:gd name="T87" fmla="*/ 41 h 70"/>
                <a:gd name="T88" fmla="*/ 23 w 62"/>
                <a:gd name="T89" fmla="*/ 44 h 70"/>
                <a:gd name="T90" fmla="*/ 3 w 62"/>
                <a:gd name="T91" fmla="*/ 55 h 70"/>
                <a:gd name="T92" fmla="*/ 31 w 62"/>
                <a:gd name="T93" fmla="*/ 67 h 70"/>
                <a:gd name="T94" fmla="*/ 59 w 62"/>
                <a:gd name="T95" fmla="*/ 55 h 70"/>
                <a:gd name="T96" fmla="*/ 39 w 62"/>
                <a:gd name="T97" fmla="*/ 44 h 70"/>
                <a:gd name="T98" fmla="*/ 42 w 62"/>
                <a:gd name="T99" fmla="*/ 41 h 70"/>
                <a:gd name="T100" fmla="*/ 62 w 62"/>
                <a:gd name="T101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" h="70">
                  <a:moveTo>
                    <a:pt x="31" y="49"/>
                  </a:moveTo>
                  <a:cubicBezTo>
                    <a:pt x="45" y="35"/>
                    <a:pt x="45" y="35"/>
                    <a:pt x="45" y="35"/>
                  </a:cubicBezTo>
                  <a:cubicBezTo>
                    <a:pt x="52" y="27"/>
                    <a:pt x="52" y="15"/>
                    <a:pt x="45" y="8"/>
                  </a:cubicBezTo>
                  <a:cubicBezTo>
                    <a:pt x="37" y="0"/>
                    <a:pt x="25" y="0"/>
                    <a:pt x="17" y="8"/>
                  </a:cubicBezTo>
                  <a:cubicBezTo>
                    <a:pt x="10" y="15"/>
                    <a:pt x="10" y="27"/>
                    <a:pt x="17" y="35"/>
                  </a:cubicBezTo>
                  <a:lnTo>
                    <a:pt x="31" y="49"/>
                  </a:lnTo>
                  <a:close/>
                  <a:moveTo>
                    <a:pt x="31" y="8"/>
                  </a:moveTo>
                  <a:cubicBezTo>
                    <a:pt x="38" y="8"/>
                    <a:pt x="44" y="14"/>
                    <a:pt x="44" y="21"/>
                  </a:cubicBezTo>
                  <a:cubicBezTo>
                    <a:pt x="44" y="29"/>
                    <a:pt x="38" y="34"/>
                    <a:pt x="31" y="34"/>
                  </a:cubicBezTo>
                  <a:cubicBezTo>
                    <a:pt x="24" y="34"/>
                    <a:pt x="18" y="29"/>
                    <a:pt x="18" y="21"/>
                  </a:cubicBezTo>
                  <a:cubicBezTo>
                    <a:pt x="18" y="14"/>
                    <a:pt x="24" y="8"/>
                    <a:pt x="31" y="8"/>
                  </a:cubicBezTo>
                  <a:close/>
                  <a:moveTo>
                    <a:pt x="25" y="50"/>
                  </a:moveTo>
                  <a:cubicBezTo>
                    <a:pt x="25" y="49"/>
                    <a:pt x="26" y="49"/>
                    <a:pt x="27" y="48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1" y="51"/>
                  </a:cubicBezTo>
                  <a:cubicBezTo>
                    <a:pt x="31" y="51"/>
                    <a:pt x="32" y="51"/>
                    <a:pt x="32" y="50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6" y="49"/>
                    <a:pt x="37" y="49"/>
                    <a:pt x="37" y="50"/>
                  </a:cubicBezTo>
                  <a:cubicBezTo>
                    <a:pt x="37" y="52"/>
                    <a:pt x="34" y="53"/>
                    <a:pt x="31" y="53"/>
                  </a:cubicBezTo>
                  <a:cubicBezTo>
                    <a:pt x="28" y="53"/>
                    <a:pt x="25" y="52"/>
                    <a:pt x="25" y="50"/>
                  </a:cubicBezTo>
                  <a:close/>
                  <a:moveTo>
                    <a:pt x="8" y="53"/>
                  </a:moveTo>
                  <a:cubicBezTo>
                    <a:pt x="8" y="58"/>
                    <a:pt x="18" y="62"/>
                    <a:pt x="31" y="62"/>
                  </a:cubicBezTo>
                  <a:cubicBezTo>
                    <a:pt x="44" y="62"/>
                    <a:pt x="54" y="58"/>
                    <a:pt x="54" y="53"/>
                  </a:cubicBezTo>
                  <a:cubicBezTo>
                    <a:pt x="54" y="49"/>
                    <a:pt x="48" y="45"/>
                    <a:pt x="39" y="44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1" y="48"/>
                    <a:pt x="44" y="49"/>
                    <a:pt x="44" y="51"/>
                  </a:cubicBezTo>
                  <a:cubicBezTo>
                    <a:pt x="44" y="52"/>
                    <a:pt x="39" y="54"/>
                    <a:pt x="31" y="54"/>
                  </a:cubicBezTo>
                  <a:cubicBezTo>
                    <a:pt x="23" y="54"/>
                    <a:pt x="18" y="52"/>
                    <a:pt x="18" y="51"/>
                  </a:cubicBezTo>
                  <a:cubicBezTo>
                    <a:pt x="18" y="49"/>
                    <a:pt x="21" y="48"/>
                    <a:pt x="26" y="47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4" y="45"/>
                    <a:pt x="8" y="49"/>
                    <a:pt x="8" y="53"/>
                  </a:cubicBezTo>
                  <a:close/>
                  <a:moveTo>
                    <a:pt x="16" y="51"/>
                  </a:moveTo>
                  <a:cubicBezTo>
                    <a:pt x="16" y="54"/>
                    <a:pt x="23" y="56"/>
                    <a:pt x="31" y="56"/>
                  </a:cubicBezTo>
                  <a:cubicBezTo>
                    <a:pt x="39" y="56"/>
                    <a:pt x="46" y="54"/>
                    <a:pt x="46" y="51"/>
                  </a:cubicBezTo>
                  <a:cubicBezTo>
                    <a:pt x="46" y="49"/>
                    <a:pt x="44" y="47"/>
                    <a:pt x="42" y="47"/>
                  </a:cubicBezTo>
                  <a:cubicBezTo>
                    <a:pt x="48" y="48"/>
                    <a:pt x="52" y="50"/>
                    <a:pt x="52" y="53"/>
                  </a:cubicBezTo>
                  <a:cubicBezTo>
                    <a:pt x="52" y="56"/>
                    <a:pt x="43" y="60"/>
                    <a:pt x="31" y="60"/>
                  </a:cubicBezTo>
                  <a:cubicBezTo>
                    <a:pt x="19" y="60"/>
                    <a:pt x="10" y="56"/>
                    <a:pt x="10" y="53"/>
                  </a:cubicBezTo>
                  <a:cubicBezTo>
                    <a:pt x="10" y="50"/>
                    <a:pt x="14" y="48"/>
                    <a:pt x="20" y="47"/>
                  </a:cubicBezTo>
                  <a:cubicBezTo>
                    <a:pt x="17" y="47"/>
                    <a:pt x="16" y="49"/>
                    <a:pt x="16" y="51"/>
                  </a:cubicBezTo>
                  <a:close/>
                  <a:moveTo>
                    <a:pt x="62" y="55"/>
                  </a:moveTo>
                  <a:cubicBezTo>
                    <a:pt x="62" y="64"/>
                    <a:pt x="49" y="70"/>
                    <a:pt x="31" y="70"/>
                  </a:cubicBezTo>
                  <a:cubicBezTo>
                    <a:pt x="13" y="70"/>
                    <a:pt x="0" y="64"/>
                    <a:pt x="0" y="55"/>
                  </a:cubicBezTo>
                  <a:cubicBezTo>
                    <a:pt x="0" y="49"/>
                    <a:pt x="8" y="43"/>
                    <a:pt x="20" y="4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0" y="45"/>
                    <a:pt x="3" y="50"/>
                    <a:pt x="3" y="55"/>
                  </a:cubicBezTo>
                  <a:cubicBezTo>
                    <a:pt x="3" y="61"/>
                    <a:pt x="14" y="67"/>
                    <a:pt x="31" y="67"/>
                  </a:cubicBezTo>
                  <a:cubicBezTo>
                    <a:pt x="48" y="67"/>
                    <a:pt x="59" y="61"/>
                    <a:pt x="59" y="55"/>
                  </a:cubicBezTo>
                  <a:cubicBezTo>
                    <a:pt x="59" y="50"/>
                    <a:pt x="51" y="45"/>
                    <a:pt x="39" y="44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54" y="43"/>
                    <a:pt x="62" y="49"/>
                    <a:pt x="62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3" name="Freeform 119">
              <a:extLst>
                <a:ext uri="{FF2B5EF4-FFF2-40B4-BE49-F238E27FC236}">
                  <a16:creationId xmlns:a16="http://schemas.microsoft.com/office/drawing/2014/main" id="{40DC51C9-F0C9-E1B9-31C1-2393182868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2300" y="5458516"/>
              <a:ext cx="332792" cy="332791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4" name="Freeform 52">
              <a:extLst>
                <a:ext uri="{FF2B5EF4-FFF2-40B4-BE49-F238E27FC236}">
                  <a16:creationId xmlns:a16="http://schemas.microsoft.com/office/drawing/2014/main" id="{859A4FF1-7E22-774A-4A30-48C0F87616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4372" y="5950415"/>
              <a:ext cx="316777" cy="298034"/>
            </a:xfrm>
            <a:custGeom>
              <a:avLst/>
              <a:gdLst>
                <a:gd name="T0" fmla="*/ 23 w 68"/>
                <a:gd name="T1" fmla="*/ 5 h 67"/>
                <a:gd name="T2" fmla="*/ 7 w 68"/>
                <a:gd name="T3" fmla="*/ 11 h 67"/>
                <a:gd name="T4" fmla="*/ 7 w 68"/>
                <a:gd name="T5" fmla="*/ 67 h 67"/>
                <a:gd name="T6" fmla="*/ 38 w 68"/>
                <a:gd name="T7" fmla="*/ 62 h 67"/>
                <a:gd name="T8" fmla="*/ 49 w 68"/>
                <a:gd name="T9" fmla="*/ 56 h 67"/>
                <a:gd name="T10" fmla="*/ 64 w 68"/>
                <a:gd name="T11" fmla="*/ 47 h 67"/>
                <a:gd name="T12" fmla="*/ 60 w 68"/>
                <a:gd name="T13" fmla="*/ 0 h 67"/>
                <a:gd name="T14" fmla="*/ 52 w 68"/>
                <a:gd name="T15" fmla="*/ 51 h 67"/>
                <a:gd name="T16" fmla="*/ 59 w 68"/>
                <a:gd name="T17" fmla="*/ 44 h 67"/>
                <a:gd name="T18" fmla="*/ 56 w 68"/>
                <a:gd name="T19" fmla="*/ 41 h 67"/>
                <a:gd name="T20" fmla="*/ 56 w 68"/>
                <a:gd name="T21" fmla="*/ 51 h 67"/>
                <a:gd name="T22" fmla="*/ 50 w 68"/>
                <a:gd name="T23" fmla="*/ 43 h 67"/>
                <a:gd name="T24" fmla="*/ 33 w 68"/>
                <a:gd name="T25" fmla="*/ 45 h 67"/>
                <a:gd name="T26" fmla="*/ 48 w 68"/>
                <a:gd name="T27" fmla="*/ 53 h 67"/>
                <a:gd name="T28" fmla="*/ 26 w 68"/>
                <a:gd name="T29" fmla="*/ 7 h 67"/>
                <a:gd name="T30" fmla="*/ 65 w 68"/>
                <a:gd name="T31" fmla="*/ 7 h 67"/>
                <a:gd name="T32" fmla="*/ 56 w 68"/>
                <a:gd name="T33" fmla="*/ 39 h 67"/>
                <a:gd name="T34" fmla="*/ 9 w 68"/>
                <a:gd name="T35" fmla="*/ 23 h 67"/>
                <a:gd name="T36" fmla="*/ 12 w 68"/>
                <a:gd name="T37" fmla="*/ 30 h 67"/>
                <a:gd name="T38" fmla="*/ 10 w 68"/>
                <a:gd name="T39" fmla="*/ 32 h 67"/>
                <a:gd name="T40" fmla="*/ 10 w 68"/>
                <a:gd name="T41" fmla="*/ 38 h 67"/>
                <a:gd name="T42" fmla="*/ 12 w 68"/>
                <a:gd name="T43" fmla="*/ 40 h 67"/>
                <a:gd name="T44" fmla="*/ 9 w 68"/>
                <a:gd name="T45" fmla="*/ 47 h 67"/>
                <a:gd name="T46" fmla="*/ 12 w 68"/>
                <a:gd name="T47" fmla="*/ 54 h 67"/>
                <a:gd name="T48" fmla="*/ 9 w 68"/>
                <a:gd name="T49" fmla="*/ 55 h 67"/>
                <a:gd name="T50" fmla="*/ 19 w 68"/>
                <a:gd name="T51" fmla="*/ 61 h 67"/>
                <a:gd name="T52" fmla="*/ 25 w 68"/>
                <a:gd name="T53" fmla="*/ 64 h 67"/>
                <a:gd name="T54" fmla="*/ 3 w 68"/>
                <a:gd name="T55" fmla="*/ 19 h 67"/>
                <a:gd name="T56" fmla="*/ 12 w 68"/>
                <a:gd name="T57" fmla="*/ 22 h 67"/>
                <a:gd name="T58" fmla="*/ 34 w 68"/>
                <a:gd name="T59" fmla="*/ 61 h 67"/>
                <a:gd name="T60" fmla="*/ 19 w 68"/>
                <a:gd name="T61" fmla="*/ 59 h 67"/>
                <a:gd name="T62" fmla="*/ 19 w 68"/>
                <a:gd name="T63" fmla="*/ 8 h 67"/>
                <a:gd name="T64" fmla="*/ 21 w 68"/>
                <a:gd name="T65" fmla="*/ 17 h 67"/>
                <a:gd name="T66" fmla="*/ 24 w 68"/>
                <a:gd name="T67" fmla="*/ 19 h 67"/>
                <a:gd name="T68" fmla="*/ 20 w 68"/>
                <a:gd name="T69" fmla="*/ 26 h 67"/>
                <a:gd name="T70" fmla="*/ 24 w 68"/>
                <a:gd name="T71" fmla="*/ 33 h 67"/>
                <a:gd name="T72" fmla="*/ 21 w 68"/>
                <a:gd name="T73" fmla="*/ 35 h 67"/>
                <a:gd name="T74" fmla="*/ 21 w 68"/>
                <a:gd name="T75" fmla="*/ 41 h 67"/>
                <a:gd name="T76" fmla="*/ 24 w 68"/>
                <a:gd name="T77" fmla="*/ 43 h 67"/>
                <a:gd name="T78" fmla="*/ 21 w 68"/>
                <a:gd name="T79" fmla="*/ 49 h 67"/>
                <a:gd name="T80" fmla="*/ 24 w 68"/>
                <a:gd name="T81" fmla="*/ 51 h 67"/>
                <a:gd name="T82" fmla="*/ 38 w 68"/>
                <a:gd name="T83" fmla="*/ 57 h 67"/>
                <a:gd name="T84" fmla="*/ 40 w 68"/>
                <a:gd name="T85" fmla="*/ 58 h 67"/>
                <a:gd name="T86" fmla="*/ 40 w 68"/>
                <a:gd name="T87" fmla="*/ 55 h 67"/>
                <a:gd name="T88" fmla="*/ 40 w 68"/>
                <a:gd name="T89" fmla="*/ 58 h 67"/>
                <a:gd name="T90" fmla="*/ 33 w 68"/>
                <a:gd name="T91" fmla="*/ 13 h 67"/>
                <a:gd name="T92" fmla="*/ 58 w 68"/>
                <a:gd name="T93" fmla="*/ 11 h 67"/>
                <a:gd name="T94" fmla="*/ 58 w 68"/>
                <a:gd name="T95" fmla="*/ 21 h 67"/>
                <a:gd name="T96" fmla="*/ 33 w 68"/>
                <a:gd name="T97" fmla="*/ 19 h 67"/>
                <a:gd name="T98" fmla="*/ 59 w 68"/>
                <a:gd name="T99" fmla="*/ 28 h 67"/>
                <a:gd name="T100" fmla="*/ 32 w 68"/>
                <a:gd name="T101" fmla="*/ 28 h 67"/>
                <a:gd name="T102" fmla="*/ 59 w 68"/>
                <a:gd name="T103" fmla="*/ 28 h 67"/>
                <a:gd name="T104" fmla="*/ 33 w 68"/>
                <a:gd name="T105" fmla="*/ 37 h 67"/>
                <a:gd name="T106" fmla="*/ 58 w 68"/>
                <a:gd name="T107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0"/>
                    <a:pt x="24" y="2"/>
                    <a:pt x="2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3" y="8"/>
                    <a:pt x="12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1"/>
                    <a:pt x="0" y="14"/>
                    <a:pt x="0" y="1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3" y="67"/>
                    <a:pt x="7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9" y="67"/>
                    <a:pt x="33" y="66"/>
                    <a:pt x="35" y="64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41" y="62"/>
                    <a:pt x="45" y="60"/>
                    <a:pt x="47" y="59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3" y="56"/>
                    <a:pt x="57" y="55"/>
                    <a:pt x="59" y="53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6" y="46"/>
                    <a:pt x="68" y="41"/>
                    <a:pt x="68" y="3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4" y="0"/>
                    <a:pt x="60" y="0"/>
                  </a:cubicBezTo>
                  <a:close/>
                  <a:moveTo>
                    <a:pt x="52" y="53"/>
                  </a:move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1"/>
                    <a:pt x="52" y="5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9" y="45"/>
                    <a:pt x="59" y="45"/>
                    <a:pt x="59" y="44"/>
                  </a:cubicBezTo>
                  <a:cubicBezTo>
                    <a:pt x="59" y="44"/>
                    <a:pt x="59" y="43"/>
                    <a:pt x="58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2"/>
                    <a:pt x="54" y="41"/>
                    <a:pt x="5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43"/>
                    <a:pt x="63" y="45"/>
                    <a:pt x="62" y="45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2"/>
                    <a:pt x="54" y="52"/>
                    <a:pt x="52" y="53"/>
                  </a:cubicBezTo>
                  <a:close/>
                  <a:moveTo>
                    <a:pt x="56" y="39"/>
                  </a:moveTo>
                  <a:cubicBezTo>
                    <a:pt x="53" y="39"/>
                    <a:pt x="51" y="41"/>
                    <a:pt x="50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3"/>
                    <a:pt x="32" y="44"/>
                    <a:pt x="32" y="44"/>
                  </a:cubicBezTo>
                  <a:cubicBezTo>
                    <a:pt x="32" y="45"/>
                    <a:pt x="32" y="45"/>
                    <a:pt x="33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8" y="53"/>
                    <a:pt x="26" y="51"/>
                    <a:pt x="26" y="4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5"/>
                    <a:pt x="28" y="3"/>
                    <a:pt x="3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3" y="3"/>
                    <a:pt x="65" y="5"/>
                    <a:pt x="65" y="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5" y="38"/>
                    <a:pt x="65" y="39"/>
                    <a:pt x="65" y="39"/>
                  </a:cubicBezTo>
                  <a:lnTo>
                    <a:pt x="56" y="39"/>
                  </a:lnTo>
                  <a:close/>
                  <a:moveTo>
                    <a:pt x="12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3"/>
                    <a:pt x="9" y="23"/>
                  </a:cubicBezTo>
                  <a:cubicBezTo>
                    <a:pt x="9" y="24"/>
                    <a:pt x="9" y="24"/>
                    <a:pt x="1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40"/>
                    <a:pt x="9" y="40"/>
                    <a:pt x="10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7"/>
                    <a:pt x="9" y="47"/>
                  </a:cubicBezTo>
                  <a:cubicBezTo>
                    <a:pt x="9" y="48"/>
                    <a:pt x="9" y="48"/>
                    <a:pt x="1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6"/>
                    <a:pt x="9" y="56"/>
                    <a:pt x="10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9"/>
                    <a:pt x="16" y="61"/>
                    <a:pt x="19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4"/>
                    <a:pt x="26" y="64"/>
                    <a:pt x="25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4"/>
                    <a:pt x="3" y="62"/>
                    <a:pt x="3" y="6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6"/>
                    <a:pt x="5" y="14"/>
                    <a:pt x="7" y="14"/>
                  </a:cubicBezTo>
                  <a:cubicBezTo>
                    <a:pt x="12" y="14"/>
                    <a:pt x="12" y="14"/>
                    <a:pt x="12" y="14"/>
                  </a:cubicBezTo>
                  <a:lnTo>
                    <a:pt x="12" y="22"/>
                  </a:lnTo>
                  <a:close/>
                  <a:moveTo>
                    <a:pt x="29" y="64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1" y="63"/>
                    <a:pt x="29" y="64"/>
                  </a:cubicBezTo>
                  <a:close/>
                  <a:moveTo>
                    <a:pt x="19" y="59"/>
                  </a:moveTo>
                  <a:cubicBezTo>
                    <a:pt x="16" y="59"/>
                    <a:pt x="14" y="57"/>
                    <a:pt x="14" y="5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0"/>
                    <a:pt x="16" y="8"/>
                    <a:pt x="19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20" y="18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0" y="25"/>
                    <a:pt x="20" y="26"/>
                  </a:cubicBezTo>
                  <a:cubicBezTo>
                    <a:pt x="20" y="26"/>
                    <a:pt x="21" y="27"/>
                    <a:pt x="21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4"/>
                  </a:cubicBezTo>
                  <a:cubicBezTo>
                    <a:pt x="20" y="34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0" y="41"/>
                    <a:pt x="20" y="42"/>
                  </a:cubicBezTo>
                  <a:cubicBezTo>
                    <a:pt x="20" y="42"/>
                    <a:pt x="21" y="43"/>
                    <a:pt x="21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21" y="51"/>
                    <a:pt x="21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5" y="53"/>
                    <a:pt x="28" y="55"/>
                    <a:pt x="31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9"/>
                    <a:pt x="37" y="59"/>
                    <a:pt x="37" y="59"/>
                  </a:cubicBezTo>
                  <a:lnTo>
                    <a:pt x="19" y="59"/>
                  </a:lnTo>
                  <a:close/>
                  <a:moveTo>
                    <a:pt x="40" y="58"/>
                  </a:moveTo>
                  <a:cubicBezTo>
                    <a:pt x="40" y="58"/>
                    <a:pt x="40" y="58"/>
                    <a:pt x="40" y="58"/>
                  </a:cubicBezTo>
                  <a:cubicBezTo>
                    <a:pt x="41" y="57"/>
                    <a:pt x="41" y="57"/>
                    <a:pt x="40" y="57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4" y="57"/>
                    <a:pt x="42" y="58"/>
                    <a:pt x="40" y="58"/>
                  </a:cubicBezTo>
                  <a:close/>
                  <a:moveTo>
                    <a:pt x="59" y="12"/>
                  </a:moveTo>
                  <a:cubicBezTo>
                    <a:pt x="59" y="12"/>
                    <a:pt x="59" y="13"/>
                    <a:pt x="58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2" y="11"/>
                    <a:pt x="32" y="11"/>
                    <a:pt x="33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1"/>
                    <a:pt x="59" y="11"/>
                    <a:pt x="59" y="12"/>
                  </a:cubicBezTo>
                  <a:close/>
                  <a:moveTo>
                    <a:pt x="59" y="20"/>
                  </a:moveTo>
                  <a:cubicBezTo>
                    <a:pt x="59" y="21"/>
                    <a:pt x="59" y="21"/>
                    <a:pt x="58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2" y="19"/>
                    <a:pt x="32" y="19"/>
                    <a:pt x="33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20"/>
                  </a:cubicBezTo>
                  <a:close/>
                  <a:moveTo>
                    <a:pt x="59" y="28"/>
                  </a:moveTo>
                  <a:cubicBezTo>
                    <a:pt x="59" y="29"/>
                    <a:pt x="59" y="29"/>
                    <a:pt x="5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2" y="29"/>
                    <a:pt x="32" y="29"/>
                    <a:pt x="32" y="28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7"/>
                    <a:pt x="59" y="27"/>
                    <a:pt x="59" y="28"/>
                  </a:cubicBezTo>
                  <a:close/>
                  <a:moveTo>
                    <a:pt x="59" y="36"/>
                  </a:moveTo>
                  <a:cubicBezTo>
                    <a:pt x="59" y="37"/>
                    <a:pt x="59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9" y="35"/>
                    <a:pt x="59" y="36"/>
                    <a:pt x="59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215D07A5-6F4D-0B93-D155-550C38D8F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3668" y="4253054"/>
              <a:ext cx="530567" cy="430519"/>
            </a:xfrm>
            <a:custGeom>
              <a:avLst/>
              <a:gdLst>
                <a:gd name="T0" fmla="*/ 26 w 74"/>
                <a:gd name="T1" fmla="*/ 0 h 60"/>
                <a:gd name="T2" fmla="*/ 19 w 74"/>
                <a:gd name="T3" fmla="*/ 53 h 60"/>
                <a:gd name="T4" fmla="*/ 49 w 74"/>
                <a:gd name="T5" fmla="*/ 60 h 60"/>
                <a:gd name="T6" fmla="*/ 56 w 74"/>
                <a:gd name="T7" fmla="*/ 7 h 60"/>
                <a:gd name="T8" fmla="*/ 53 w 74"/>
                <a:gd name="T9" fmla="*/ 7 h 60"/>
                <a:gd name="T10" fmla="*/ 49 w 74"/>
                <a:gd name="T11" fmla="*/ 57 h 60"/>
                <a:gd name="T12" fmla="*/ 22 w 74"/>
                <a:gd name="T13" fmla="*/ 53 h 60"/>
                <a:gd name="T14" fmla="*/ 26 w 74"/>
                <a:gd name="T15" fmla="*/ 3 h 60"/>
                <a:gd name="T16" fmla="*/ 53 w 74"/>
                <a:gd name="T17" fmla="*/ 7 h 60"/>
                <a:gd name="T18" fmla="*/ 25 w 74"/>
                <a:gd name="T19" fmla="*/ 6 h 60"/>
                <a:gd name="T20" fmla="*/ 24 w 74"/>
                <a:gd name="T21" fmla="*/ 50 h 60"/>
                <a:gd name="T22" fmla="*/ 50 w 74"/>
                <a:gd name="T23" fmla="*/ 51 h 60"/>
                <a:gd name="T24" fmla="*/ 51 w 74"/>
                <a:gd name="T25" fmla="*/ 7 h 60"/>
                <a:gd name="T26" fmla="*/ 49 w 74"/>
                <a:gd name="T27" fmla="*/ 49 h 60"/>
                <a:gd name="T28" fmla="*/ 26 w 74"/>
                <a:gd name="T29" fmla="*/ 8 h 60"/>
                <a:gd name="T30" fmla="*/ 49 w 74"/>
                <a:gd name="T31" fmla="*/ 49 h 60"/>
                <a:gd name="T32" fmla="*/ 37 w 74"/>
                <a:gd name="T33" fmla="*/ 56 h 60"/>
                <a:gd name="T34" fmla="*/ 37 w 74"/>
                <a:gd name="T35" fmla="*/ 52 h 60"/>
                <a:gd name="T36" fmla="*/ 74 w 74"/>
                <a:gd name="T37" fmla="*/ 23 h 60"/>
                <a:gd name="T38" fmla="*/ 67 w 74"/>
                <a:gd name="T39" fmla="*/ 41 h 60"/>
                <a:gd name="T40" fmla="*/ 66 w 74"/>
                <a:gd name="T41" fmla="*/ 39 h 60"/>
                <a:gd name="T42" fmla="*/ 66 w 74"/>
                <a:gd name="T43" fmla="*/ 7 h 60"/>
                <a:gd name="T44" fmla="*/ 68 w 74"/>
                <a:gd name="T45" fmla="*/ 6 h 60"/>
                <a:gd name="T46" fmla="*/ 69 w 74"/>
                <a:gd name="T47" fmla="*/ 23 h 60"/>
                <a:gd name="T48" fmla="*/ 64 w 74"/>
                <a:gd name="T49" fmla="*/ 37 h 60"/>
                <a:gd name="T50" fmla="*/ 63 w 74"/>
                <a:gd name="T51" fmla="*/ 35 h 60"/>
                <a:gd name="T52" fmla="*/ 63 w 74"/>
                <a:gd name="T53" fmla="*/ 11 h 60"/>
                <a:gd name="T54" fmla="*/ 65 w 74"/>
                <a:gd name="T55" fmla="*/ 10 h 60"/>
                <a:gd name="T56" fmla="*/ 64 w 74"/>
                <a:gd name="T57" fmla="*/ 23 h 60"/>
                <a:gd name="T58" fmla="*/ 60 w 74"/>
                <a:gd name="T59" fmla="*/ 33 h 60"/>
                <a:gd name="T60" fmla="*/ 60 w 74"/>
                <a:gd name="T61" fmla="*/ 31 h 60"/>
                <a:gd name="T62" fmla="*/ 60 w 74"/>
                <a:gd name="T63" fmla="*/ 15 h 60"/>
                <a:gd name="T64" fmla="*/ 61 w 74"/>
                <a:gd name="T65" fmla="*/ 14 h 60"/>
                <a:gd name="T66" fmla="*/ 8 w 74"/>
                <a:gd name="T67" fmla="*/ 39 h 60"/>
                <a:gd name="T68" fmla="*/ 7 w 74"/>
                <a:gd name="T69" fmla="*/ 41 h 60"/>
                <a:gd name="T70" fmla="*/ 0 w 74"/>
                <a:gd name="T71" fmla="*/ 23 h 60"/>
                <a:gd name="T72" fmla="*/ 8 w 74"/>
                <a:gd name="T73" fmla="*/ 6 h 60"/>
                <a:gd name="T74" fmla="*/ 2 w 74"/>
                <a:gd name="T75" fmla="*/ 23 h 60"/>
                <a:gd name="T76" fmla="*/ 12 w 74"/>
                <a:gd name="T77" fmla="*/ 35 h 60"/>
                <a:gd name="T78" fmla="*/ 11 w 74"/>
                <a:gd name="T79" fmla="*/ 37 h 60"/>
                <a:gd name="T80" fmla="*/ 6 w 74"/>
                <a:gd name="T81" fmla="*/ 23 h 60"/>
                <a:gd name="T82" fmla="*/ 11 w 74"/>
                <a:gd name="T83" fmla="*/ 10 h 60"/>
                <a:gd name="T84" fmla="*/ 8 w 74"/>
                <a:gd name="T85" fmla="*/ 23 h 60"/>
                <a:gd name="T86" fmla="*/ 15 w 74"/>
                <a:gd name="T87" fmla="*/ 15 h 60"/>
                <a:gd name="T88" fmla="*/ 15 w 74"/>
                <a:gd name="T89" fmla="*/ 31 h 60"/>
                <a:gd name="T90" fmla="*/ 14 w 74"/>
                <a:gd name="T91" fmla="*/ 33 h 60"/>
                <a:gd name="T92" fmla="*/ 11 w 74"/>
                <a:gd name="T93" fmla="*/ 23 h 60"/>
                <a:gd name="T94" fmla="*/ 15 w 74"/>
                <a:gd name="T95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" h="60">
                  <a:moveTo>
                    <a:pt x="4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19" y="3"/>
                    <a:pt x="19" y="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6"/>
                    <a:pt x="22" y="60"/>
                    <a:pt x="26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3" y="60"/>
                    <a:pt x="56" y="56"/>
                    <a:pt x="56" y="5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3" y="0"/>
                    <a:pt x="49" y="0"/>
                  </a:cubicBezTo>
                  <a:close/>
                  <a:moveTo>
                    <a:pt x="53" y="7"/>
                  </a:moveTo>
                  <a:cubicBezTo>
                    <a:pt x="53" y="53"/>
                    <a:pt x="53" y="53"/>
                    <a:pt x="53" y="53"/>
                  </a:cubicBezTo>
                  <a:cubicBezTo>
                    <a:pt x="53" y="55"/>
                    <a:pt x="51" y="57"/>
                    <a:pt x="49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4" y="57"/>
                    <a:pt x="22" y="55"/>
                    <a:pt x="22" y="5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5"/>
                    <a:pt x="24" y="3"/>
                    <a:pt x="26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5"/>
                    <a:pt x="53" y="7"/>
                  </a:cubicBezTo>
                  <a:close/>
                  <a:moveTo>
                    <a:pt x="5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1"/>
                    <a:pt x="24" y="51"/>
                    <a:pt x="25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51" y="51"/>
                    <a:pt x="51" y="50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lose/>
                  <a:moveTo>
                    <a:pt x="49" y="49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49" y="8"/>
                    <a:pt x="49" y="8"/>
                    <a:pt x="49" y="8"/>
                  </a:cubicBezTo>
                  <a:lnTo>
                    <a:pt x="49" y="49"/>
                  </a:lnTo>
                  <a:close/>
                  <a:moveTo>
                    <a:pt x="39" y="54"/>
                  </a:moveTo>
                  <a:cubicBezTo>
                    <a:pt x="39" y="55"/>
                    <a:pt x="38" y="56"/>
                    <a:pt x="37" y="56"/>
                  </a:cubicBezTo>
                  <a:cubicBezTo>
                    <a:pt x="36" y="56"/>
                    <a:pt x="35" y="55"/>
                    <a:pt x="35" y="54"/>
                  </a:cubicBezTo>
                  <a:cubicBezTo>
                    <a:pt x="35" y="53"/>
                    <a:pt x="36" y="52"/>
                    <a:pt x="37" y="52"/>
                  </a:cubicBezTo>
                  <a:cubicBezTo>
                    <a:pt x="38" y="52"/>
                    <a:pt x="39" y="53"/>
                    <a:pt x="39" y="54"/>
                  </a:cubicBezTo>
                  <a:close/>
                  <a:moveTo>
                    <a:pt x="74" y="23"/>
                  </a:moveTo>
                  <a:cubicBezTo>
                    <a:pt x="74" y="30"/>
                    <a:pt x="72" y="36"/>
                    <a:pt x="68" y="41"/>
                  </a:cubicBezTo>
                  <a:cubicBezTo>
                    <a:pt x="68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6" y="40"/>
                    <a:pt x="66" y="40"/>
                    <a:pt x="66" y="39"/>
                  </a:cubicBezTo>
                  <a:cubicBezTo>
                    <a:pt x="70" y="35"/>
                    <a:pt x="72" y="29"/>
                    <a:pt x="72" y="23"/>
                  </a:cubicBezTo>
                  <a:cubicBezTo>
                    <a:pt x="72" y="17"/>
                    <a:pt x="70" y="12"/>
                    <a:pt x="66" y="7"/>
                  </a:cubicBezTo>
                  <a:cubicBezTo>
                    <a:pt x="66" y="7"/>
                    <a:pt x="66" y="6"/>
                    <a:pt x="67" y="6"/>
                  </a:cubicBezTo>
                  <a:cubicBezTo>
                    <a:pt x="67" y="5"/>
                    <a:pt x="68" y="6"/>
                    <a:pt x="68" y="6"/>
                  </a:cubicBezTo>
                  <a:cubicBezTo>
                    <a:pt x="72" y="11"/>
                    <a:pt x="74" y="17"/>
                    <a:pt x="74" y="23"/>
                  </a:cubicBezTo>
                  <a:close/>
                  <a:moveTo>
                    <a:pt x="69" y="23"/>
                  </a:moveTo>
                  <a:cubicBezTo>
                    <a:pt x="69" y="28"/>
                    <a:pt x="67" y="33"/>
                    <a:pt x="65" y="36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7"/>
                    <a:pt x="63" y="37"/>
                    <a:pt x="63" y="37"/>
                  </a:cubicBezTo>
                  <a:cubicBezTo>
                    <a:pt x="63" y="36"/>
                    <a:pt x="63" y="36"/>
                    <a:pt x="63" y="35"/>
                  </a:cubicBezTo>
                  <a:cubicBezTo>
                    <a:pt x="66" y="32"/>
                    <a:pt x="67" y="28"/>
                    <a:pt x="67" y="23"/>
                  </a:cubicBezTo>
                  <a:cubicBezTo>
                    <a:pt x="67" y="19"/>
                    <a:pt x="66" y="15"/>
                    <a:pt x="63" y="11"/>
                  </a:cubicBezTo>
                  <a:cubicBezTo>
                    <a:pt x="63" y="11"/>
                    <a:pt x="63" y="10"/>
                    <a:pt x="63" y="10"/>
                  </a:cubicBezTo>
                  <a:cubicBezTo>
                    <a:pt x="64" y="10"/>
                    <a:pt x="64" y="10"/>
                    <a:pt x="65" y="10"/>
                  </a:cubicBezTo>
                  <a:cubicBezTo>
                    <a:pt x="67" y="14"/>
                    <a:pt x="69" y="19"/>
                    <a:pt x="69" y="23"/>
                  </a:cubicBezTo>
                  <a:close/>
                  <a:moveTo>
                    <a:pt x="64" y="23"/>
                  </a:moveTo>
                  <a:cubicBezTo>
                    <a:pt x="64" y="26"/>
                    <a:pt x="63" y="29"/>
                    <a:pt x="61" y="32"/>
                  </a:cubicBezTo>
                  <a:cubicBezTo>
                    <a:pt x="61" y="32"/>
                    <a:pt x="61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1" y="29"/>
                    <a:pt x="62" y="26"/>
                    <a:pt x="62" y="23"/>
                  </a:cubicBezTo>
                  <a:cubicBezTo>
                    <a:pt x="62" y="21"/>
                    <a:pt x="61" y="18"/>
                    <a:pt x="60" y="15"/>
                  </a:cubicBezTo>
                  <a:cubicBezTo>
                    <a:pt x="59" y="15"/>
                    <a:pt x="59" y="14"/>
                    <a:pt x="60" y="14"/>
                  </a:cubicBezTo>
                  <a:cubicBezTo>
                    <a:pt x="60" y="14"/>
                    <a:pt x="61" y="14"/>
                    <a:pt x="61" y="14"/>
                  </a:cubicBezTo>
                  <a:cubicBezTo>
                    <a:pt x="63" y="17"/>
                    <a:pt x="64" y="20"/>
                    <a:pt x="64" y="23"/>
                  </a:cubicBezTo>
                  <a:close/>
                  <a:moveTo>
                    <a:pt x="8" y="39"/>
                  </a:moveTo>
                  <a:cubicBezTo>
                    <a:pt x="9" y="40"/>
                    <a:pt x="8" y="40"/>
                    <a:pt x="8" y="41"/>
                  </a:cubicBezTo>
                  <a:cubicBezTo>
                    <a:pt x="8" y="41"/>
                    <a:pt x="8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3" y="36"/>
                    <a:pt x="0" y="30"/>
                    <a:pt x="0" y="23"/>
                  </a:cubicBezTo>
                  <a:cubicBezTo>
                    <a:pt x="0" y="17"/>
                    <a:pt x="3" y="11"/>
                    <a:pt x="7" y="6"/>
                  </a:cubicBezTo>
                  <a:cubicBezTo>
                    <a:pt x="7" y="6"/>
                    <a:pt x="8" y="5"/>
                    <a:pt x="8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5" y="12"/>
                    <a:pt x="2" y="17"/>
                    <a:pt x="2" y="23"/>
                  </a:cubicBezTo>
                  <a:cubicBezTo>
                    <a:pt x="2" y="29"/>
                    <a:pt x="5" y="35"/>
                    <a:pt x="8" y="39"/>
                  </a:cubicBezTo>
                  <a:close/>
                  <a:moveTo>
                    <a:pt x="12" y="35"/>
                  </a:moveTo>
                  <a:cubicBezTo>
                    <a:pt x="12" y="36"/>
                    <a:pt x="12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6"/>
                  </a:cubicBezTo>
                  <a:cubicBezTo>
                    <a:pt x="7" y="33"/>
                    <a:pt x="6" y="28"/>
                    <a:pt x="6" y="23"/>
                  </a:cubicBezTo>
                  <a:cubicBezTo>
                    <a:pt x="6" y="19"/>
                    <a:pt x="7" y="14"/>
                    <a:pt x="10" y="10"/>
                  </a:cubicBezTo>
                  <a:cubicBezTo>
                    <a:pt x="10" y="10"/>
                    <a:pt x="11" y="10"/>
                    <a:pt x="11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9" y="15"/>
                    <a:pt x="8" y="19"/>
                    <a:pt x="8" y="23"/>
                  </a:cubicBezTo>
                  <a:cubicBezTo>
                    <a:pt x="8" y="28"/>
                    <a:pt x="9" y="32"/>
                    <a:pt x="12" y="35"/>
                  </a:cubicBezTo>
                  <a:close/>
                  <a:moveTo>
                    <a:pt x="15" y="15"/>
                  </a:moveTo>
                  <a:cubicBezTo>
                    <a:pt x="14" y="18"/>
                    <a:pt x="13" y="21"/>
                    <a:pt x="13" y="23"/>
                  </a:cubicBezTo>
                  <a:cubicBezTo>
                    <a:pt x="13" y="26"/>
                    <a:pt x="14" y="29"/>
                    <a:pt x="15" y="31"/>
                  </a:cubicBezTo>
                  <a:cubicBezTo>
                    <a:pt x="15" y="32"/>
                    <a:pt x="15" y="32"/>
                    <a:pt x="15" y="33"/>
                  </a:cubicBezTo>
                  <a:cubicBezTo>
                    <a:pt x="15" y="33"/>
                    <a:pt x="14" y="33"/>
                    <a:pt x="14" y="33"/>
                  </a:cubicBezTo>
                  <a:cubicBezTo>
                    <a:pt x="14" y="33"/>
                    <a:pt x="14" y="32"/>
                    <a:pt x="13" y="32"/>
                  </a:cubicBezTo>
                  <a:cubicBezTo>
                    <a:pt x="12" y="29"/>
                    <a:pt x="11" y="26"/>
                    <a:pt x="11" y="23"/>
                  </a:cubicBezTo>
                  <a:cubicBezTo>
                    <a:pt x="11" y="20"/>
                    <a:pt x="12" y="17"/>
                    <a:pt x="13" y="14"/>
                  </a:cubicBezTo>
                  <a:cubicBezTo>
                    <a:pt x="14" y="14"/>
                    <a:pt x="14" y="14"/>
                    <a:pt x="15" y="14"/>
                  </a:cubicBezTo>
                  <a:cubicBezTo>
                    <a:pt x="15" y="14"/>
                    <a:pt x="15" y="15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6" name="Freeform 36">
              <a:extLst>
                <a:ext uri="{FF2B5EF4-FFF2-40B4-BE49-F238E27FC236}">
                  <a16:creationId xmlns:a16="http://schemas.microsoft.com/office/drawing/2014/main" id="{7BC83B54-D8BD-8A22-1AB7-2B93274AD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7325" y="4290527"/>
              <a:ext cx="182021" cy="182022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7" name="Freeform 24">
              <a:extLst>
                <a:ext uri="{FF2B5EF4-FFF2-40B4-BE49-F238E27FC236}">
                  <a16:creationId xmlns:a16="http://schemas.microsoft.com/office/drawing/2014/main" id="{23E61CA0-875E-812B-897C-5B654C894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4252" y="5497816"/>
              <a:ext cx="509068" cy="536962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8" name="Freeform 33">
              <a:extLst>
                <a:ext uri="{FF2B5EF4-FFF2-40B4-BE49-F238E27FC236}">
                  <a16:creationId xmlns:a16="http://schemas.microsoft.com/office/drawing/2014/main" id="{B3679E9E-D79B-7ADA-5272-3765021D8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48290" y="3894150"/>
              <a:ext cx="326659" cy="334627"/>
            </a:xfrm>
            <a:custGeom>
              <a:avLst/>
              <a:gdLst>
                <a:gd name="T0" fmla="*/ 8 w 52"/>
                <a:gd name="T1" fmla="*/ 19 h 53"/>
                <a:gd name="T2" fmla="*/ 8 w 52"/>
                <a:gd name="T3" fmla="*/ 19 h 53"/>
                <a:gd name="T4" fmla="*/ 8 w 52"/>
                <a:gd name="T5" fmla="*/ 18 h 53"/>
                <a:gd name="T6" fmla="*/ 8 w 52"/>
                <a:gd name="T7" fmla="*/ 17 h 53"/>
                <a:gd name="T8" fmla="*/ 8 w 52"/>
                <a:gd name="T9" fmla="*/ 17 h 53"/>
                <a:gd name="T10" fmla="*/ 15 w 52"/>
                <a:gd name="T11" fmla="*/ 10 h 53"/>
                <a:gd name="T12" fmla="*/ 17 w 52"/>
                <a:gd name="T13" fmla="*/ 10 h 53"/>
                <a:gd name="T14" fmla="*/ 17 w 52"/>
                <a:gd name="T15" fmla="*/ 12 h 53"/>
                <a:gd name="T16" fmla="*/ 13 w 52"/>
                <a:gd name="T17" fmla="*/ 17 h 53"/>
                <a:gd name="T18" fmla="*/ 39 w 52"/>
                <a:gd name="T19" fmla="*/ 17 h 53"/>
                <a:gd name="T20" fmla="*/ 40 w 52"/>
                <a:gd name="T21" fmla="*/ 18 h 53"/>
                <a:gd name="T22" fmla="*/ 39 w 52"/>
                <a:gd name="T23" fmla="*/ 20 h 53"/>
                <a:gd name="T24" fmla="*/ 13 w 52"/>
                <a:gd name="T25" fmla="*/ 20 h 53"/>
                <a:gd name="T26" fmla="*/ 17 w 52"/>
                <a:gd name="T27" fmla="*/ 24 h 53"/>
                <a:gd name="T28" fmla="*/ 17 w 52"/>
                <a:gd name="T29" fmla="*/ 26 h 53"/>
                <a:gd name="T30" fmla="*/ 16 w 52"/>
                <a:gd name="T31" fmla="*/ 26 h 53"/>
                <a:gd name="T32" fmla="*/ 15 w 52"/>
                <a:gd name="T33" fmla="*/ 26 h 53"/>
                <a:gd name="T34" fmla="*/ 8 w 52"/>
                <a:gd name="T35" fmla="*/ 19 h 53"/>
                <a:gd name="T36" fmla="*/ 43 w 52"/>
                <a:gd name="T37" fmla="*/ 34 h 53"/>
                <a:gd name="T38" fmla="*/ 43 w 52"/>
                <a:gd name="T39" fmla="*/ 34 h 53"/>
                <a:gd name="T40" fmla="*/ 36 w 52"/>
                <a:gd name="T41" fmla="*/ 27 h 53"/>
                <a:gd name="T42" fmla="*/ 34 w 52"/>
                <a:gd name="T43" fmla="*/ 27 h 53"/>
                <a:gd name="T44" fmla="*/ 34 w 52"/>
                <a:gd name="T45" fmla="*/ 29 h 53"/>
                <a:gd name="T46" fmla="*/ 39 w 52"/>
                <a:gd name="T47" fmla="*/ 33 h 53"/>
                <a:gd name="T48" fmla="*/ 13 w 52"/>
                <a:gd name="T49" fmla="*/ 33 h 53"/>
                <a:gd name="T50" fmla="*/ 11 w 52"/>
                <a:gd name="T51" fmla="*/ 35 h 53"/>
                <a:gd name="T52" fmla="*/ 13 w 52"/>
                <a:gd name="T53" fmla="*/ 36 h 53"/>
                <a:gd name="T54" fmla="*/ 39 w 52"/>
                <a:gd name="T55" fmla="*/ 36 h 53"/>
                <a:gd name="T56" fmla="*/ 34 w 52"/>
                <a:gd name="T57" fmla="*/ 41 h 53"/>
                <a:gd name="T58" fmla="*/ 34 w 52"/>
                <a:gd name="T59" fmla="*/ 43 h 53"/>
                <a:gd name="T60" fmla="*/ 35 w 52"/>
                <a:gd name="T61" fmla="*/ 43 h 53"/>
                <a:gd name="T62" fmla="*/ 36 w 52"/>
                <a:gd name="T63" fmla="*/ 43 h 53"/>
                <a:gd name="T64" fmla="*/ 43 w 52"/>
                <a:gd name="T65" fmla="*/ 36 h 53"/>
                <a:gd name="T66" fmla="*/ 43 w 52"/>
                <a:gd name="T67" fmla="*/ 36 h 53"/>
                <a:gd name="T68" fmla="*/ 44 w 52"/>
                <a:gd name="T69" fmla="*/ 35 h 53"/>
                <a:gd name="T70" fmla="*/ 43 w 52"/>
                <a:gd name="T71" fmla="*/ 34 h 53"/>
                <a:gd name="T72" fmla="*/ 52 w 52"/>
                <a:gd name="T73" fmla="*/ 7 h 53"/>
                <a:gd name="T74" fmla="*/ 52 w 52"/>
                <a:gd name="T75" fmla="*/ 45 h 53"/>
                <a:gd name="T76" fmla="*/ 45 w 52"/>
                <a:gd name="T77" fmla="*/ 53 h 53"/>
                <a:gd name="T78" fmla="*/ 7 w 52"/>
                <a:gd name="T79" fmla="*/ 53 h 53"/>
                <a:gd name="T80" fmla="*/ 0 w 52"/>
                <a:gd name="T81" fmla="*/ 45 h 53"/>
                <a:gd name="T82" fmla="*/ 0 w 52"/>
                <a:gd name="T83" fmla="*/ 7 h 53"/>
                <a:gd name="T84" fmla="*/ 7 w 52"/>
                <a:gd name="T85" fmla="*/ 0 h 53"/>
                <a:gd name="T86" fmla="*/ 45 w 52"/>
                <a:gd name="T87" fmla="*/ 0 h 53"/>
                <a:gd name="T88" fmla="*/ 52 w 52"/>
                <a:gd name="T89" fmla="*/ 7 h 53"/>
                <a:gd name="T90" fmla="*/ 49 w 52"/>
                <a:gd name="T91" fmla="*/ 7 h 53"/>
                <a:gd name="T92" fmla="*/ 45 w 52"/>
                <a:gd name="T93" fmla="*/ 3 h 53"/>
                <a:gd name="T94" fmla="*/ 7 w 52"/>
                <a:gd name="T95" fmla="*/ 3 h 53"/>
                <a:gd name="T96" fmla="*/ 3 w 52"/>
                <a:gd name="T97" fmla="*/ 7 h 53"/>
                <a:gd name="T98" fmla="*/ 3 w 52"/>
                <a:gd name="T99" fmla="*/ 45 h 53"/>
                <a:gd name="T100" fmla="*/ 7 w 52"/>
                <a:gd name="T101" fmla="*/ 50 h 53"/>
                <a:gd name="T102" fmla="*/ 45 w 52"/>
                <a:gd name="T103" fmla="*/ 50 h 53"/>
                <a:gd name="T104" fmla="*/ 49 w 52"/>
                <a:gd name="T105" fmla="*/ 45 h 53"/>
                <a:gd name="T106" fmla="*/ 49 w 52"/>
                <a:gd name="T10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3"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8" y="11"/>
                    <a:pt x="18" y="12"/>
                    <a:pt x="17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8"/>
                  </a:cubicBezTo>
                  <a:cubicBezTo>
                    <a:pt x="40" y="19"/>
                    <a:pt x="40" y="20"/>
                    <a:pt x="39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5"/>
                    <a:pt x="17" y="26"/>
                  </a:cubicBezTo>
                  <a:cubicBezTo>
                    <a:pt x="17" y="26"/>
                    <a:pt x="16" y="26"/>
                    <a:pt x="16" y="26"/>
                  </a:cubicBezTo>
                  <a:cubicBezTo>
                    <a:pt x="16" y="26"/>
                    <a:pt x="15" y="26"/>
                    <a:pt x="15" y="26"/>
                  </a:cubicBezTo>
                  <a:lnTo>
                    <a:pt x="8" y="19"/>
                  </a:lnTo>
                  <a:close/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5" y="26"/>
                    <a:pt x="34" y="27"/>
                  </a:cubicBezTo>
                  <a:cubicBezTo>
                    <a:pt x="34" y="28"/>
                    <a:pt x="34" y="29"/>
                    <a:pt x="34" y="29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1" y="34"/>
                    <a:pt x="11" y="35"/>
                  </a:cubicBezTo>
                  <a:cubicBezTo>
                    <a:pt x="11" y="36"/>
                    <a:pt x="12" y="36"/>
                    <a:pt x="13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6"/>
                    <a:pt x="44" y="35"/>
                    <a:pt x="44" y="35"/>
                  </a:cubicBezTo>
                  <a:cubicBezTo>
                    <a:pt x="44" y="35"/>
                    <a:pt x="44" y="34"/>
                    <a:pt x="43" y="34"/>
                  </a:cubicBezTo>
                  <a:close/>
                  <a:moveTo>
                    <a:pt x="52" y="7"/>
                  </a:moveTo>
                  <a:cubicBezTo>
                    <a:pt x="52" y="45"/>
                    <a:pt x="52" y="45"/>
                    <a:pt x="52" y="45"/>
                  </a:cubicBezTo>
                  <a:cubicBezTo>
                    <a:pt x="52" y="49"/>
                    <a:pt x="49" y="53"/>
                    <a:pt x="45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4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7" y="3"/>
                    <a:pt x="45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3"/>
                    <a:pt x="3" y="5"/>
                    <a:pt x="3" y="7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8"/>
                    <a:pt x="4" y="50"/>
                    <a:pt x="7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9" y="48"/>
                    <a:pt x="49" y="45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9" name="Freeform 16">
              <a:extLst>
                <a:ext uri="{FF2B5EF4-FFF2-40B4-BE49-F238E27FC236}">
                  <a16:creationId xmlns:a16="http://schemas.microsoft.com/office/drawing/2014/main" id="{F405E699-E250-7DCE-E867-CC2CCF8A33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2949" y="5273553"/>
              <a:ext cx="357957" cy="394671"/>
            </a:xfrm>
            <a:custGeom>
              <a:avLst/>
              <a:gdLst>
                <a:gd name="T0" fmla="*/ 33 w 66"/>
                <a:gd name="T1" fmla="*/ 0 h 73"/>
                <a:gd name="T2" fmla="*/ 26 w 66"/>
                <a:gd name="T3" fmla="*/ 6 h 73"/>
                <a:gd name="T4" fmla="*/ 39 w 66"/>
                <a:gd name="T5" fmla="*/ 7 h 73"/>
                <a:gd name="T6" fmla="*/ 28 w 66"/>
                <a:gd name="T7" fmla="*/ 5 h 73"/>
                <a:gd name="T8" fmla="*/ 33 w 66"/>
                <a:gd name="T9" fmla="*/ 1 h 73"/>
                <a:gd name="T10" fmla="*/ 28 w 66"/>
                <a:gd name="T11" fmla="*/ 5 h 73"/>
                <a:gd name="T12" fmla="*/ 50 w 66"/>
                <a:gd name="T13" fmla="*/ 13 h 73"/>
                <a:gd name="T14" fmla="*/ 55 w 66"/>
                <a:gd name="T15" fmla="*/ 15 h 73"/>
                <a:gd name="T16" fmla="*/ 54 w 66"/>
                <a:gd name="T17" fmla="*/ 8 h 73"/>
                <a:gd name="T18" fmla="*/ 45 w 66"/>
                <a:gd name="T19" fmla="*/ 8 h 73"/>
                <a:gd name="T20" fmla="*/ 49 w 66"/>
                <a:gd name="T21" fmla="*/ 11 h 73"/>
                <a:gd name="T22" fmla="*/ 33 w 66"/>
                <a:gd name="T23" fmla="*/ 7 h 73"/>
                <a:gd name="T24" fmla="*/ 17 w 66"/>
                <a:gd name="T25" fmla="*/ 12 h 73"/>
                <a:gd name="T26" fmla="*/ 21 w 66"/>
                <a:gd name="T27" fmla="*/ 8 h 73"/>
                <a:gd name="T28" fmla="*/ 14 w 66"/>
                <a:gd name="T29" fmla="*/ 6 h 73"/>
                <a:gd name="T30" fmla="*/ 10 w 66"/>
                <a:gd name="T31" fmla="*/ 15 h 73"/>
                <a:gd name="T32" fmla="*/ 15 w 66"/>
                <a:gd name="T33" fmla="*/ 12 h 73"/>
                <a:gd name="T34" fmla="*/ 15 w 66"/>
                <a:gd name="T35" fmla="*/ 13 h 73"/>
                <a:gd name="T36" fmla="*/ 0 w 66"/>
                <a:gd name="T37" fmla="*/ 35 h 73"/>
                <a:gd name="T38" fmla="*/ 4 w 66"/>
                <a:gd name="T39" fmla="*/ 43 h 73"/>
                <a:gd name="T40" fmla="*/ 14 w 66"/>
                <a:gd name="T41" fmla="*/ 60 h 73"/>
                <a:gd name="T42" fmla="*/ 11 w 66"/>
                <a:gd name="T43" fmla="*/ 68 h 73"/>
                <a:gd name="T44" fmla="*/ 12 w 66"/>
                <a:gd name="T45" fmla="*/ 73 h 73"/>
                <a:gd name="T46" fmla="*/ 15 w 66"/>
                <a:gd name="T47" fmla="*/ 70 h 73"/>
                <a:gd name="T48" fmla="*/ 20 w 66"/>
                <a:gd name="T49" fmla="*/ 63 h 73"/>
                <a:gd name="T50" fmla="*/ 46 w 66"/>
                <a:gd name="T51" fmla="*/ 63 h 73"/>
                <a:gd name="T52" fmla="*/ 52 w 66"/>
                <a:gd name="T53" fmla="*/ 70 h 73"/>
                <a:gd name="T54" fmla="*/ 57 w 66"/>
                <a:gd name="T55" fmla="*/ 71 h 73"/>
                <a:gd name="T56" fmla="*/ 56 w 66"/>
                <a:gd name="T57" fmla="*/ 67 h 73"/>
                <a:gd name="T58" fmla="*/ 62 w 66"/>
                <a:gd name="T59" fmla="*/ 43 h 73"/>
                <a:gd name="T60" fmla="*/ 66 w 66"/>
                <a:gd name="T61" fmla="*/ 35 h 73"/>
                <a:gd name="T62" fmla="*/ 2 w 66"/>
                <a:gd name="T63" fmla="*/ 38 h 73"/>
                <a:gd name="T64" fmla="*/ 3 w 66"/>
                <a:gd name="T65" fmla="*/ 32 h 73"/>
                <a:gd name="T66" fmla="*/ 3 w 66"/>
                <a:gd name="T67" fmla="*/ 41 h 73"/>
                <a:gd name="T68" fmla="*/ 47 w 66"/>
                <a:gd name="T69" fmla="*/ 8 h 73"/>
                <a:gd name="T70" fmla="*/ 53 w 66"/>
                <a:gd name="T71" fmla="*/ 10 h 73"/>
                <a:gd name="T72" fmla="*/ 47 w 66"/>
                <a:gd name="T73" fmla="*/ 8 h 73"/>
                <a:gd name="T74" fmla="*/ 12 w 66"/>
                <a:gd name="T75" fmla="*/ 10 h 73"/>
                <a:gd name="T76" fmla="*/ 17 w 66"/>
                <a:gd name="T77" fmla="*/ 7 h 73"/>
                <a:gd name="T78" fmla="*/ 11 w 66"/>
                <a:gd name="T79" fmla="*/ 13 h 73"/>
                <a:gd name="T80" fmla="*/ 12 w 66"/>
                <a:gd name="T81" fmla="*/ 66 h 73"/>
                <a:gd name="T82" fmla="*/ 17 w 66"/>
                <a:gd name="T83" fmla="*/ 64 h 73"/>
                <a:gd name="T84" fmla="*/ 53 w 66"/>
                <a:gd name="T85" fmla="*/ 66 h 73"/>
                <a:gd name="T86" fmla="*/ 48 w 66"/>
                <a:gd name="T87" fmla="*/ 64 h 73"/>
                <a:gd name="T88" fmla="*/ 53 w 66"/>
                <a:gd name="T89" fmla="*/ 66 h 73"/>
                <a:gd name="T90" fmla="*/ 6 w 66"/>
                <a:gd name="T91" fmla="*/ 37 h 73"/>
                <a:gd name="T92" fmla="*/ 60 w 66"/>
                <a:gd name="T93" fmla="*/ 37 h 73"/>
                <a:gd name="T94" fmla="*/ 64 w 66"/>
                <a:gd name="T95" fmla="*/ 38 h 73"/>
                <a:gd name="T96" fmla="*/ 62 w 66"/>
                <a:gd name="T97" fmla="*/ 37 h 73"/>
                <a:gd name="T98" fmla="*/ 64 w 66"/>
                <a:gd name="T99" fmla="*/ 35 h 73"/>
                <a:gd name="T100" fmla="*/ 33 w 66"/>
                <a:gd name="T101" fmla="*/ 12 h 73"/>
                <a:gd name="T102" fmla="*/ 33 w 66"/>
                <a:gd name="T103" fmla="*/ 61 h 73"/>
                <a:gd name="T104" fmla="*/ 33 w 66"/>
                <a:gd name="T105" fmla="*/ 12 h 73"/>
                <a:gd name="T106" fmla="*/ 10 w 66"/>
                <a:gd name="T107" fmla="*/ 37 h 73"/>
                <a:gd name="T108" fmla="*/ 56 w 66"/>
                <a:gd name="T109" fmla="*/ 37 h 73"/>
                <a:gd name="T110" fmla="*/ 36 w 66"/>
                <a:gd name="T111" fmla="*/ 35 h 73"/>
                <a:gd name="T112" fmla="*/ 49 w 66"/>
                <a:gd name="T113" fmla="*/ 38 h 73"/>
                <a:gd name="T114" fmla="*/ 32 w 66"/>
                <a:gd name="T115" fmla="*/ 40 h 73"/>
                <a:gd name="T116" fmla="*/ 31 w 66"/>
                <a:gd name="T117" fmla="*/ 32 h 73"/>
                <a:gd name="T118" fmla="*/ 34 w 66"/>
                <a:gd name="T119" fmla="*/ 16 h 73"/>
                <a:gd name="T120" fmla="*/ 36 w 66"/>
                <a:gd name="T121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73">
                  <a:moveTo>
                    <a:pt x="39" y="6"/>
                  </a:moveTo>
                  <a:cubicBezTo>
                    <a:pt x="39" y="2"/>
                    <a:pt x="37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26" y="2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9" y="7"/>
                    <a:pt x="39" y="7"/>
                    <a:pt x="39" y="7"/>
                  </a:cubicBezTo>
                  <a:lnTo>
                    <a:pt x="39" y="6"/>
                  </a:lnTo>
                  <a:close/>
                  <a:moveTo>
                    <a:pt x="28" y="5"/>
                  </a:moveTo>
                  <a:cubicBezTo>
                    <a:pt x="28" y="3"/>
                    <a:pt x="30" y="1"/>
                    <a:pt x="32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1"/>
                    <a:pt x="37" y="3"/>
                    <a:pt x="38" y="5"/>
                  </a:cubicBezTo>
                  <a:lnTo>
                    <a:pt x="28" y="5"/>
                  </a:lnTo>
                  <a:close/>
                  <a:moveTo>
                    <a:pt x="62" y="30"/>
                  </a:moveTo>
                  <a:cubicBezTo>
                    <a:pt x="60" y="23"/>
                    <a:pt x="56" y="17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3"/>
                    <a:pt x="56" y="10"/>
                    <a:pt x="54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9" y="5"/>
                    <a:pt x="46" y="6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9"/>
                    <a:pt x="39" y="7"/>
                    <a:pt x="33" y="7"/>
                  </a:cubicBezTo>
                  <a:cubicBezTo>
                    <a:pt x="27" y="7"/>
                    <a:pt x="21" y="9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6"/>
                    <a:pt x="17" y="5"/>
                    <a:pt x="14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10"/>
                    <a:pt x="9" y="13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17"/>
                    <a:pt x="5" y="23"/>
                    <a:pt x="4" y="30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4" y="43"/>
                  </a:cubicBezTo>
                  <a:cubicBezTo>
                    <a:pt x="5" y="50"/>
                    <a:pt x="9" y="56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4" y="65"/>
                    <a:pt x="28" y="66"/>
                    <a:pt x="33" y="66"/>
                  </a:cubicBezTo>
                  <a:cubicBezTo>
                    <a:pt x="37" y="66"/>
                    <a:pt x="42" y="65"/>
                    <a:pt x="46" y="6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7" y="56"/>
                    <a:pt x="60" y="50"/>
                    <a:pt x="62" y="43"/>
                  </a:cubicBezTo>
                  <a:cubicBezTo>
                    <a:pt x="64" y="43"/>
                    <a:pt x="66" y="41"/>
                    <a:pt x="66" y="38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3"/>
                    <a:pt x="64" y="31"/>
                    <a:pt x="62" y="30"/>
                  </a:cubicBezTo>
                  <a:close/>
                  <a:moveTo>
                    <a:pt x="2" y="38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3"/>
                    <a:pt x="3" y="32"/>
                  </a:cubicBezTo>
                  <a:cubicBezTo>
                    <a:pt x="3" y="34"/>
                    <a:pt x="3" y="35"/>
                    <a:pt x="3" y="37"/>
                  </a:cubicBezTo>
                  <a:cubicBezTo>
                    <a:pt x="3" y="38"/>
                    <a:pt x="3" y="40"/>
                    <a:pt x="3" y="41"/>
                  </a:cubicBezTo>
                  <a:cubicBezTo>
                    <a:pt x="2" y="41"/>
                    <a:pt x="2" y="40"/>
                    <a:pt x="2" y="38"/>
                  </a:cubicBezTo>
                  <a:close/>
                  <a:moveTo>
                    <a:pt x="47" y="8"/>
                  </a:moveTo>
                  <a:cubicBezTo>
                    <a:pt x="48" y="7"/>
                    <a:pt x="49" y="7"/>
                    <a:pt x="50" y="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0"/>
                    <a:pt x="55" y="12"/>
                    <a:pt x="54" y="13"/>
                  </a:cubicBezTo>
                  <a:lnTo>
                    <a:pt x="47" y="8"/>
                  </a:lnTo>
                  <a:close/>
                  <a:moveTo>
                    <a:pt x="11" y="13"/>
                  </a:moveTo>
                  <a:cubicBezTo>
                    <a:pt x="11" y="12"/>
                    <a:pt x="11" y="10"/>
                    <a:pt x="12" y="1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8" y="7"/>
                    <a:pt x="18" y="8"/>
                    <a:pt x="19" y="8"/>
                  </a:cubicBezTo>
                  <a:lnTo>
                    <a:pt x="11" y="13"/>
                  </a:lnTo>
                  <a:close/>
                  <a:moveTo>
                    <a:pt x="15" y="68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4"/>
                    <a:pt x="17" y="64"/>
                    <a:pt x="17" y="64"/>
                  </a:cubicBezTo>
                  <a:lnTo>
                    <a:pt x="15" y="68"/>
                  </a:lnTo>
                  <a:close/>
                  <a:moveTo>
                    <a:pt x="53" y="66"/>
                  </a:moveTo>
                  <a:cubicBezTo>
                    <a:pt x="51" y="68"/>
                    <a:pt x="51" y="68"/>
                    <a:pt x="51" y="68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0" y="62"/>
                    <a:pt x="50" y="62"/>
                  </a:cubicBezTo>
                  <a:lnTo>
                    <a:pt x="53" y="66"/>
                  </a:lnTo>
                  <a:close/>
                  <a:moveTo>
                    <a:pt x="33" y="64"/>
                  </a:moveTo>
                  <a:cubicBezTo>
                    <a:pt x="18" y="64"/>
                    <a:pt x="6" y="52"/>
                    <a:pt x="6" y="37"/>
                  </a:cubicBezTo>
                  <a:cubicBezTo>
                    <a:pt x="6" y="22"/>
                    <a:pt x="18" y="10"/>
                    <a:pt x="33" y="10"/>
                  </a:cubicBezTo>
                  <a:cubicBezTo>
                    <a:pt x="48" y="10"/>
                    <a:pt x="60" y="22"/>
                    <a:pt x="60" y="37"/>
                  </a:cubicBezTo>
                  <a:cubicBezTo>
                    <a:pt x="60" y="52"/>
                    <a:pt x="48" y="64"/>
                    <a:pt x="33" y="64"/>
                  </a:cubicBezTo>
                  <a:close/>
                  <a:moveTo>
                    <a:pt x="64" y="38"/>
                  </a:moveTo>
                  <a:cubicBezTo>
                    <a:pt x="64" y="40"/>
                    <a:pt x="63" y="41"/>
                    <a:pt x="62" y="41"/>
                  </a:cubicBezTo>
                  <a:cubicBezTo>
                    <a:pt x="62" y="40"/>
                    <a:pt x="62" y="38"/>
                    <a:pt x="62" y="37"/>
                  </a:cubicBezTo>
                  <a:cubicBezTo>
                    <a:pt x="62" y="35"/>
                    <a:pt x="62" y="34"/>
                    <a:pt x="62" y="32"/>
                  </a:cubicBezTo>
                  <a:cubicBezTo>
                    <a:pt x="63" y="33"/>
                    <a:pt x="64" y="34"/>
                    <a:pt x="64" y="35"/>
                  </a:cubicBezTo>
                  <a:lnTo>
                    <a:pt x="64" y="38"/>
                  </a:lnTo>
                  <a:close/>
                  <a:moveTo>
                    <a:pt x="33" y="12"/>
                  </a:moveTo>
                  <a:cubicBezTo>
                    <a:pt x="19" y="12"/>
                    <a:pt x="8" y="23"/>
                    <a:pt x="8" y="37"/>
                  </a:cubicBezTo>
                  <a:cubicBezTo>
                    <a:pt x="8" y="50"/>
                    <a:pt x="19" y="61"/>
                    <a:pt x="33" y="61"/>
                  </a:cubicBezTo>
                  <a:cubicBezTo>
                    <a:pt x="46" y="61"/>
                    <a:pt x="57" y="50"/>
                    <a:pt x="57" y="37"/>
                  </a:cubicBezTo>
                  <a:cubicBezTo>
                    <a:pt x="57" y="23"/>
                    <a:pt x="46" y="12"/>
                    <a:pt x="33" y="12"/>
                  </a:cubicBezTo>
                  <a:close/>
                  <a:moveTo>
                    <a:pt x="33" y="60"/>
                  </a:moveTo>
                  <a:cubicBezTo>
                    <a:pt x="20" y="60"/>
                    <a:pt x="10" y="49"/>
                    <a:pt x="10" y="37"/>
                  </a:cubicBezTo>
                  <a:cubicBezTo>
                    <a:pt x="10" y="24"/>
                    <a:pt x="20" y="14"/>
                    <a:pt x="33" y="14"/>
                  </a:cubicBezTo>
                  <a:cubicBezTo>
                    <a:pt x="45" y="14"/>
                    <a:pt x="56" y="24"/>
                    <a:pt x="56" y="37"/>
                  </a:cubicBezTo>
                  <a:cubicBezTo>
                    <a:pt x="56" y="49"/>
                    <a:pt x="45" y="60"/>
                    <a:pt x="33" y="60"/>
                  </a:cubicBezTo>
                  <a:close/>
                  <a:moveTo>
                    <a:pt x="36" y="35"/>
                  </a:moveTo>
                  <a:cubicBezTo>
                    <a:pt x="49" y="35"/>
                    <a:pt x="49" y="35"/>
                    <a:pt x="49" y="35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40"/>
                    <a:pt x="34" y="40"/>
                    <a:pt x="32" y="40"/>
                  </a:cubicBezTo>
                  <a:cubicBezTo>
                    <a:pt x="30" y="40"/>
                    <a:pt x="28" y="39"/>
                    <a:pt x="28" y="36"/>
                  </a:cubicBezTo>
                  <a:cubicBezTo>
                    <a:pt x="28" y="34"/>
                    <a:pt x="29" y="33"/>
                    <a:pt x="31" y="3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3"/>
                    <a:pt x="36" y="34"/>
                    <a:pt x="3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0" name="Freeform 30">
              <a:extLst>
                <a:ext uri="{FF2B5EF4-FFF2-40B4-BE49-F238E27FC236}">
                  <a16:creationId xmlns:a16="http://schemas.microsoft.com/office/drawing/2014/main" id="{25C67886-CA2F-E948-281E-553CB552D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9023" y="5187459"/>
              <a:ext cx="380904" cy="361535"/>
            </a:xfrm>
            <a:custGeom>
              <a:avLst/>
              <a:gdLst>
                <a:gd name="T0" fmla="*/ 75 w 75"/>
                <a:gd name="T1" fmla="*/ 27 h 71"/>
                <a:gd name="T2" fmla="*/ 69 w 75"/>
                <a:gd name="T3" fmla="*/ 14 h 71"/>
                <a:gd name="T4" fmla="*/ 64 w 75"/>
                <a:gd name="T5" fmla="*/ 0 h 71"/>
                <a:gd name="T6" fmla="*/ 5 w 75"/>
                <a:gd name="T7" fmla="*/ 11 h 71"/>
                <a:gd name="T8" fmla="*/ 1 w 75"/>
                <a:gd name="T9" fmla="*/ 26 h 71"/>
                <a:gd name="T10" fmla="*/ 0 w 75"/>
                <a:gd name="T11" fmla="*/ 31 h 71"/>
                <a:gd name="T12" fmla="*/ 1 w 75"/>
                <a:gd name="T13" fmla="*/ 65 h 71"/>
                <a:gd name="T14" fmla="*/ 70 w 75"/>
                <a:gd name="T15" fmla="*/ 71 h 71"/>
                <a:gd name="T16" fmla="*/ 70 w 75"/>
                <a:gd name="T17" fmla="*/ 61 h 71"/>
                <a:gd name="T18" fmla="*/ 4 w 75"/>
                <a:gd name="T19" fmla="*/ 26 h 71"/>
                <a:gd name="T20" fmla="*/ 71 w 75"/>
                <a:gd name="T21" fmla="*/ 26 h 71"/>
                <a:gd name="T22" fmla="*/ 58 w 75"/>
                <a:gd name="T23" fmla="*/ 33 h 71"/>
                <a:gd name="T24" fmla="*/ 54 w 75"/>
                <a:gd name="T25" fmla="*/ 28 h 71"/>
                <a:gd name="T26" fmla="*/ 52 w 75"/>
                <a:gd name="T27" fmla="*/ 31 h 71"/>
                <a:gd name="T28" fmla="*/ 44 w 75"/>
                <a:gd name="T29" fmla="*/ 31 h 71"/>
                <a:gd name="T30" fmla="*/ 52 w 75"/>
                <a:gd name="T31" fmla="*/ 31 h 71"/>
                <a:gd name="T32" fmla="*/ 37 w 75"/>
                <a:gd name="T33" fmla="*/ 33 h 71"/>
                <a:gd name="T34" fmla="*/ 42 w 75"/>
                <a:gd name="T35" fmla="*/ 28 h 71"/>
                <a:gd name="T36" fmla="*/ 28 w 75"/>
                <a:gd name="T37" fmla="*/ 33 h 71"/>
                <a:gd name="T38" fmla="*/ 23 w 75"/>
                <a:gd name="T39" fmla="*/ 28 h 71"/>
                <a:gd name="T40" fmla="*/ 21 w 75"/>
                <a:gd name="T41" fmla="*/ 28 h 71"/>
                <a:gd name="T42" fmla="*/ 17 w 75"/>
                <a:gd name="T43" fmla="*/ 33 h 71"/>
                <a:gd name="T44" fmla="*/ 21 w 75"/>
                <a:gd name="T45" fmla="*/ 28 h 71"/>
                <a:gd name="T46" fmla="*/ 18 w 75"/>
                <a:gd name="T47" fmla="*/ 35 h 71"/>
                <a:gd name="T48" fmla="*/ 28 w 75"/>
                <a:gd name="T49" fmla="*/ 35 h 71"/>
                <a:gd name="T50" fmla="*/ 38 w 75"/>
                <a:gd name="T51" fmla="*/ 35 h 71"/>
                <a:gd name="T52" fmla="*/ 48 w 75"/>
                <a:gd name="T53" fmla="*/ 35 h 71"/>
                <a:gd name="T54" fmla="*/ 58 w 75"/>
                <a:gd name="T55" fmla="*/ 35 h 71"/>
                <a:gd name="T56" fmla="*/ 67 w 75"/>
                <a:gd name="T57" fmla="*/ 62 h 71"/>
                <a:gd name="T58" fmla="*/ 29 w 75"/>
                <a:gd name="T59" fmla="*/ 40 h 71"/>
                <a:gd name="T60" fmla="*/ 13 w 75"/>
                <a:gd name="T61" fmla="*/ 62 h 71"/>
                <a:gd name="T62" fmla="*/ 12 w 75"/>
                <a:gd name="T63" fmla="*/ 33 h 71"/>
                <a:gd name="T64" fmla="*/ 28 w 75"/>
                <a:gd name="T65" fmla="*/ 42 h 71"/>
                <a:gd name="T66" fmla="*/ 68 w 75"/>
                <a:gd name="T67" fmla="*/ 33 h 71"/>
                <a:gd name="T68" fmla="*/ 64 w 75"/>
                <a:gd name="T69" fmla="*/ 28 h 71"/>
                <a:gd name="T70" fmla="*/ 68 w 75"/>
                <a:gd name="T71" fmla="*/ 33 h 71"/>
                <a:gd name="T72" fmla="*/ 11 w 75"/>
                <a:gd name="T73" fmla="*/ 14 h 71"/>
                <a:gd name="T74" fmla="*/ 11 w 75"/>
                <a:gd name="T75" fmla="*/ 3 h 71"/>
                <a:gd name="T76" fmla="*/ 67 w 75"/>
                <a:gd name="T77" fmla="*/ 11 h 71"/>
                <a:gd name="T78" fmla="*/ 11 w 75"/>
                <a:gd name="T79" fmla="*/ 31 h 71"/>
                <a:gd name="T80" fmla="*/ 3 w 75"/>
                <a:gd name="T81" fmla="*/ 31 h 71"/>
                <a:gd name="T82" fmla="*/ 4 w 75"/>
                <a:gd name="T83" fmla="*/ 65 h 71"/>
                <a:gd name="T84" fmla="*/ 29 w 75"/>
                <a:gd name="T85" fmla="*/ 64 h 71"/>
                <a:gd name="T86" fmla="*/ 71 w 75"/>
                <a:gd name="T87" fmla="*/ 67 h 71"/>
                <a:gd name="T88" fmla="*/ 4 w 75"/>
                <a:gd name="T89" fmla="*/ 67 h 71"/>
                <a:gd name="T90" fmla="*/ 62 w 75"/>
                <a:gd name="T91" fmla="*/ 56 h 71"/>
                <a:gd name="T92" fmla="*/ 39 w 75"/>
                <a:gd name="T93" fmla="*/ 40 h 71"/>
                <a:gd name="T94" fmla="*/ 39 w 75"/>
                <a:gd name="T95" fmla="*/ 57 h 71"/>
                <a:gd name="T96" fmla="*/ 60 w 75"/>
                <a:gd name="T97" fmla="*/ 5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71">
                  <a:moveTo>
                    <a:pt x="75" y="31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6"/>
                    <a:pt x="75" y="2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4"/>
                    <a:pt x="69" y="14"/>
                  </a:cubicBezTo>
                  <a:cubicBezTo>
                    <a:pt x="70" y="13"/>
                    <a:pt x="70" y="12"/>
                    <a:pt x="70" y="1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5" y="2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6" y="14"/>
                    <a:pt x="6" y="14"/>
                    <a:pt x="5" y="1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6"/>
                    <a:pt x="5" y="36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" y="61"/>
                    <a:pt x="1" y="63"/>
                    <a:pt x="1" y="65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9"/>
                    <a:pt x="3" y="71"/>
                    <a:pt x="6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2" y="71"/>
                    <a:pt x="74" y="69"/>
                    <a:pt x="74" y="67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3"/>
                    <a:pt x="72" y="61"/>
                    <a:pt x="70" y="61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3" y="36"/>
                    <a:pt x="75" y="33"/>
                    <a:pt x="75" y="31"/>
                  </a:cubicBezTo>
                  <a:close/>
                  <a:moveTo>
                    <a:pt x="4" y="2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71" y="26"/>
                    <a:pt x="71" y="26"/>
                    <a:pt x="71" y="26"/>
                  </a:cubicBezTo>
                  <a:lnTo>
                    <a:pt x="4" y="26"/>
                  </a:lnTo>
                  <a:close/>
                  <a:moveTo>
                    <a:pt x="62" y="31"/>
                  </a:moveTo>
                  <a:cubicBezTo>
                    <a:pt x="62" y="32"/>
                    <a:pt x="60" y="33"/>
                    <a:pt x="58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5" y="33"/>
                    <a:pt x="54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31"/>
                  </a:lnTo>
                  <a:close/>
                  <a:moveTo>
                    <a:pt x="52" y="31"/>
                  </a:moveTo>
                  <a:cubicBezTo>
                    <a:pt x="52" y="32"/>
                    <a:pt x="50" y="33"/>
                    <a:pt x="48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5" y="33"/>
                    <a:pt x="44" y="32"/>
                    <a:pt x="44" y="3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52" y="31"/>
                  </a:lnTo>
                  <a:close/>
                  <a:moveTo>
                    <a:pt x="42" y="31"/>
                  </a:moveTo>
                  <a:cubicBezTo>
                    <a:pt x="42" y="32"/>
                    <a:pt x="40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3"/>
                    <a:pt x="34" y="32"/>
                    <a:pt x="34" y="31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42" y="28"/>
                    <a:pt x="42" y="28"/>
                    <a:pt x="42" y="28"/>
                  </a:cubicBezTo>
                  <a:lnTo>
                    <a:pt x="42" y="31"/>
                  </a:lnTo>
                  <a:close/>
                  <a:moveTo>
                    <a:pt x="32" y="31"/>
                  </a:moveTo>
                  <a:cubicBezTo>
                    <a:pt x="32" y="32"/>
                    <a:pt x="30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3"/>
                    <a:pt x="23" y="32"/>
                    <a:pt x="23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32" y="31"/>
                  </a:lnTo>
                  <a:close/>
                  <a:moveTo>
                    <a:pt x="21" y="28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0" y="33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5" y="33"/>
                    <a:pt x="13" y="32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lnTo>
                    <a:pt x="21" y="28"/>
                  </a:lnTo>
                  <a:close/>
                  <a:moveTo>
                    <a:pt x="12" y="33"/>
                  </a:moveTo>
                  <a:cubicBezTo>
                    <a:pt x="13" y="35"/>
                    <a:pt x="15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3" y="35"/>
                    <a:pt x="25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2" y="35"/>
                    <a:pt x="33" y="33"/>
                  </a:cubicBezTo>
                  <a:cubicBezTo>
                    <a:pt x="34" y="35"/>
                    <a:pt x="35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5"/>
                    <a:pt x="42" y="35"/>
                    <a:pt x="43" y="33"/>
                  </a:cubicBezTo>
                  <a:cubicBezTo>
                    <a:pt x="44" y="35"/>
                    <a:pt x="45" y="35"/>
                    <a:pt x="4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50" y="35"/>
                    <a:pt x="52" y="35"/>
                    <a:pt x="53" y="33"/>
                  </a:cubicBezTo>
                  <a:cubicBezTo>
                    <a:pt x="54" y="35"/>
                    <a:pt x="55" y="35"/>
                    <a:pt x="57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0" y="35"/>
                    <a:pt x="62" y="35"/>
                    <a:pt x="63" y="33"/>
                  </a:cubicBezTo>
                  <a:cubicBezTo>
                    <a:pt x="64" y="35"/>
                    <a:pt x="65" y="35"/>
                    <a:pt x="67" y="3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0" y="40"/>
                    <a:pt x="2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3" y="40"/>
                    <a:pt x="13" y="4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5"/>
                    <a:pt x="11" y="35"/>
                    <a:pt x="12" y="33"/>
                  </a:cubicBezTo>
                  <a:close/>
                  <a:moveTo>
                    <a:pt x="15" y="6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62"/>
                    <a:pt x="28" y="62"/>
                    <a:pt x="28" y="62"/>
                  </a:cubicBezTo>
                  <a:lnTo>
                    <a:pt x="15" y="62"/>
                  </a:lnTo>
                  <a:close/>
                  <a:moveTo>
                    <a:pt x="68" y="33"/>
                  </a:moveTo>
                  <a:cubicBezTo>
                    <a:pt x="67" y="33"/>
                    <a:pt x="67" y="33"/>
                    <a:pt x="67" y="33"/>
                  </a:cubicBezTo>
                  <a:cubicBezTo>
                    <a:pt x="65" y="33"/>
                    <a:pt x="64" y="32"/>
                    <a:pt x="64" y="31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2"/>
                    <a:pt x="70" y="33"/>
                    <a:pt x="68" y="33"/>
                  </a:cubicBezTo>
                  <a:close/>
                  <a:moveTo>
                    <a:pt x="67" y="11"/>
                  </a:moveTo>
                  <a:cubicBezTo>
                    <a:pt x="67" y="13"/>
                    <a:pt x="66" y="14"/>
                    <a:pt x="6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3"/>
                    <a:pt x="8" y="1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1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3"/>
                    <a:pt x="67" y="4"/>
                    <a:pt x="67" y="5"/>
                  </a:cubicBezTo>
                  <a:lnTo>
                    <a:pt x="67" y="11"/>
                  </a:lnTo>
                  <a:close/>
                  <a:moveTo>
                    <a:pt x="3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0" y="33"/>
                    <a:pt x="8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5" y="33"/>
                    <a:pt x="3" y="32"/>
                    <a:pt x="3" y="31"/>
                  </a:cubicBezTo>
                  <a:lnTo>
                    <a:pt x="3" y="28"/>
                  </a:lnTo>
                  <a:close/>
                  <a:moveTo>
                    <a:pt x="4" y="67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5" y="64"/>
                    <a:pt x="6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1" y="65"/>
                    <a:pt x="71" y="65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0" y="68"/>
                    <a:pt x="70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8"/>
                    <a:pt x="4" y="68"/>
                    <a:pt x="4" y="67"/>
                  </a:cubicBezTo>
                  <a:close/>
                  <a:moveTo>
                    <a:pt x="39" y="57"/>
                  </a:move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6"/>
                    <a:pt x="62" y="56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41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7"/>
                    <a:pt x="39" y="57"/>
                  </a:cubicBezTo>
                  <a:close/>
                  <a:moveTo>
                    <a:pt x="4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0" y="55"/>
                    <a:pt x="40" y="55"/>
                    <a:pt x="40" y="5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1" name="Freeform 17">
              <a:extLst>
                <a:ext uri="{FF2B5EF4-FFF2-40B4-BE49-F238E27FC236}">
                  <a16:creationId xmlns:a16="http://schemas.microsoft.com/office/drawing/2014/main" id="{1EACD3B4-BBB1-2018-2711-7008A9B92E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6926" y="4698910"/>
              <a:ext cx="465660" cy="394442"/>
            </a:xfrm>
            <a:custGeom>
              <a:avLst/>
              <a:gdLst>
                <a:gd name="T0" fmla="*/ 70 w 72"/>
                <a:gd name="T1" fmla="*/ 16 h 61"/>
                <a:gd name="T2" fmla="*/ 56 w 72"/>
                <a:gd name="T3" fmla="*/ 18 h 61"/>
                <a:gd name="T4" fmla="*/ 43 w 72"/>
                <a:gd name="T5" fmla="*/ 46 h 61"/>
                <a:gd name="T6" fmla="*/ 12 w 72"/>
                <a:gd name="T7" fmla="*/ 46 h 61"/>
                <a:gd name="T8" fmla="*/ 13 w 72"/>
                <a:gd name="T9" fmla="*/ 49 h 61"/>
                <a:gd name="T10" fmla="*/ 48 w 72"/>
                <a:gd name="T11" fmla="*/ 51 h 61"/>
                <a:gd name="T12" fmla="*/ 13 w 72"/>
                <a:gd name="T13" fmla="*/ 52 h 61"/>
                <a:gd name="T14" fmla="*/ 9 w 72"/>
                <a:gd name="T15" fmla="*/ 45 h 61"/>
                <a:gd name="T16" fmla="*/ 7 w 72"/>
                <a:gd name="T17" fmla="*/ 42 h 61"/>
                <a:gd name="T18" fmla="*/ 1 w 72"/>
                <a:gd name="T19" fmla="*/ 23 h 61"/>
                <a:gd name="T20" fmla="*/ 10 w 72"/>
                <a:gd name="T21" fmla="*/ 41 h 61"/>
                <a:gd name="T22" fmla="*/ 43 w 72"/>
                <a:gd name="T23" fmla="*/ 43 h 61"/>
                <a:gd name="T24" fmla="*/ 54 w 72"/>
                <a:gd name="T25" fmla="*/ 17 h 61"/>
                <a:gd name="T26" fmla="*/ 70 w 72"/>
                <a:gd name="T27" fmla="*/ 13 h 61"/>
                <a:gd name="T28" fmla="*/ 18 w 72"/>
                <a:gd name="T29" fmla="*/ 57 h 61"/>
                <a:gd name="T30" fmla="*/ 11 w 72"/>
                <a:gd name="T31" fmla="*/ 57 h 61"/>
                <a:gd name="T32" fmla="*/ 18 w 72"/>
                <a:gd name="T33" fmla="*/ 57 h 61"/>
                <a:gd name="T34" fmla="*/ 14 w 72"/>
                <a:gd name="T35" fmla="*/ 55 h 61"/>
                <a:gd name="T36" fmla="*/ 14 w 72"/>
                <a:gd name="T37" fmla="*/ 59 h 61"/>
                <a:gd name="T38" fmla="*/ 45 w 72"/>
                <a:gd name="T39" fmla="*/ 57 h 61"/>
                <a:gd name="T40" fmla="*/ 38 w 72"/>
                <a:gd name="T41" fmla="*/ 57 h 61"/>
                <a:gd name="T42" fmla="*/ 45 w 72"/>
                <a:gd name="T43" fmla="*/ 57 h 61"/>
                <a:gd name="T44" fmla="*/ 41 w 72"/>
                <a:gd name="T45" fmla="*/ 55 h 61"/>
                <a:gd name="T46" fmla="*/ 41 w 72"/>
                <a:gd name="T47" fmla="*/ 59 h 61"/>
                <a:gd name="T48" fmla="*/ 12 w 72"/>
                <a:gd name="T49" fmla="*/ 37 h 61"/>
                <a:gd name="T50" fmla="*/ 45 w 72"/>
                <a:gd name="T51" fmla="*/ 36 h 61"/>
                <a:gd name="T52" fmla="*/ 12 w 72"/>
                <a:gd name="T53" fmla="*/ 35 h 61"/>
                <a:gd name="T54" fmla="*/ 12 w 72"/>
                <a:gd name="T55" fmla="*/ 37 h 61"/>
                <a:gd name="T56" fmla="*/ 12 w 72"/>
                <a:gd name="T57" fmla="*/ 40 h 61"/>
                <a:gd name="T58" fmla="*/ 43 w 72"/>
                <a:gd name="T59" fmla="*/ 41 h 61"/>
                <a:gd name="T60" fmla="*/ 43 w 72"/>
                <a:gd name="T61" fmla="*/ 39 h 61"/>
                <a:gd name="T62" fmla="*/ 37 w 72"/>
                <a:gd name="T63" fmla="*/ 31 h 61"/>
                <a:gd name="T64" fmla="*/ 44 w 72"/>
                <a:gd name="T65" fmla="*/ 30 h 61"/>
                <a:gd name="T66" fmla="*/ 43 w 72"/>
                <a:gd name="T67" fmla="*/ 0 h 61"/>
                <a:gd name="T68" fmla="*/ 36 w 72"/>
                <a:gd name="T69" fmla="*/ 0 h 61"/>
                <a:gd name="T70" fmla="*/ 37 w 72"/>
                <a:gd name="T71" fmla="*/ 31 h 61"/>
                <a:gd name="T72" fmla="*/ 31 w 72"/>
                <a:gd name="T73" fmla="*/ 31 h 61"/>
                <a:gd name="T74" fmla="*/ 32 w 72"/>
                <a:gd name="T75" fmla="*/ 8 h 61"/>
                <a:gd name="T76" fmla="*/ 25 w 72"/>
                <a:gd name="T77" fmla="*/ 8 h 61"/>
                <a:gd name="T78" fmla="*/ 24 w 72"/>
                <a:gd name="T79" fmla="*/ 30 h 61"/>
                <a:gd name="T80" fmla="*/ 13 w 72"/>
                <a:gd name="T81" fmla="*/ 31 h 61"/>
                <a:gd name="T82" fmla="*/ 20 w 72"/>
                <a:gd name="T83" fmla="*/ 30 h 61"/>
                <a:gd name="T84" fmla="*/ 20 w 72"/>
                <a:gd name="T85" fmla="*/ 16 h 61"/>
                <a:gd name="T86" fmla="*/ 13 w 72"/>
                <a:gd name="T87" fmla="*/ 16 h 61"/>
                <a:gd name="T88" fmla="*/ 13 w 72"/>
                <a:gd name="T8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61">
                  <a:moveTo>
                    <a:pt x="72" y="14"/>
                  </a:moveTo>
                  <a:cubicBezTo>
                    <a:pt x="72" y="15"/>
                    <a:pt x="71" y="16"/>
                    <a:pt x="70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57" y="17"/>
                    <a:pt x="56" y="18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4"/>
                    <a:pt x="46" y="46"/>
                    <a:pt x="4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2" y="46"/>
                    <a:pt x="12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8" y="50"/>
                    <a:pt x="48" y="51"/>
                  </a:cubicBezTo>
                  <a:cubicBezTo>
                    <a:pt x="48" y="52"/>
                    <a:pt x="47" y="52"/>
                    <a:pt x="47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1" y="52"/>
                    <a:pt x="9" y="50"/>
                    <a:pt x="9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4"/>
                    <a:pt x="9" y="44"/>
                  </a:cubicBezTo>
                  <a:cubicBezTo>
                    <a:pt x="8" y="44"/>
                    <a:pt x="8" y="43"/>
                    <a:pt x="7" y="4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3"/>
                    <a:pt x="3" y="2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2"/>
                    <a:pt x="12" y="43"/>
                    <a:pt x="1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3"/>
                    <a:pt x="46" y="42"/>
                    <a:pt x="46" y="41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5"/>
                    <a:pt x="57" y="13"/>
                    <a:pt x="59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1" y="13"/>
                    <a:pt x="72" y="13"/>
                    <a:pt x="72" y="14"/>
                  </a:cubicBezTo>
                  <a:close/>
                  <a:moveTo>
                    <a:pt x="18" y="57"/>
                  </a:moveTo>
                  <a:cubicBezTo>
                    <a:pt x="18" y="59"/>
                    <a:pt x="16" y="61"/>
                    <a:pt x="14" y="61"/>
                  </a:cubicBezTo>
                  <a:cubicBezTo>
                    <a:pt x="12" y="61"/>
                    <a:pt x="11" y="59"/>
                    <a:pt x="11" y="57"/>
                  </a:cubicBezTo>
                  <a:cubicBezTo>
                    <a:pt x="11" y="55"/>
                    <a:pt x="12" y="53"/>
                    <a:pt x="14" y="53"/>
                  </a:cubicBezTo>
                  <a:cubicBezTo>
                    <a:pt x="16" y="53"/>
                    <a:pt x="18" y="55"/>
                    <a:pt x="18" y="57"/>
                  </a:cubicBezTo>
                  <a:close/>
                  <a:moveTo>
                    <a:pt x="16" y="57"/>
                  </a:moveTo>
                  <a:cubicBezTo>
                    <a:pt x="16" y="56"/>
                    <a:pt x="15" y="55"/>
                    <a:pt x="14" y="55"/>
                  </a:cubicBezTo>
                  <a:cubicBezTo>
                    <a:pt x="14" y="55"/>
                    <a:pt x="13" y="56"/>
                    <a:pt x="13" y="57"/>
                  </a:cubicBezTo>
                  <a:cubicBezTo>
                    <a:pt x="13" y="58"/>
                    <a:pt x="14" y="59"/>
                    <a:pt x="14" y="59"/>
                  </a:cubicBezTo>
                  <a:cubicBezTo>
                    <a:pt x="15" y="59"/>
                    <a:pt x="16" y="58"/>
                    <a:pt x="16" y="57"/>
                  </a:cubicBezTo>
                  <a:close/>
                  <a:moveTo>
                    <a:pt x="45" y="57"/>
                  </a:moveTo>
                  <a:cubicBezTo>
                    <a:pt x="45" y="59"/>
                    <a:pt x="43" y="61"/>
                    <a:pt x="41" y="61"/>
                  </a:cubicBezTo>
                  <a:cubicBezTo>
                    <a:pt x="39" y="61"/>
                    <a:pt x="38" y="59"/>
                    <a:pt x="38" y="57"/>
                  </a:cubicBezTo>
                  <a:cubicBezTo>
                    <a:pt x="38" y="55"/>
                    <a:pt x="39" y="53"/>
                    <a:pt x="41" y="53"/>
                  </a:cubicBezTo>
                  <a:cubicBezTo>
                    <a:pt x="43" y="53"/>
                    <a:pt x="45" y="55"/>
                    <a:pt x="45" y="57"/>
                  </a:cubicBezTo>
                  <a:close/>
                  <a:moveTo>
                    <a:pt x="43" y="57"/>
                  </a:moveTo>
                  <a:cubicBezTo>
                    <a:pt x="43" y="56"/>
                    <a:pt x="42" y="55"/>
                    <a:pt x="41" y="55"/>
                  </a:cubicBezTo>
                  <a:cubicBezTo>
                    <a:pt x="40" y="55"/>
                    <a:pt x="40" y="56"/>
                    <a:pt x="40" y="57"/>
                  </a:cubicBezTo>
                  <a:cubicBezTo>
                    <a:pt x="40" y="58"/>
                    <a:pt x="40" y="59"/>
                    <a:pt x="41" y="59"/>
                  </a:cubicBezTo>
                  <a:cubicBezTo>
                    <a:pt x="42" y="59"/>
                    <a:pt x="43" y="58"/>
                    <a:pt x="43" y="57"/>
                  </a:cubicBezTo>
                  <a:close/>
                  <a:moveTo>
                    <a:pt x="12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5" y="35"/>
                    <a:pt x="45" y="35"/>
                    <a:pt x="44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5"/>
                    <a:pt x="11" y="35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lose/>
                  <a:moveTo>
                    <a:pt x="13" y="39"/>
                  </a:moveTo>
                  <a:cubicBezTo>
                    <a:pt x="13" y="39"/>
                    <a:pt x="12" y="40"/>
                    <a:pt x="12" y="40"/>
                  </a:cubicBezTo>
                  <a:cubicBezTo>
                    <a:pt x="12" y="41"/>
                    <a:pt x="13" y="41"/>
                    <a:pt x="1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0"/>
                  </a:cubicBezTo>
                  <a:cubicBezTo>
                    <a:pt x="44" y="40"/>
                    <a:pt x="44" y="39"/>
                    <a:pt x="43" y="39"/>
                  </a:cubicBezTo>
                  <a:lnTo>
                    <a:pt x="13" y="39"/>
                  </a:lnTo>
                  <a:close/>
                  <a:moveTo>
                    <a:pt x="37" y="31"/>
                  </a:move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4" y="30"/>
                    <a:pt x="44" y="3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1"/>
                    <a:pt x="37" y="31"/>
                  </a:cubicBezTo>
                  <a:close/>
                  <a:moveTo>
                    <a:pt x="25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2" y="31"/>
                    <a:pt x="32" y="30"/>
                    <a:pt x="32" y="3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5" y="31"/>
                    <a:pt x="25" y="31"/>
                  </a:cubicBezTo>
                  <a:close/>
                  <a:moveTo>
                    <a:pt x="13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0"/>
                    <a:pt x="20" y="30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1"/>
                    <a:pt x="13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2" name="Freeform 32">
              <a:extLst>
                <a:ext uri="{FF2B5EF4-FFF2-40B4-BE49-F238E27FC236}">
                  <a16:creationId xmlns:a16="http://schemas.microsoft.com/office/drawing/2014/main" id="{7093D880-7DC0-D671-3CDE-E78260C8CF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505" y="4423577"/>
              <a:ext cx="315067" cy="351792"/>
            </a:xfrm>
            <a:custGeom>
              <a:avLst/>
              <a:gdLst>
                <a:gd name="T0" fmla="*/ 55 w 69"/>
                <a:gd name="T1" fmla="*/ 0 h 77"/>
                <a:gd name="T2" fmla="*/ 45 w 69"/>
                <a:gd name="T3" fmla="*/ 5 h 77"/>
                <a:gd name="T4" fmla="*/ 31 w 69"/>
                <a:gd name="T5" fmla="*/ 7 h 77"/>
                <a:gd name="T6" fmla="*/ 24 w 69"/>
                <a:gd name="T7" fmla="*/ 7 h 77"/>
                <a:gd name="T8" fmla="*/ 10 w 69"/>
                <a:gd name="T9" fmla="*/ 5 h 77"/>
                <a:gd name="T10" fmla="*/ 0 w 69"/>
                <a:gd name="T11" fmla="*/ 69 h 77"/>
                <a:gd name="T12" fmla="*/ 69 w 69"/>
                <a:gd name="T13" fmla="*/ 14 h 77"/>
                <a:gd name="T14" fmla="*/ 10 w 69"/>
                <a:gd name="T15" fmla="*/ 13 h 77"/>
                <a:gd name="T16" fmla="*/ 24 w 69"/>
                <a:gd name="T17" fmla="*/ 10 h 77"/>
                <a:gd name="T18" fmla="*/ 31 w 69"/>
                <a:gd name="T19" fmla="*/ 10 h 77"/>
                <a:gd name="T20" fmla="*/ 45 w 69"/>
                <a:gd name="T21" fmla="*/ 13 h 77"/>
                <a:gd name="T22" fmla="*/ 55 w 69"/>
                <a:gd name="T23" fmla="*/ 17 h 77"/>
                <a:gd name="T24" fmla="*/ 66 w 69"/>
                <a:gd name="T25" fmla="*/ 14 h 77"/>
                <a:gd name="T26" fmla="*/ 7 w 69"/>
                <a:gd name="T27" fmla="*/ 10 h 77"/>
                <a:gd name="T28" fmla="*/ 61 w 69"/>
                <a:gd name="T29" fmla="*/ 74 h 77"/>
                <a:gd name="T30" fmla="*/ 34 w 69"/>
                <a:gd name="T31" fmla="*/ 39 h 77"/>
                <a:gd name="T32" fmla="*/ 34 w 69"/>
                <a:gd name="T33" fmla="*/ 39 h 77"/>
                <a:gd name="T34" fmla="*/ 33 w 69"/>
                <a:gd name="T35" fmla="*/ 36 h 77"/>
                <a:gd name="T36" fmla="*/ 44 w 69"/>
                <a:gd name="T37" fmla="*/ 33 h 77"/>
                <a:gd name="T38" fmla="*/ 45 w 69"/>
                <a:gd name="T39" fmla="*/ 36 h 77"/>
                <a:gd name="T40" fmla="*/ 54 w 69"/>
                <a:gd name="T41" fmla="*/ 39 h 77"/>
                <a:gd name="T42" fmla="*/ 54 w 69"/>
                <a:gd name="T43" fmla="*/ 39 h 77"/>
                <a:gd name="T44" fmla="*/ 53 w 69"/>
                <a:gd name="T45" fmla="*/ 36 h 77"/>
                <a:gd name="T46" fmla="*/ 14 w 69"/>
                <a:gd name="T47" fmla="*/ 43 h 77"/>
                <a:gd name="T48" fmla="*/ 15 w 69"/>
                <a:gd name="T49" fmla="*/ 46 h 77"/>
                <a:gd name="T50" fmla="*/ 24 w 69"/>
                <a:gd name="T51" fmla="*/ 49 h 77"/>
                <a:gd name="T52" fmla="*/ 24 w 69"/>
                <a:gd name="T53" fmla="*/ 49 h 77"/>
                <a:gd name="T54" fmla="*/ 23 w 69"/>
                <a:gd name="T55" fmla="*/ 46 h 77"/>
                <a:gd name="T56" fmla="*/ 34 w 69"/>
                <a:gd name="T57" fmla="*/ 43 h 77"/>
                <a:gd name="T58" fmla="*/ 35 w 69"/>
                <a:gd name="T59" fmla="*/ 46 h 77"/>
                <a:gd name="T60" fmla="*/ 44 w 69"/>
                <a:gd name="T61" fmla="*/ 49 h 77"/>
                <a:gd name="T62" fmla="*/ 44 w 69"/>
                <a:gd name="T63" fmla="*/ 49 h 77"/>
                <a:gd name="T64" fmla="*/ 43 w 69"/>
                <a:gd name="T65" fmla="*/ 46 h 77"/>
                <a:gd name="T66" fmla="*/ 54 w 69"/>
                <a:gd name="T67" fmla="*/ 43 h 77"/>
                <a:gd name="T68" fmla="*/ 55 w 69"/>
                <a:gd name="T69" fmla="*/ 46 h 77"/>
                <a:gd name="T70" fmla="*/ 14 w 69"/>
                <a:gd name="T71" fmla="*/ 59 h 77"/>
                <a:gd name="T72" fmla="*/ 14 w 69"/>
                <a:gd name="T73" fmla="*/ 59 h 77"/>
                <a:gd name="T74" fmla="*/ 13 w 69"/>
                <a:gd name="T75" fmla="*/ 56 h 77"/>
                <a:gd name="T76" fmla="*/ 24 w 69"/>
                <a:gd name="T77" fmla="*/ 53 h 77"/>
                <a:gd name="T78" fmla="*/ 25 w 69"/>
                <a:gd name="T79" fmla="*/ 56 h 77"/>
                <a:gd name="T80" fmla="*/ 34 w 69"/>
                <a:gd name="T81" fmla="*/ 59 h 77"/>
                <a:gd name="T82" fmla="*/ 34 w 69"/>
                <a:gd name="T83" fmla="*/ 59 h 77"/>
                <a:gd name="T84" fmla="*/ 33 w 69"/>
                <a:gd name="T85" fmla="*/ 56 h 77"/>
                <a:gd name="T86" fmla="*/ 44 w 69"/>
                <a:gd name="T87" fmla="*/ 53 h 77"/>
                <a:gd name="T88" fmla="*/ 45 w 69"/>
                <a:gd name="T89" fmla="*/ 56 h 77"/>
                <a:gd name="T90" fmla="*/ 54 w 69"/>
                <a:gd name="T91" fmla="*/ 59 h 77"/>
                <a:gd name="T92" fmla="*/ 54 w 69"/>
                <a:gd name="T93" fmla="*/ 59 h 77"/>
                <a:gd name="T94" fmla="*/ 53 w 69"/>
                <a:gd name="T95" fmla="*/ 56 h 77"/>
                <a:gd name="T96" fmla="*/ 14 w 69"/>
                <a:gd name="T97" fmla="*/ 63 h 77"/>
                <a:gd name="T98" fmla="*/ 15 w 69"/>
                <a:gd name="T99" fmla="*/ 65 h 77"/>
                <a:gd name="T100" fmla="*/ 24 w 69"/>
                <a:gd name="T101" fmla="*/ 68 h 77"/>
                <a:gd name="T102" fmla="*/ 24 w 69"/>
                <a:gd name="T103" fmla="*/ 68 h 77"/>
                <a:gd name="T104" fmla="*/ 23 w 69"/>
                <a:gd name="T10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77">
                  <a:moveTo>
                    <a:pt x="61" y="7"/>
                  </a:moveTo>
                  <a:cubicBezTo>
                    <a:pt x="59" y="7"/>
                    <a:pt x="59" y="7"/>
                    <a:pt x="59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2"/>
                    <a:pt x="57" y="0"/>
                    <a:pt x="55" y="0"/>
                  </a:cubicBezTo>
                  <a:cubicBezTo>
                    <a:pt x="53" y="0"/>
                    <a:pt x="51" y="2"/>
                    <a:pt x="51" y="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3" y="0"/>
                    <a:pt x="41" y="0"/>
                  </a:cubicBezTo>
                  <a:cubicBezTo>
                    <a:pt x="39" y="0"/>
                    <a:pt x="37" y="2"/>
                    <a:pt x="37" y="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7" y="0"/>
                  </a:cubicBezTo>
                  <a:cubicBezTo>
                    <a:pt x="25" y="0"/>
                    <a:pt x="24" y="2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2"/>
                    <a:pt x="16" y="0"/>
                    <a:pt x="14" y="0"/>
                  </a:cubicBezTo>
                  <a:cubicBezTo>
                    <a:pt x="11" y="0"/>
                    <a:pt x="10" y="2"/>
                    <a:pt x="10" y="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5" y="77"/>
                    <a:pt x="69" y="74"/>
                    <a:pt x="69" y="69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10"/>
                    <a:pt x="65" y="7"/>
                    <a:pt x="61" y="7"/>
                  </a:cubicBezTo>
                  <a:close/>
                  <a:moveTo>
                    <a:pt x="7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5"/>
                    <a:pt x="11" y="17"/>
                    <a:pt x="14" y="17"/>
                  </a:cubicBezTo>
                  <a:cubicBezTo>
                    <a:pt x="16" y="17"/>
                    <a:pt x="17" y="15"/>
                    <a:pt x="17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5"/>
                    <a:pt x="25" y="17"/>
                    <a:pt x="27" y="17"/>
                  </a:cubicBezTo>
                  <a:cubicBezTo>
                    <a:pt x="29" y="17"/>
                    <a:pt x="31" y="15"/>
                    <a:pt x="31" y="1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5"/>
                    <a:pt x="39" y="17"/>
                    <a:pt x="41" y="17"/>
                  </a:cubicBezTo>
                  <a:cubicBezTo>
                    <a:pt x="43" y="17"/>
                    <a:pt x="45" y="15"/>
                    <a:pt x="45" y="1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5"/>
                    <a:pt x="53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4" y="10"/>
                    <a:pt x="66" y="12"/>
                    <a:pt x="66" y="14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5" y="10"/>
                    <a:pt x="7" y="10"/>
                  </a:cubicBezTo>
                  <a:close/>
                  <a:moveTo>
                    <a:pt x="3" y="28"/>
                  </a:moveTo>
                  <a:cubicBezTo>
                    <a:pt x="66" y="28"/>
                    <a:pt x="66" y="28"/>
                    <a:pt x="66" y="2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2"/>
                    <a:pt x="64" y="74"/>
                    <a:pt x="61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5" y="74"/>
                    <a:pt x="3" y="72"/>
                    <a:pt x="3" y="69"/>
                  </a:cubicBezTo>
                  <a:lnTo>
                    <a:pt x="3" y="28"/>
                  </a:lnTo>
                  <a:close/>
                  <a:moveTo>
                    <a:pt x="34" y="39"/>
                  </a:moveTo>
                  <a:cubicBezTo>
                    <a:pt x="36" y="39"/>
                    <a:pt x="37" y="38"/>
                    <a:pt x="37" y="36"/>
                  </a:cubicBezTo>
                  <a:cubicBezTo>
                    <a:pt x="37" y="34"/>
                    <a:pt x="36" y="33"/>
                    <a:pt x="34" y="33"/>
                  </a:cubicBezTo>
                  <a:cubicBezTo>
                    <a:pt x="33" y="33"/>
                    <a:pt x="31" y="34"/>
                    <a:pt x="31" y="36"/>
                  </a:cubicBezTo>
                  <a:cubicBezTo>
                    <a:pt x="31" y="38"/>
                    <a:pt x="33" y="39"/>
                    <a:pt x="34" y="39"/>
                  </a:cubicBezTo>
                  <a:close/>
                  <a:moveTo>
                    <a:pt x="34" y="35"/>
                  </a:moveTo>
                  <a:cubicBezTo>
                    <a:pt x="35" y="35"/>
                    <a:pt x="35" y="36"/>
                    <a:pt x="35" y="36"/>
                  </a:cubicBezTo>
                  <a:cubicBezTo>
                    <a:pt x="35" y="36"/>
                    <a:pt x="35" y="37"/>
                    <a:pt x="34" y="37"/>
                  </a:cubicBezTo>
                  <a:cubicBezTo>
                    <a:pt x="34" y="37"/>
                    <a:pt x="33" y="36"/>
                    <a:pt x="33" y="36"/>
                  </a:cubicBezTo>
                  <a:cubicBezTo>
                    <a:pt x="33" y="36"/>
                    <a:pt x="34" y="35"/>
                    <a:pt x="34" y="35"/>
                  </a:cubicBezTo>
                  <a:close/>
                  <a:moveTo>
                    <a:pt x="44" y="39"/>
                  </a:moveTo>
                  <a:cubicBezTo>
                    <a:pt x="46" y="39"/>
                    <a:pt x="47" y="38"/>
                    <a:pt x="47" y="36"/>
                  </a:cubicBezTo>
                  <a:cubicBezTo>
                    <a:pt x="47" y="34"/>
                    <a:pt x="46" y="33"/>
                    <a:pt x="44" y="33"/>
                  </a:cubicBezTo>
                  <a:cubicBezTo>
                    <a:pt x="43" y="33"/>
                    <a:pt x="41" y="34"/>
                    <a:pt x="41" y="36"/>
                  </a:cubicBezTo>
                  <a:cubicBezTo>
                    <a:pt x="41" y="38"/>
                    <a:pt x="43" y="39"/>
                    <a:pt x="44" y="39"/>
                  </a:cubicBezTo>
                  <a:close/>
                  <a:moveTo>
                    <a:pt x="44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45" y="36"/>
                    <a:pt x="45" y="37"/>
                    <a:pt x="44" y="37"/>
                  </a:cubicBezTo>
                  <a:cubicBezTo>
                    <a:pt x="44" y="37"/>
                    <a:pt x="43" y="36"/>
                    <a:pt x="43" y="36"/>
                  </a:cubicBezTo>
                  <a:cubicBezTo>
                    <a:pt x="43" y="36"/>
                    <a:pt x="44" y="35"/>
                    <a:pt x="44" y="35"/>
                  </a:cubicBezTo>
                  <a:close/>
                  <a:moveTo>
                    <a:pt x="54" y="39"/>
                  </a:moveTo>
                  <a:cubicBezTo>
                    <a:pt x="56" y="39"/>
                    <a:pt x="57" y="38"/>
                    <a:pt x="57" y="36"/>
                  </a:cubicBezTo>
                  <a:cubicBezTo>
                    <a:pt x="57" y="34"/>
                    <a:pt x="56" y="33"/>
                    <a:pt x="54" y="33"/>
                  </a:cubicBezTo>
                  <a:cubicBezTo>
                    <a:pt x="52" y="33"/>
                    <a:pt x="51" y="34"/>
                    <a:pt x="51" y="36"/>
                  </a:cubicBezTo>
                  <a:cubicBezTo>
                    <a:pt x="51" y="38"/>
                    <a:pt x="52" y="39"/>
                    <a:pt x="54" y="39"/>
                  </a:cubicBezTo>
                  <a:close/>
                  <a:moveTo>
                    <a:pt x="54" y="35"/>
                  </a:moveTo>
                  <a:cubicBezTo>
                    <a:pt x="55" y="35"/>
                    <a:pt x="55" y="36"/>
                    <a:pt x="55" y="36"/>
                  </a:cubicBezTo>
                  <a:cubicBezTo>
                    <a:pt x="55" y="36"/>
                    <a:pt x="55" y="37"/>
                    <a:pt x="54" y="37"/>
                  </a:cubicBezTo>
                  <a:cubicBezTo>
                    <a:pt x="54" y="37"/>
                    <a:pt x="53" y="36"/>
                    <a:pt x="53" y="36"/>
                  </a:cubicBezTo>
                  <a:cubicBezTo>
                    <a:pt x="53" y="36"/>
                    <a:pt x="54" y="35"/>
                    <a:pt x="54" y="35"/>
                  </a:cubicBezTo>
                  <a:close/>
                  <a:moveTo>
                    <a:pt x="14" y="49"/>
                  </a:moveTo>
                  <a:cubicBezTo>
                    <a:pt x="16" y="49"/>
                    <a:pt x="17" y="47"/>
                    <a:pt x="17" y="46"/>
                  </a:cubicBezTo>
                  <a:cubicBezTo>
                    <a:pt x="17" y="44"/>
                    <a:pt x="16" y="43"/>
                    <a:pt x="14" y="43"/>
                  </a:cubicBezTo>
                  <a:cubicBezTo>
                    <a:pt x="13" y="43"/>
                    <a:pt x="11" y="44"/>
                    <a:pt x="11" y="46"/>
                  </a:cubicBezTo>
                  <a:cubicBezTo>
                    <a:pt x="11" y="47"/>
                    <a:pt x="13" y="49"/>
                    <a:pt x="14" y="49"/>
                  </a:cubicBezTo>
                  <a:close/>
                  <a:moveTo>
                    <a:pt x="14" y="45"/>
                  </a:moveTo>
                  <a:cubicBezTo>
                    <a:pt x="15" y="45"/>
                    <a:pt x="15" y="45"/>
                    <a:pt x="15" y="46"/>
                  </a:cubicBezTo>
                  <a:cubicBezTo>
                    <a:pt x="15" y="46"/>
                    <a:pt x="15" y="47"/>
                    <a:pt x="14" y="47"/>
                  </a:cubicBezTo>
                  <a:cubicBezTo>
                    <a:pt x="14" y="47"/>
                    <a:pt x="13" y="46"/>
                    <a:pt x="13" y="46"/>
                  </a:cubicBezTo>
                  <a:cubicBezTo>
                    <a:pt x="13" y="45"/>
                    <a:pt x="14" y="45"/>
                    <a:pt x="14" y="45"/>
                  </a:cubicBezTo>
                  <a:close/>
                  <a:moveTo>
                    <a:pt x="24" y="49"/>
                  </a:moveTo>
                  <a:cubicBezTo>
                    <a:pt x="26" y="49"/>
                    <a:pt x="27" y="47"/>
                    <a:pt x="27" y="46"/>
                  </a:cubicBezTo>
                  <a:cubicBezTo>
                    <a:pt x="27" y="44"/>
                    <a:pt x="26" y="43"/>
                    <a:pt x="24" y="43"/>
                  </a:cubicBezTo>
                  <a:cubicBezTo>
                    <a:pt x="23" y="43"/>
                    <a:pt x="21" y="44"/>
                    <a:pt x="21" y="46"/>
                  </a:cubicBezTo>
                  <a:cubicBezTo>
                    <a:pt x="21" y="47"/>
                    <a:pt x="23" y="49"/>
                    <a:pt x="24" y="49"/>
                  </a:cubicBezTo>
                  <a:close/>
                  <a:moveTo>
                    <a:pt x="24" y="45"/>
                  </a:moveTo>
                  <a:cubicBezTo>
                    <a:pt x="25" y="45"/>
                    <a:pt x="25" y="45"/>
                    <a:pt x="25" y="46"/>
                  </a:cubicBezTo>
                  <a:cubicBezTo>
                    <a:pt x="25" y="46"/>
                    <a:pt x="25" y="47"/>
                    <a:pt x="24" y="47"/>
                  </a:cubicBezTo>
                  <a:cubicBezTo>
                    <a:pt x="24" y="47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lose/>
                  <a:moveTo>
                    <a:pt x="34" y="49"/>
                  </a:moveTo>
                  <a:cubicBezTo>
                    <a:pt x="36" y="49"/>
                    <a:pt x="37" y="47"/>
                    <a:pt x="37" y="46"/>
                  </a:cubicBezTo>
                  <a:cubicBezTo>
                    <a:pt x="37" y="44"/>
                    <a:pt x="36" y="43"/>
                    <a:pt x="34" y="43"/>
                  </a:cubicBezTo>
                  <a:cubicBezTo>
                    <a:pt x="33" y="43"/>
                    <a:pt x="31" y="44"/>
                    <a:pt x="31" y="46"/>
                  </a:cubicBezTo>
                  <a:cubicBezTo>
                    <a:pt x="31" y="47"/>
                    <a:pt x="33" y="49"/>
                    <a:pt x="34" y="49"/>
                  </a:cubicBezTo>
                  <a:close/>
                  <a:moveTo>
                    <a:pt x="34" y="45"/>
                  </a:moveTo>
                  <a:cubicBezTo>
                    <a:pt x="35" y="45"/>
                    <a:pt x="35" y="45"/>
                    <a:pt x="35" y="46"/>
                  </a:cubicBezTo>
                  <a:cubicBezTo>
                    <a:pt x="35" y="46"/>
                    <a:pt x="35" y="47"/>
                    <a:pt x="34" y="47"/>
                  </a:cubicBezTo>
                  <a:cubicBezTo>
                    <a:pt x="34" y="47"/>
                    <a:pt x="33" y="46"/>
                    <a:pt x="33" y="46"/>
                  </a:cubicBezTo>
                  <a:cubicBezTo>
                    <a:pt x="33" y="45"/>
                    <a:pt x="34" y="45"/>
                    <a:pt x="34" y="45"/>
                  </a:cubicBezTo>
                  <a:close/>
                  <a:moveTo>
                    <a:pt x="44" y="49"/>
                  </a:moveTo>
                  <a:cubicBezTo>
                    <a:pt x="46" y="49"/>
                    <a:pt x="47" y="47"/>
                    <a:pt x="47" y="46"/>
                  </a:cubicBezTo>
                  <a:cubicBezTo>
                    <a:pt x="47" y="44"/>
                    <a:pt x="46" y="43"/>
                    <a:pt x="44" y="43"/>
                  </a:cubicBezTo>
                  <a:cubicBezTo>
                    <a:pt x="43" y="43"/>
                    <a:pt x="41" y="44"/>
                    <a:pt x="41" y="46"/>
                  </a:cubicBezTo>
                  <a:cubicBezTo>
                    <a:pt x="41" y="47"/>
                    <a:pt x="43" y="49"/>
                    <a:pt x="44" y="49"/>
                  </a:cubicBezTo>
                  <a:close/>
                  <a:moveTo>
                    <a:pt x="44" y="45"/>
                  </a:moveTo>
                  <a:cubicBezTo>
                    <a:pt x="45" y="45"/>
                    <a:pt x="45" y="45"/>
                    <a:pt x="45" y="46"/>
                  </a:cubicBezTo>
                  <a:cubicBezTo>
                    <a:pt x="45" y="46"/>
                    <a:pt x="45" y="47"/>
                    <a:pt x="44" y="47"/>
                  </a:cubicBezTo>
                  <a:cubicBezTo>
                    <a:pt x="44" y="47"/>
                    <a:pt x="43" y="46"/>
                    <a:pt x="43" y="46"/>
                  </a:cubicBezTo>
                  <a:cubicBezTo>
                    <a:pt x="43" y="45"/>
                    <a:pt x="44" y="45"/>
                    <a:pt x="44" y="45"/>
                  </a:cubicBezTo>
                  <a:close/>
                  <a:moveTo>
                    <a:pt x="54" y="49"/>
                  </a:moveTo>
                  <a:cubicBezTo>
                    <a:pt x="56" y="49"/>
                    <a:pt x="57" y="47"/>
                    <a:pt x="57" y="46"/>
                  </a:cubicBezTo>
                  <a:cubicBezTo>
                    <a:pt x="57" y="44"/>
                    <a:pt x="56" y="43"/>
                    <a:pt x="54" y="43"/>
                  </a:cubicBezTo>
                  <a:cubicBezTo>
                    <a:pt x="52" y="43"/>
                    <a:pt x="51" y="44"/>
                    <a:pt x="51" y="46"/>
                  </a:cubicBezTo>
                  <a:cubicBezTo>
                    <a:pt x="51" y="47"/>
                    <a:pt x="52" y="49"/>
                    <a:pt x="54" y="49"/>
                  </a:cubicBezTo>
                  <a:close/>
                  <a:moveTo>
                    <a:pt x="54" y="45"/>
                  </a:moveTo>
                  <a:cubicBezTo>
                    <a:pt x="55" y="45"/>
                    <a:pt x="55" y="45"/>
                    <a:pt x="55" y="46"/>
                  </a:cubicBezTo>
                  <a:cubicBezTo>
                    <a:pt x="55" y="46"/>
                    <a:pt x="55" y="47"/>
                    <a:pt x="54" y="47"/>
                  </a:cubicBezTo>
                  <a:cubicBezTo>
                    <a:pt x="54" y="47"/>
                    <a:pt x="53" y="46"/>
                    <a:pt x="53" y="46"/>
                  </a:cubicBezTo>
                  <a:cubicBezTo>
                    <a:pt x="53" y="45"/>
                    <a:pt x="54" y="45"/>
                    <a:pt x="54" y="45"/>
                  </a:cubicBezTo>
                  <a:close/>
                  <a:moveTo>
                    <a:pt x="14" y="59"/>
                  </a:moveTo>
                  <a:cubicBezTo>
                    <a:pt x="16" y="59"/>
                    <a:pt x="17" y="57"/>
                    <a:pt x="17" y="56"/>
                  </a:cubicBezTo>
                  <a:cubicBezTo>
                    <a:pt x="17" y="54"/>
                    <a:pt x="16" y="53"/>
                    <a:pt x="14" y="53"/>
                  </a:cubicBezTo>
                  <a:cubicBezTo>
                    <a:pt x="13" y="53"/>
                    <a:pt x="11" y="54"/>
                    <a:pt x="11" y="56"/>
                  </a:cubicBezTo>
                  <a:cubicBezTo>
                    <a:pt x="11" y="57"/>
                    <a:pt x="13" y="59"/>
                    <a:pt x="14" y="59"/>
                  </a:cubicBezTo>
                  <a:close/>
                  <a:moveTo>
                    <a:pt x="14" y="55"/>
                  </a:moveTo>
                  <a:cubicBezTo>
                    <a:pt x="15" y="55"/>
                    <a:pt x="15" y="55"/>
                    <a:pt x="15" y="56"/>
                  </a:cubicBezTo>
                  <a:cubicBezTo>
                    <a:pt x="15" y="56"/>
                    <a:pt x="15" y="57"/>
                    <a:pt x="14" y="57"/>
                  </a:cubicBezTo>
                  <a:cubicBezTo>
                    <a:pt x="14" y="57"/>
                    <a:pt x="13" y="56"/>
                    <a:pt x="13" y="56"/>
                  </a:cubicBezTo>
                  <a:cubicBezTo>
                    <a:pt x="13" y="55"/>
                    <a:pt x="14" y="55"/>
                    <a:pt x="14" y="55"/>
                  </a:cubicBezTo>
                  <a:close/>
                  <a:moveTo>
                    <a:pt x="24" y="59"/>
                  </a:moveTo>
                  <a:cubicBezTo>
                    <a:pt x="26" y="59"/>
                    <a:pt x="27" y="57"/>
                    <a:pt x="27" y="56"/>
                  </a:cubicBezTo>
                  <a:cubicBezTo>
                    <a:pt x="27" y="54"/>
                    <a:pt x="26" y="53"/>
                    <a:pt x="24" y="53"/>
                  </a:cubicBezTo>
                  <a:cubicBezTo>
                    <a:pt x="23" y="53"/>
                    <a:pt x="21" y="54"/>
                    <a:pt x="21" y="56"/>
                  </a:cubicBezTo>
                  <a:cubicBezTo>
                    <a:pt x="21" y="57"/>
                    <a:pt x="23" y="59"/>
                    <a:pt x="24" y="59"/>
                  </a:cubicBezTo>
                  <a:close/>
                  <a:moveTo>
                    <a:pt x="24" y="55"/>
                  </a:moveTo>
                  <a:cubicBezTo>
                    <a:pt x="25" y="55"/>
                    <a:pt x="25" y="55"/>
                    <a:pt x="25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3" y="56"/>
                    <a:pt x="23" y="56"/>
                  </a:cubicBezTo>
                  <a:cubicBezTo>
                    <a:pt x="23" y="55"/>
                    <a:pt x="24" y="55"/>
                    <a:pt x="24" y="55"/>
                  </a:cubicBezTo>
                  <a:close/>
                  <a:moveTo>
                    <a:pt x="34" y="59"/>
                  </a:moveTo>
                  <a:cubicBezTo>
                    <a:pt x="36" y="59"/>
                    <a:pt x="37" y="57"/>
                    <a:pt x="37" y="56"/>
                  </a:cubicBezTo>
                  <a:cubicBezTo>
                    <a:pt x="37" y="54"/>
                    <a:pt x="36" y="53"/>
                    <a:pt x="34" y="53"/>
                  </a:cubicBezTo>
                  <a:cubicBezTo>
                    <a:pt x="33" y="53"/>
                    <a:pt x="31" y="54"/>
                    <a:pt x="31" y="56"/>
                  </a:cubicBezTo>
                  <a:cubicBezTo>
                    <a:pt x="31" y="57"/>
                    <a:pt x="33" y="59"/>
                    <a:pt x="34" y="59"/>
                  </a:cubicBezTo>
                  <a:close/>
                  <a:moveTo>
                    <a:pt x="34" y="55"/>
                  </a:moveTo>
                  <a:cubicBezTo>
                    <a:pt x="35" y="55"/>
                    <a:pt x="35" y="55"/>
                    <a:pt x="35" y="56"/>
                  </a:cubicBezTo>
                  <a:cubicBezTo>
                    <a:pt x="35" y="56"/>
                    <a:pt x="35" y="57"/>
                    <a:pt x="34" y="57"/>
                  </a:cubicBezTo>
                  <a:cubicBezTo>
                    <a:pt x="34" y="57"/>
                    <a:pt x="33" y="56"/>
                    <a:pt x="33" y="56"/>
                  </a:cubicBezTo>
                  <a:cubicBezTo>
                    <a:pt x="33" y="55"/>
                    <a:pt x="34" y="55"/>
                    <a:pt x="34" y="55"/>
                  </a:cubicBezTo>
                  <a:close/>
                  <a:moveTo>
                    <a:pt x="44" y="59"/>
                  </a:moveTo>
                  <a:cubicBezTo>
                    <a:pt x="46" y="59"/>
                    <a:pt x="47" y="57"/>
                    <a:pt x="47" y="56"/>
                  </a:cubicBezTo>
                  <a:cubicBezTo>
                    <a:pt x="47" y="54"/>
                    <a:pt x="46" y="53"/>
                    <a:pt x="44" y="53"/>
                  </a:cubicBezTo>
                  <a:cubicBezTo>
                    <a:pt x="43" y="53"/>
                    <a:pt x="41" y="54"/>
                    <a:pt x="41" y="56"/>
                  </a:cubicBezTo>
                  <a:cubicBezTo>
                    <a:pt x="41" y="57"/>
                    <a:pt x="43" y="59"/>
                    <a:pt x="44" y="59"/>
                  </a:cubicBezTo>
                  <a:close/>
                  <a:moveTo>
                    <a:pt x="44" y="55"/>
                  </a:moveTo>
                  <a:cubicBezTo>
                    <a:pt x="45" y="55"/>
                    <a:pt x="45" y="55"/>
                    <a:pt x="45" y="56"/>
                  </a:cubicBezTo>
                  <a:cubicBezTo>
                    <a:pt x="45" y="56"/>
                    <a:pt x="45" y="57"/>
                    <a:pt x="44" y="57"/>
                  </a:cubicBezTo>
                  <a:cubicBezTo>
                    <a:pt x="44" y="57"/>
                    <a:pt x="43" y="56"/>
                    <a:pt x="43" y="56"/>
                  </a:cubicBezTo>
                  <a:cubicBezTo>
                    <a:pt x="43" y="55"/>
                    <a:pt x="44" y="55"/>
                    <a:pt x="44" y="55"/>
                  </a:cubicBezTo>
                  <a:close/>
                  <a:moveTo>
                    <a:pt x="54" y="59"/>
                  </a:moveTo>
                  <a:cubicBezTo>
                    <a:pt x="56" y="59"/>
                    <a:pt x="57" y="57"/>
                    <a:pt x="57" y="56"/>
                  </a:cubicBezTo>
                  <a:cubicBezTo>
                    <a:pt x="57" y="54"/>
                    <a:pt x="56" y="53"/>
                    <a:pt x="54" y="53"/>
                  </a:cubicBezTo>
                  <a:cubicBezTo>
                    <a:pt x="52" y="53"/>
                    <a:pt x="51" y="54"/>
                    <a:pt x="51" y="56"/>
                  </a:cubicBezTo>
                  <a:cubicBezTo>
                    <a:pt x="51" y="57"/>
                    <a:pt x="52" y="59"/>
                    <a:pt x="54" y="59"/>
                  </a:cubicBezTo>
                  <a:close/>
                  <a:moveTo>
                    <a:pt x="54" y="55"/>
                  </a:moveTo>
                  <a:cubicBezTo>
                    <a:pt x="55" y="55"/>
                    <a:pt x="55" y="55"/>
                    <a:pt x="55" y="56"/>
                  </a:cubicBezTo>
                  <a:cubicBezTo>
                    <a:pt x="55" y="56"/>
                    <a:pt x="55" y="57"/>
                    <a:pt x="54" y="57"/>
                  </a:cubicBezTo>
                  <a:cubicBezTo>
                    <a:pt x="54" y="57"/>
                    <a:pt x="53" y="56"/>
                    <a:pt x="53" y="56"/>
                  </a:cubicBezTo>
                  <a:cubicBezTo>
                    <a:pt x="53" y="55"/>
                    <a:pt x="54" y="55"/>
                    <a:pt x="54" y="55"/>
                  </a:cubicBezTo>
                  <a:close/>
                  <a:moveTo>
                    <a:pt x="14" y="68"/>
                  </a:moveTo>
                  <a:cubicBezTo>
                    <a:pt x="16" y="68"/>
                    <a:pt x="17" y="67"/>
                    <a:pt x="17" y="65"/>
                  </a:cubicBezTo>
                  <a:cubicBezTo>
                    <a:pt x="17" y="64"/>
                    <a:pt x="16" y="63"/>
                    <a:pt x="14" y="63"/>
                  </a:cubicBezTo>
                  <a:cubicBezTo>
                    <a:pt x="13" y="63"/>
                    <a:pt x="11" y="64"/>
                    <a:pt x="11" y="65"/>
                  </a:cubicBezTo>
                  <a:cubicBezTo>
                    <a:pt x="11" y="67"/>
                    <a:pt x="13" y="68"/>
                    <a:pt x="14" y="68"/>
                  </a:cubicBezTo>
                  <a:close/>
                  <a:moveTo>
                    <a:pt x="14" y="65"/>
                  </a:moveTo>
                  <a:cubicBezTo>
                    <a:pt x="15" y="65"/>
                    <a:pt x="15" y="65"/>
                    <a:pt x="15" y="65"/>
                  </a:cubicBezTo>
                  <a:cubicBezTo>
                    <a:pt x="15" y="66"/>
                    <a:pt x="15" y="66"/>
                    <a:pt x="14" y="66"/>
                  </a:cubicBezTo>
                  <a:cubicBezTo>
                    <a:pt x="14" y="66"/>
                    <a:pt x="13" y="66"/>
                    <a:pt x="13" y="65"/>
                  </a:cubicBezTo>
                  <a:cubicBezTo>
                    <a:pt x="13" y="65"/>
                    <a:pt x="14" y="65"/>
                    <a:pt x="14" y="65"/>
                  </a:cubicBezTo>
                  <a:close/>
                  <a:moveTo>
                    <a:pt x="24" y="68"/>
                  </a:moveTo>
                  <a:cubicBezTo>
                    <a:pt x="26" y="68"/>
                    <a:pt x="27" y="67"/>
                    <a:pt x="27" y="65"/>
                  </a:cubicBezTo>
                  <a:cubicBezTo>
                    <a:pt x="27" y="64"/>
                    <a:pt x="26" y="63"/>
                    <a:pt x="24" y="63"/>
                  </a:cubicBezTo>
                  <a:cubicBezTo>
                    <a:pt x="23" y="63"/>
                    <a:pt x="21" y="64"/>
                    <a:pt x="21" y="65"/>
                  </a:cubicBezTo>
                  <a:cubicBezTo>
                    <a:pt x="21" y="67"/>
                    <a:pt x="23" y="68"/>
                    <a:pt x="24" y="68"/>
                  </a:cubicBezTo>
                  <a:close/>
                  <a:moveTo>
                    <a:pt x="24" y="65"/>
                  </a:moveTo>
                  <a:cubicBezTo>
                    <a:pt x="25" y="65"/>
                    <a:pt x="25" y="65"/>
                    <a:pt x="25" y="65"/>
                  </a:cubicBezTo>
                  <a:cubicBezTo>
                    <a:pt x="25" y="66"/>
                    <a:pt x="25" y="66"/>
                    <a:pt x="24" y="66"/>
                  </a:cubicBezTo>
                  <a:cubicBezTo>
                    <a:pt x="24" y="66"/>
                    <a:pt x="23" y="66"/>
                    <a:pt x="23" y="65"/>
                  </a:cubicBezTo>
                  <a:cubicBezTo>
                    <a:pt x="23" y="65"/>
                    <a:pt x="24" y="65"/>
                    <a:pt x="2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3" name="Freeform 14">
              <a:extLst>
                <a:ext uri="{FF2B5EF4-FFF2-40B4-BE49-F238E27FC236}">
                  <a16:creationId xmlns:a16="http://schemas.microsoft.com/office/drawing/2014/main" id="{AF9E6C4F-FD42-A72D-8370-C34AD6AF2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6770" y="5751080"/>
              <a:ext cx="407881" cy="475862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4" name="Freeform 59">
              <a:extLst>
                <a:ext uri="{FF2B5EF4-FFF2-40B4-BE49-F238E27FC236}">
                  <a16:creationId xmlns:a16="http://schemas.microsoft.com/office/drawing/2014/main" id="{5A0477BC-400D-D30D-CE1D-A07D9DDA9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9269" y="4579197"/>
              <a:ext cx="480692" cy="311800"/>
            </a:xfrm>
            <a:custGeom>
              <a:avLst/>
              <a:gdLst>
                <a:gd name="T0" fmla="*/ 28 w 77"/>
                <a:gd name="T1" fmla="*/ 2 h 48"/>
                <a:gd name="T2" fmla="*/ 10 w 77"/>
                <a:gd name="T3" fmla="*/ 9 h 48"/>
                <a:gd name="T4" fmla="*/ 0 w 77"/>
                <a:gd name="T5" fmla="*/ 34 h 48"/>
                <a:gd name="T6" fmla="*/ 9 w 77"/>
                <a:gd name="T7" fmla="*/ 42 h 48"/>
                <a:gd name="T8" fmla="*/ 10 w 77"/>
                <a:gd name="T9" fmla="*/ 44 h 48"/>
                <a:gd name="T10" fmla="*/ 12 w 77"/>
                <a:gd name="T11" fmla="*/ 46 h 48"/>
                <a:gd name="T12" fmla="*/ 14 w 77"/>
                <a:gd name="T13" fmla="*/ 47 h 48"/>
                <a:gd name="T14" fmla="*/ 16 w 77"/>
                <a:gd name="T15" fmla="*/ 48 h 48"/>
                <a:gd name="T16" fmla="*/ 19 w 77"/>
                <a:gd name="T17" fmla="*/ 48 h 48"/>
                <a:gd name="T18" fmla="*/ 22 w 77"/>
                <a:gd name="T19" fmla="*/ 47 h 48"/>
                <a:gd name="T20" fmla="*/ 24 w 77"/>
                <a:gd name="T21" fmla="*/ 46 h 48"/>
                <a:gd name="T22" fmla="*/ 25 w 77"/>
                <a:gd name="T23" fmla="*/ 43 h 48"/>
                <a:gd name="T24" fmla="*/ 50 w 77"/>
                <a:gd name="T25" fmla="*/ 42 h 48"/>
                <a:gd name="T26" fmla="*/ 51 w 77"/>
                <a:gd name="T27" fmla="*/ 44 h 48"/>
                <a:gd name="T28" fmla="*/ 52 w 77"/>
                <a:gd name="T29" fmla="*/ 46 h 48"/>
                <a:gd name="T30" fmla="*/ 54 w 77"/>
                <a:gd name="T31" fmla="*/ 47 h 48"/>
                <a:gd name="T32" fmla="*/ 56 w 77"/>
                <a:gd name="T33" fmla="*/ 48 h 48"/>
                <a:gd name="T34" fmla="*/ 60 w 77"/>
                <a:gd name="T35" fmla="*/ 48 h 48"/>
                <a:gd name="T36" fmla="*/ 63 w 77"/>
                <a:gd name="T37" fmla="*/ 47 h 48"/>
                <a:gd name="T38" fmla="*/ 64 w 77"/>
                <a:gd name="T39" fmla="*/ 46 h 48"/>
                <a:gd name="T40" fmla="*/ 66 w 77"/>
                <a:gd name="T41" fmla="*/ 43 h 48"/>
                <a:gd name="T42" fmla="*/ 75 w 77"/>
                <a:gd name="T43" fmla="*/ 42 h 48"/>
                <a:gd name="T44" fmla="*/ 77 w 77"/>
                <a:gd name="T45" fmla="*/ 2 h 48"/>
                <a:gd name="T46" fmla="*/ 3 w 77"/>
                <a:gd name="T47" fmla="*/ 39 h 48"/>
                <a:gd name="T48" fmla="*/ 10 w 77"/>
                <a:gd name="T49" fmla="*/ 35 h 48"/>
                <a:gd name="T50" fmla="*/ 21 w 77"/>
                <a:gd name="T51" fmla="*/ 42 h 48"/>
                <a:gd name="T52" fmla="*/ 20 w 77"/>
                <a:gd name="T53" fmla="*/ 43 h 48"/>
                <a:gd name="T54" fmla="*/ 16 w 77"/>
                <a:gd name="T55" fmla="*/ 44 h 48"/>
                <a:gd name="T56" fmla="*/ 14 w 77"/>
                <a:gd name="T57" fmla="*/ 42 h 48"/>
                <a:gd name="T58" fmla="*/ 13 w 77"/>
                <a:gd name="T59" fmla="*/ 40 h 48"/>
                <a:gd name="T60" fmla="*/ 15 w 77"/>
                <a:gd name="T61" fmla="*/ 36 h 48"/>
                <a:gd name="T62" fmla="*/ 17 w 77"/>
                <a:gd name="T63" fmla="*/ 35 h 48"/>
                <a:gd name="T64" fmla="*/ 20 w 77"/>
                <a:gd name="T65" fmla="*/ 36 h 48"/>
                <a:gd name="T66" fmla="*/ 22 w 77"/>
                <a:gd name="T67" fmla="*/ 40 h 48"/>
                <a:gd name="T68" fmla="*/ 17 w 77"/>
                <a:gd name="T69" fmla="*/ 31 h 48"/>
                <a:gd name="T70" fmla="*/ 3 w 77"/>
                <a:gd name="T71" fmla="*/ 32 h 48"/>
                <a:gd name="T72" fmla="*/ 12 w 77"/>
                <a:gd name="T73" fmla="*/ 12 h 48"/>
                <a:gd name="T74" fmla="*/ 29 w 77"/>
                <a:gd name="T75" fmla="*/ 12 h 48"/>
                <a:gd name="T76" fmla="*/ 23 w 77"/>
                <a:gd name="T77" fmla="*/ 33 h 48"/>
                <a:gd name="T78" fmla="*/ 25 w 77"/>
                <a:gd name="T79" fmla="*/ 35 h 48"/>
                <a:gd name="T80" fmla="*/ 51 w 77"/>
                <a:gd name="T81" fmla="*/ 35 h 48"/>
                <a:gd name="T82" fmla="*/ 62 w 77"/>
                <a:gd name="T83" fmla="*/ 42 h 48"/>
                <a:gd name="T84" fmla="*/ 60 w 77"/>
                <a:gd name="T85" fmla="*/ 43 h 48"/>
                <a:gd name="T86" fmla="*/ 56 w 77"/>
                <a:gd name="T87" fmla="*/ 44 h 48"/>
                <a:gd name="T88" fmla="*/ 54 w 77"/>
                <a:gd name="T89" fmla="*/ 42 h 48"/>
                <a:gd name="T90" fmla="*/ 54 w 77"/>
                <a:gd name="T91" fmla="*/ 40 h 48"/>
                <a:gd name="T92" fmla="*/ 55 w 77"/>
                <a:gd name="T93" fmla="*/ 36 h 48"/>
                <a:gd name="T94" fmla="*/ 58 w 77"/>
                <a:gd name="T95" fmla="*/ 35 h 48"/>
                <a:gd name="T96" fmla="*/ 61 w 77"/>
                <a:gd name="T97" fmla="*/ 36 h 48"/>
                <a:gd name="T98" fmla="*/ 63 w 77"/>
                <a:gd name="T99" fmla="*/ 40 h 48"/>
                <a:gd name="T100" fmla="*/ 66 w 77"/>
                <a:gd name="T101" fmla="*/ 39 h 48"/>
                <a:gd name="T102" fmla="*/ 74 w 77"/>
                <a:gd name="T103" fmla="*/ 39 h 48"/>
                <a:gd name="T104" fmla="*/ 58 w 77"/>
                <a:gd name="T105" fmla="*/ 31 h 48"/>
                <a:gd name="T106" fmla="*/ 31 w 77"/>
                <a:gd name="T107" fmla="*/ 32 h 48"/>
                <a:gd name="T108" fmla="*/ 74 w 77"/>
                <a:gd name="T109" fmla="*/ 3 h 48"/>
                <a:gd name="T110" fmla="*/ 18 w 77"/>
                <a:gd name="T111" fmla="*/ 29 h 48"/>
                <a:gd name="T112" fmla="*/ 14 w 77"/>
                <a:gd name="T113" fmla="*/ 27 h 48"/>
                <a:gd name="T114" fmla="*/ 26 w 77"/>
                <a:gd name="T115" fmla="*/ 13 h 48"/>
                <a:gd name="T116" fmla="*/ 6 w 77"/>
                <a:gd name="T117" fmla="*/ 23 h 48"/>
                <a:gd name="T118" fmla="*/ 26 w 77"/>
                <a:gd name="T119" fmla="*/ 25 h 48"/>
                <a:gd name="T120" fmla="*/ 26 w 77"/>
                <a:gd name="T121" fmla="*/ 13 h 48"/>
                <a:gd name="T122" fmla="*/ 14 w 77"/>
                <a:gd name="T123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" h="48">
                  <a:moveTo>
                    <a:pt x="7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0" y="9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5"/>
                    <a:pt x="10" y="45"/>
                    <a:pt x="11" y="45"/>
                  </a:cubicBezTo>
                  <a:cubicBezTo>
                    <a:pt x="11" y="45"/>
                    <a:pt x="11" y="45"/>
                    <a:pt x="11" y="46"/>
                  </a:cubicBezTo>
                  <a:cubicBezTo>
                    <a:pt x="11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4" y="47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8" y="48"/>
                    <a:pt x="19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0" y="48"/>
                    <a:pt x="20" y="48"/>
                    <a:pt x="21" y="48"/>
                  </a:cubicBezTo>
                  <a:cubicBezTo>
                    <a:pt x="21" y="48"/>
                    <a:pt x="21" y="48"/>
                    <a:pt x="21" y="47"/>
                  </a:cubicBezTo>
                  <a:cubicBezTo>
                    <a:pt x="21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3" y="46"/>
                    <a:pt x="24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5" y="44"/>
                  </a:cubicBezTo>
                  <a:cubicBezTo>
                    <a:pt x="25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6" y="42"/>
                    <a:pt x="26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0" y="42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4"/>
                    <a:pt x="51" y="44"/>
                    <a:pt x="51" y="4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5"/>
                    <a:pt x="52" y="45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3" y="46"/>
                    <a:pt x="53" y="46"/>
                    <a:pt x="53" y="47"/>
                  </a:cubicBezTo>
                  <a:cubicBezTo>
                    <a:pt x="53" y="47"/>
                    <a:pt x="53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8"/>
                    <a:pt x="57" y="48"/>
                    <a:pt x="58" y="48"/>
                  </a:cubicBezTo>
                  <a:cubicBezTo>
                    <a:pt x="59" y="48"/>
                    <a:pt x="59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1" y="48"/>
                    <a:pt x="61" y="48"/>
                  </a:cubicBezTo>
                  <a:cubicBezTo>
                    <a:pt x="61" y="48"/>
                    <a:pt x="61" y="48"/>
                    <a:pt x="62" y="47"/>
                  </a:cubicBezTo>
                  <a:cubicBezTo>
                    <a:pt x="62" y="47"/>
                    <a:pt x="62" y="47"/>
                    <a:pt x="63" y="47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5"/>
                    <a:pt x="65" y="45"/>
                    <a:pt x="65" y="45"/>
                  </a:cubicBezTo>
                  <a:cubicBezTo>
                    <a:pt x="65" y="45"/>
                    <a:pt x="65" y="45"/>
                    <a:pt x="65" y="44"/>
                  </a:cubicBezTo>
                  <a:cubicBezTo>
                    <a:pt x="65" y="44"/>
                    <a:pt x="66" y="44"/>
                    <a:pt x="66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6" y="43"/>
                    <a:pt x="66" y="42"/>
                    <a:pt x="66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6" y="42"/>
                    <a:pt x="77" y="41"/>
                    <a:pt x="77" y="4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lose/>
                  <a:moveTo>
                    <a:pt x="9" y="39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9" y="37"/>
                    <a:pt x="9" y="39"/>
                  </a:cubicBezTo>
                  <a:close/>
                  <a:moveTo>
                    <a:pt x="22" y="41"/>
                  </a:moveTo>
                  <a:cubicBezTo>
                    <a:pt x="22" y="41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4"/>
                    <a:pt x="19" y="44"/>
                    <a:pt x="19" y="44"/>
                  </a:cubicBezTo>
                  <a:cubicBezTo>
                    <a:pt x="19" y="44"/>
                    <a:pt x="18" y="44"/>
                    <a:pt x="17" y="44"/>
                  </a:cubicBezTo>
                  <a:cubicBezTo>
                    <a:pt x="17" y="44"/>
                    <a:pt x="16" y="44"/>
                    <a:pt x="16" y="44"/>
                  </a:cubicBezTo>
                  <a:cubicBezTo>
                    <a:pt x="16" y="44"/>
                    <a:pt x="15" y="44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3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3" y="42"/>
                    <a:pt x="13" y="41"/>
                    <a:pt x="13" y="41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39"/>
                    <a:pt x="13" y="38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6" y="36"/>
                    <a:pt x="16" y="36"/>
                  </a:cubicBezTo>
                  <a:cubicBezTo>
                    <a:pt x="16" y="35"/>
                    <a:pt x="17" y="35"/>
                    <a:pt x="17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8"/>
                    <a:pt x="22" y="39"/>
                    <a:pt x="22" y="40"/>
                  </a:cubicBezTo>
                  <a:cubicBezTo>
                    <a:pt x="22" y="40"/>
                    <a:pt x="22" y="40"/>
                    <a:pt x="22" y="41"/>
                  </a:cubicBezTo>
                  <a:close/>
                  <a:moveTo>
                    <a:pt x="23" y="33"/>
                  </a:moveTo>
                  <a:cubicBezTo>
                    <a:pt x="21" y="32"/>
                    <a:pt x="19" y="31"/>
                    <a:pt x="17" y="31"/>
                  </a:cubicBezTo>
                  <a:cubicBezTo>
                    <a:pt x="15" y="31"/>
                    <a:pt x="13" y="32"/>
                    <a:pt x="1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3" y="33"/>
                    <a:pt x="3" y="3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4" y="23"/>
                    <a:pt x="4" y="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8" y="33"/>
                  </a:cubicBezTo>
                  <a:lnTo>
                    <a:pt x="23" y="33"/>
                  </a:lnTo>
                  <a:close/>
                  <a:moveTo>
                    <a:pt x="50" y="39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26" y="37"/>
                    <a:pt x="25" y="36"/>
                    <a:pt x="25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0" y="36"/>
                    <a:pt x="50" y="37"/>
                    <a:pt x="50" y="39"/>
                  </a:cubicBezTo>
                  <a:close/>
                  <a:moveTo>
                    <a:pt x="62" y="41"/>
                  </a:moveTo>
                  <a:cubicBezTo>
                    <a:pt x="62" y="41"/>
                    <a:pt x="62" y="4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43"/>
                    <a:pt x="61" y="43"/>
                    <a:pt x="60" y="43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9" y="44"/>
                    <a:pt x="59" y="44"/>
                    <a:pt x="58" y="44"/>
                  </a:cubicBezTo>
                  <a:cubicBezTo>
                    <a:pt x="57" y="44"/>
                    <a:pt x="57" y="44"/>
                    <a:pt x="56" y="44"/>
                  </a:cubicBezTo>
                  <a:cubicBezTo>
                    <a:pt x="56" y="44"/>
                    <a:pt x="56" y="44"/>
                    <a:pt x="56" y="43"/>
                  </a:cubicBezTo>
                  <a:cubicBezTo>
                    <a:pt x="56" y="43"/>
                    <a:pt x="55" y="43"/>
                    <a:pt x="55" y="43"/>
                  </a:cubicBezTo>
                  <a:cubicBezTo>
                    <a:pt x="55" y="43"/>
                    <a:pt x="55" y="43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4" y="41"/>
                    <a:pt x="54" y="41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8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5" y="37"/>
                    <a:pt x="55" y="37"/>
                    <a:pt x="55" y="36"/>
                  </a:cubicBezTo>
                  <a:cubicBezTo>
                    <a:pt x="55" y="36"/>
                    <a:pt x="55" y="36"/>
                    <a:pt x="5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5"/>
                    <a:pt x="57" y="35"/>
                    <a:pt x="58" y="35"/>
                  </a:cubicBezTo>
                  <a:cubicBezTo>
                    <a:pt x="59" y="35"/>
                    <a:pt x="59" y="35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7"/>
                    <a:pt x="61" y="37"/>
                    <a:pt x="62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2" y="38"/>
                    <a:pt x="63" y="39"/>
                    <a:pt x="63" y="40"/>
                  </a:cubicBezTo>
                  <a:cubicBezTo>
                    <a:pt x="63" y="40"/>
                    <a:pt x="62" y="40"/>
                    <a:pt x="62" y="41"/>
                  </a:cubicBezTo>
                  <a:close/>
                  <a:moveTo>
                    <a:pt x="74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6" y="37"/>
                    <a:pt x="66" y="36"/>
                    <a:pt x="65" y="35"/>
                  </a:cubicBezTo>
                  <a:cubicBezTo>
                    <a:pt x="74" y="35"/>
                    <a:pt x="74" y="35"/>
                    <a:pt x="74" y="35"/>
                  </a:cubicBezTo>
                  <a:lnTo>
                    <a:pt x="74" y="39"/>
                  </a:lnTo>
                  <a:close/>
                  <a:moveTo>
                    <a:pt x="74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2" y="32"/>
                    <a:pt x="60" y="31"/>
                    <a:pt x="58" y="31"/>
                  </a:cubicBezTo>
                  <a:cubicBezTo>
                    <a:pt x="56" y="31"/>
                    <a:pt x="54" y="32"/>
                    <a:pt x="5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74" y="3"/>
                    <a:pt x="74" y="3"/>
                    <a:pt x="74" y="3"/>
                  </a:cubicBezTo>
                  <a:lnTo>
                    <a:pt x="74" y="33"/>
                  </a:lnTo>
                  <a:close/>
                  <a:moveTo>
                    <a:pt x="19" y="28"/>
                  </a:moveTo>
                  <a:cubicBezTo>
                    <a:pt x="19" y="28"/>
                    <a:pt x="18" y="29"/>
                    <a:pt x="18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8"/>
                    <a:pt x="13" y="28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19" y="28"/>
                  </a:cubicBezTo>
                  <a:close/>
                  <a:moveTo>
                    <a:pt x="26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4"/>
                    <a:pt x="12" y="1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7" y="25"/>
                    <a:pt x="7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3"/>
                    <a:pt x="26" y="13"/>
                  </a:cubicBezTo>
                  <a:close/>
                  <a:moveTo>
                    <a:pt x="25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5" y="15"/>
                    <a:pt x="25" y="15"/>
                    <a:pt x="25" y="15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5" name="Freeform 60">
              <a:extLst>
                <a:ext uri="{FF2B5EF4-FFF2-40B4-BE49-F238E27FC236}">
                  <a16:creationId xmlns:a16="http://schemas.microsoft.com/office/drawing/2014/main" id="{EE500DD9-0F62-3C42-113A-B94263983A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8003" y="5898171"/>
              <a:ext cx="353116" cy="230293"/>
            </a:xfrm>
            <a:custGeom>
              <a:avLst/>
              <a:gdLst>
                <a:gd name="T0" fmla="*/ 28 w 77"/>
                <a:gd name="T1" fmla="*/ 2 h 48"/>
                <a:gd name="T2" fmla="*/ 10 w 77"/>
                <a:gd name="T3" fmla="*/ 9 h 48"/>
                <a:gd name="T4" fmla="*/ 0 w 77"/>
                <a:gd name="T5" fmla="*/ 34 h 48"/>
                <a:gd name="T6" fmla="*/ 9 w 77"/>
                <a:gd name="T7" fmla="*/ 42 h 48"/>
                <a:gd name="T8" fmla="*/ 10 w 77"/>
                <a:gd name="T9" fmla="*/ 44 h 48"/>
                <a:gd name="T10" fmla="*/ 11 w 77"/>
                <a:gd name="T11" fmla="*/ 46 h 48"/>
                <a:gd name="T12" fmla="*/ 13 w 77"/>
                <a:gd name="T13" fmla="*/ 47 h 48"/>
                <a:gd name="T14" fmla="*/ 15 w 77"/>
                <a:gd name="T15" fmla="*/ 48 h 48"/>
                <a:gd name="T16" fmla="*/ 19 w 77"/>
                <a:gd name="T17" fmla="*/ 48 h 48"/>
                <a:gd name="T18" fmla="*/ 21 w 77"/>
                <a:gd name="T19" fmla="*/ 47 h 48"/>
                <a:gd name="T20" fmla="*/ 23 w 77"/>
                <a:gd name="T21" fmla="*/ 46 h 48"/>
                <a:gd name="T22" fmla="*/ 25 w 77"/>
                <a:gd name="T23" fmla="*/ 43 h 48"/>
                <a:gd name="T24" fmla="*/ 49 w 77"/>
                <a:gd name="T25" fmla="*/ 42 h 48"/>
                <a:gd name="T26" fmla="*/ 50 w 77"/>
                <a:gd name="T27" fmla="*/ 44 h 48"/>
                <a:gd name="T28" fmla="*/ 52 w 77"/>
                <a:gd name="T29" fmla="*/ 46 h 48"/>
                <a:gd name="T30" fmla="*/ 54 w 77"/>
                <a:gd name="T31" fmla="*/ 47 h 48"/>
                <a:gd name="T32" fmla="*/ 56 w 77"/>
                <a:gd name="T33" fmla="*/ 48 h 48"/>
                <a:gd name="T34" fmla="*/ 60 w 77"/>
                <a:gd name="T35" fmla="*/ 48 h 48"/>
                <a:gd name="T36" fmla="*/ 62 w 77"/>
                <a:gd name="T37" fmla="*/ 47 h 48"/>
                <a:gd name="T38" fmla="*/ 64 w 77"/>
                <a:gd name="T39" fmla="*/ 46 h 48"/>
                <a:gd name="T40" fmla="*/ 65 w 77"/>
                <a:gd name="T41" fmla="*/ 43 h 48"/>
                <a:gd name="T42" fmla="*/ 75 w 77"/>
                <a:gd name="T43" fmla="*/ 42 h 48"/>
                <a:gd name="T44" fmla="*/ 77 w 77"/>
                <a:gd name="T45" fmla="*/ 2 h 48"/>
                <a:gd name="T46" fmla="*/ 3 w 77"/>
                <a:gd name="T47" fmla="*/ 39 h 48"/>
                <a:gd name="T48" fmla="*/ 10 w 77"/>
                <a:gd name="T49" fmla="*/ 35 h 48"/>
                <a:gd name="T50" fmla="*/ 21 w 77"/>
                <a:gd name="T51" fmla="*/ 42 h 48"/>
                <a:gd name="T52" fmla="*/ 19 w 77"/>
                <a:gd name="T53" fmla="*/ 43 h 48"/>
                <a:gd name="T54" fmla="*/ 15 w 77"/>
                <a:gd name="T55" fmla="*/ 44 h 48"/>
                <a:gd name="T56" fmla="*/ 13 w 77"/>
                <a:gd name="T57" fmla="*/ 42 h 48"/>
                <a:gd name="T58" fmla="*/ 12 w 77"/>
                <a:gd name="T59" fmla="*/ 40 h 48"/>
                <a:gd name="T60" fmla="*/ 14 w 77"/>
                <a:gd name="T61" fmla="*/ 36 h 48"/>
                <a:gd name="T62" fmla="*/ 17 w 77"/>
                <a:gd name="T63" fmla="*/ 35 h 48"/>
                <a:gd name="T64" fmla="*/ 20 w 77"/>
                <a:gd name="T65" fmla="*/ 36 h 48"/>
                <a:gd name="T66" fmla="*/ 21 w 77"/>
                <a:gd name="T67" fmla="*/ 40 h 48"/>
                <a:gd name="T68" fmla="*/ 17 w 77"/>
                <a:gd name="T69" fmla="*/ 31 h 48"/>
                <a:gd name="T70" fmla="*/ 3 w 77"/>
                <a:gd name="T71" fmla="*/ 32 h 48"/>
                <a:gd name="T72" fmla="*/ 11 w 77"/>
                <a:gd name="T73" fmla="*/ 12 h 48"/>
                <a:gd name="T74" fmla="*/ 29 w 77"/>
                <a:gd name="T75" fmla="*/ 12 h 48"/>
                <a:gd name="T76" fmla="*/ 22 w 77"/>
                <a:gd name="T77" fmla="*/ 33 h 48"/>
                <a:gd name="T78" fmla="*/ 24 w 77"/>
                <a:gd name="T79" fmla="*/ 35 h 48"/>
                <a:gd name="T80" fmla="*/ 50 w 77"/>
                <a:gd name="T81" fmla="*/ 35 h 48"/>
                <a:gd name="T82" fmla="*/ 61 w 77"/>
                <a:gd name="T83" fmla="*/ 42 h 48"/>
                <a:gd name="T84" fmla="*/ 60 w 77"/>
                <a:gd name="T85" fmla="*/ 43 h 48"/>
                <a:gd name="T86" fmla="*/ 56 w 77"/>
                <a:gd name="T87" fmla="*/ 44 h 48"/>
                <a:gd name="T88" fmla="*/ 54 w 77"/>
                <a:gd name="T89" fmla="*/ 42 h 48"/>
                <a:gd name="T90" fmla="*/ 53 w 77"/>
                <a:gd name="T91" fmla="*/ 40 h 48"/>
                <a:gd name="T92" fmla="*/ 55 w 77"/>
                <a:gd name="T93" fmla="*/ 36 h 48"/>
                <a:gd name="T94" fmla="*/ 58 w 77"/>
                <a:gd name="T95" fmla="*/ 35 h 48"/>
                <a:gd name="T96" fmla="*/ 60 w 77"/>
                <a:gd name="T97" fmla="*/ 36 h 48"/>
                <a:gd name="T98" fmla="*/ 62 w 77"/>
                <a:gd name="T99" fmla="*/ 40 h 48"/>
                <a:gd name="T100" fmla="*/ 66 w 77"/>
                <a:gd name="T101" fmla="*/ 39 h 48"/>
                <a:gd name="T102" fmla="*/ 74 w 77"/>
                <a:gd name="T103" fmla="*/ 39 h 48"/>
                <a:gd name="T104" fmla="*/ 12 w 77"/>
                <a:gd name="T105" fmla="*/ 14 h 48"/>
                <a:gd name="T106" fmla="*/ 7 w 77"/>
                <a:gd name="T107" fmla="*/ 25 h 48"/>
                <a:gd name="T108" fmla="*/ 27 w 77"/>
                <a:gd name="T109" fmla="*/ 14 h 48"/>
                <a:gd name="T110" fmla="*/ 8 w 77"/>
                <a:gd name="T111" fmla="*/ 23 h 48"/>
                <a:gd name="T112" fmla="*/ 25 w 77"/>
                <a:gd name="T113" fmla="*/ 23 h 48"/>
                <a:gd name="T114" fmla="*/ 14 w 77"/>
                <a:gd name="T115" fmla="*/ 29 h 48"/>
                <a:gd name="T116" fmla="*/ 17 w 77"/>
                <a:gd name="T117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" h="48">
                  <a:moveTo>
                    <a:pt x="7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8"/>
                    <a:pt x="14" y="48"/>
                    <a:pt x="14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8"/>
                    <a:pt x="16" y="48"/>
                    <a:pt x="17" y="48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0" y="48"/>
                    <a:pt x="20" y="48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4"/>
                  </a:cubicBezTo>
                  <a:cubicBezTo>
                    <a:pt x="24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2"/>
                    <a:pt x="25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5"/>
                    <a:pt x="51" y="45"/>
                    <a:pt x="51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6"/>
                    <a:pt x="52" y="46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4" y="47"/>
                    <a:pt x="54" y="47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7" y="48"/>
                    <a:pt x="58" y="48"/>
                  </a:cubicBezTo>
                  <a:cubicBezTo>
                    <a:pt x="58" y="48"/>
                    <a:pt x="59" y="48"/>
                    <a:pt x="59" y="48"/>
                  </a:cubicBezTo>
                  <a:cubicBezTo>
                    <a:pt x="59" y="48"/>
                    <a:pt x="59" y="48"/>
                    <a:pt x="60" y="48"/>
                  </a:cubicBezTo>
                  <a:cubicBezTo>
                    <a:pt x="60" y="48"/>
                    <a:pt x="60" y="48"/>
                    <a:pt x="61" y="48"/>
                  </a:cubicBezTo>
                  <a:cubicBezTo>
                    <a:pt x="61" y="48"/>
                    <a:pt x="61" y="48"/>
                    <a:pt x="61" y="47"/>
                  </a:cubicBezTo>
                  <a:cubicBezTo>
                    <a:pt x="61" y="47"/>
                    <a:pt x="62" y="47"/>
                    <a:pt x="62" y="47"/>
                  </a:cubicBezTo>
                  <a:cubicBezTo>
                    <a:pt x="62" y="47"/>
                    <a:pt x="62" y="47"/>
                    <a:pt x="63" y="47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5"/>
                    <a:pt x="65" y="45"/>
                    <a:pt x="65" y="44"/>
                  </a:cubicBezTo>
                  <a:cubicBezTo>
                    <a:pt x="65" y="44"/>
                    <a:pt x="65" y="44"/>
                    <a:pt x="65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6" y="43"/>
                    <a:pt x="66" y="42"/>
                    <a:pt x="66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6" y="42"/>
                    <a:pt x="77" y="41"/>
                    <a:pt x="77" y="4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lose/>
                  <a:moveTo>
                    <a:pt x="8" y="39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9" y="37"/>
                    <a:pt x="8" y="39"/>
                  </a:cubicBezTo>
                  <a:close/>
                  <a:moveTo>
                    <a:pt x="21" y="41"/>
                  </a:moveTo>
                  <a:cubicBezTo>
                    <a:pt x="21" y="41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6" y="44"/>
                    <a:pt x="16" y="44"/>
                    <a:pt x="15" y="44"/>
                  </a:cubicBezTo>
                  <a:cubicBezTo>
                    <a:pt x="15" y="44"/>
                    <a:pt x="15" y="44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3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ubicBezTo>
                    <a:pt x="13" y="40"/>
                    <a:pt x="12" y="40"/>
                    <a:pt x="12" y="40"/>
                  </a:cubicBezTo>
                  <a:cubicBezTo>
                    <a:pt x="12" y="39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4" y="37"/>
                    <a:pt x="14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5"/>
                    <a:pt x="18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8"/>
                    <a:pt x="21" y="39"/>
                    <a:pt x="21" y="40"/>
                  </a:cubicBezTo>
                  <a:cubicBezTo>
                    <a:pt x="21" y="40"/>
                    <a:pt x="21" y="40"/>
                    <a:pt x="21" y="41"/>
                  </a:cubicBezTo>
                  <a:close/>
                  <a:moveTo>
                    <a:pt x="22" y="33"/>
                  </a:moveTo>
                  <a:cubicBezTo>
                    <a:pt x="21" y="32"/>
                    <a:pt x="19" y="31"/>
                    <a:pt x="17" y="31"/>
                  </a:cubicBezTo>
                  <a:cubicBezTo>
                    <a:pt x="15" y="31"/>
                    <a:pt x="13" y="32"/>
                    <a:pt x="1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3" y="33"/>
                    <a:pt x="3" y="33"/>
                    <a:pt x="3" y="3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3" y="23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9" y="11"/>
                    <a:pt x="29" y="1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8" y="33"/>
                    <a:pt x="28" y="33"/>
                  </a:cubicBezTo>
                  <a:lnTo>
                    <a:pt x="22" y="33"/>
                  </a:lnTo>
                  <a:close/>
                  <a:moveTo>
                    <a:pt x="49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9" y="37"/>
                    <a:pt x="49" y="39"/>
                  </a:cubicBezTo>
                  <a:close/>
                  <a:moveTo>
                    <a:pt x="62" y="41"/>
                  </a:moveTo>
                  <a:cubicBezTo>
                    <a:pt x="62" y="41"/>
                    <a:pt x="62" y="42"/>
                    <a:pt x="61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3"/>
                    <a:pt x="61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4"/>
                    <a:pt x="59" y="44"/>
                    <a:pt x="59" y="44"/>
                  </a:cubicBezTo>
                  <a:cubicBezTo>
                    <a:pt x="59" y="44"/>
                    <a:pt x="58" y="44"/>
                    <a:pt x="58" y="44"/>
                  </a:cubicBezTo>
                  <a:cubicBezTo>
                    <a:pt x="57" y="44"/>
                    <a:pt x="56" y="44"/>
                    <a:pt x="56" y="44"/>
                  </a:cubicBezTo>
                  <a:cubicBezTo>
                    <a:pt x="56" y="44"/>
                    <a:pt x="55" y="44"/>
                    <a:pt x="55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3" y="41"/>
                    <a:pt x="53" y="41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8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6" y="36"/>
                    <a:pt x="56" y="36"/>
                  </a:cubicBezTo>
                  <a:cubicBezTo>
                    <a:pt x="56" y="35"/>
                    <a:pt x="57" y="35"/>
                    <a:pt x="58" y="35"/>
                  </a:cubicBezTo>
                  <a:cubicBezTo>
                    <a:pt x="58" y="35"/>
                    <a:pt x="59" y="35"/>
                    <a:pt x="59" y="36"/>
                  </a:cubicBezTo>
                  <a:cubicBezTo>
                    <a:pt x="59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2" y="38"/>
                    <a:pt x="62" y="39"/>
                    <a:pt x="62" y="40"/>
                  </a:cubicBezTo>
                  <a:cubicBezTo>
                    <a:pt x="62" y="40"/>
                    <a:pt x="62" y="40"/>
                    <a:pt x="62" y="41"/>
                  </a:cubicBezTo>
                  <a:close/>
                  <a:moveTo>
                    <a:pt x="74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6" y="37"/>
                    <a:pt x="65" y="36"/>
                    <a:pt x="65" y="35"/>
                  </a:cubicBezTo>
                  <a:cubicBezTo>
                    <a:pt x="74" y="35"/>
                    <a:pt x="74" y="35"/>
                    <a:pt x="74" y="35"/>
                  </a:cubicBezTo>
                  <a:lnTo>
                    <a:pt x="74" y="39"/>
                  </a:lnTo>
                  <a:close/>
                  <a:moveTo>
                    <a:pt x="26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2" y="14"/>
                    <a:pt x="12" y="1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6" y="13"/>
                    <a:pt x="26" y="13"/>
                  </a:cubicBezTo>
                  <a:close/>
                  <a:moveTo>
                    <a:pt x="25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5" y="15"/>
                    <a:pt x="25" y="15"/>
                    <a:pt x="25" y="15"/>
                  </a:cubicBezTo>
                  <a:lnTo>
                    <a:pt x="25" y="23"/>
                  </a:lnTo>
                  <a:close/>
                  <a:moveTo>
                    <a:pt x="18" y="28"/>
                  </a:moveTo>
                  <a:cubicBezTo>
                    <a:pt x="18" y="28"/>
                    <a:pt x="18" y="29"/>
                    <a:pt x="17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8"/>
                    <a:pt x="13" y="28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6" name="Freeform 60">
              <a:extLst>
                <a:ext uri="{FF2B5EF4-FFF2-40B4-BE49-F238E27FC236}">
                  <a16:creationId xmlns:a16="http://schemas.microsoft.com/office/drawing/2014/main" id="{67EF867D-DE1B-54CA-234C-4D2AC52467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5340" y="1776226"/>
              <a:ext cx="353116" cy="230293"/>
            </a:xfrm>
            <a:custGeom>
              <a:avLst/>
              <a:gdLst>
                <a:gd name="T0" fmla="*/ 28 w 77"/>
                <a:gd name="T1" fmla="*/ 2 h 48"/>
                <a:gd name="T2" fmla="*/ 10 w 77"/>
                <a:gd name="T3" fmla="*/ 9 h 48"/>
                <a:gd name="T4" fmla="*/ 0 w 77"/>
                <a:gd name="T5" fmla="*/ 34 h 48"/>
                <a:gd name="T6" fmla="*/ 9 w 77"/>
                <a:gd name="T7" fmla="*/ 42 h 48"/>
                <a:gd name="T8" fmla="*/ 10 w 77"/>
                <a:gd name="T9" fmla="*/ 44 h 48"/>
                <a:gd name="T10" fmla="*/ 11 w 77"/>
                <a:gd name="T11" fmla="*/ 46 h 48"/>
                <a:gd name="T12" fmla="*/ 13 w 77"/>
                <a:gd name="T13" fmla="*/ 47 h 48"/>
                <a:gd name="T14" fmla="*/ 15 w 77"/>
                <a:gd name="T15" fmla="*/ 48 h 48"/>
                <a:gd name="T16" fmla="*/ 19 w 77"/>
                <a:gd name="T17" fmla="*/ 48 h 48"/>
                <a:gd name="T18" fmla="*/ 21 w 77"/>
                <a:gd name="T19" fmla="*/ 47 h 48"/>
                <a:gd name="T20" fmla="*/ 23 w 77"/>
                <a:gd name="T21" fmla="*/ 46 h 48"/>
                <a:gd name="T22" fmla="*/ 25 w 77"/>
                <a:gd name="T23" fmla="*/ 43 h 48"/>
                <a:gd name="T24" fmla="*/ 49 w 77"/>
                <a:gd name="T25" fmla="*/ 42 h 48"/>
                <a:gd name="T26" fmla="*/ 50 w 77"/>
                <a:gd name="T27" fmla="*/ 44 h 48"/>
                <a:gd name="T28" fmla="*/ 52 w 77"/>
                <a:gd name="T29" fmla="*/ 46 h 48"/>
                <a:gd name="T30" fmla="*/ 54 w 77"/>
                <a:gd name="T31" fmla="*/ 47 h 48"/>
                <a:gd name="T32" fmla="*/ 56 w 77"/>
                <a:gd name="T33" fmla="*/ 48 h 48"/>
                <a:gd name="T34" fmla="*/ 60 w 77"/>
                <a:gd name="T35" fmla="*/ 48 h 48"/>
                <a:gd name="T36" fmla="*/ 62 w 77"/>
                <a:gd name="T37" fmla="*/ 47 h 48"/>
                <a:gd name="T38" fmla="*/ 64 w 77"/>
                <a:gd name="T39" fmla="*/ 46 h 48"/>
                <a:gd name="T40" fmla="*/ 65 w 77"/>
                <a:gd name="T41" fmla="*/ 43 h 48"/>
                <a:gd name="T42" fmla="*/ 75 w 77"/>
                <a:gd name="T43" fmla="*/ 42 h 48"/>
                <a:gd name="T44" fmla="*/ 77 w 77"/>
                <a:gd name="T45" fmla="*/ 2 h 48"/>
                <a:gd name="T46" fmla="*/ 3 w 77"/>
                <a:gd name="T47" fmla="*/ 39 h 48"/>
                <a:gd name="T48" fmla="*/ 10 w 77"/>
                <a:gd name="T49" fmla="*/ 35 h 48"/>
                <a:gd name="T50" fmla="*/ 21 w 77"/>
                <a:gd name="T51" fmla="*/ 42 h 48"/>
                <a:gd name="T52" fmla="*/ 19 w 77"/>
                <a:gd name="T53" fmla="*/ 43 h 48"/>
                <a:gd name="T54" fmla="*/ 15 w 77"/>
                <a:gd name="T55" fmla="*/ 44 h 48"/>
                <a:gd name="T56" fmla="*/ 13 w 77"/>
                <a:gd name="T57" fmla="*/ 42 h 48"/>
                <a:gd name="T58" fmla="*/ 12 w 77"/>
                <a:gd name="T59" fmla="*/ 40 h 48"/>
                <a:gd name="T60" fmla="*/ 14 w 77"/>
                <a:gd name="T61" fmla="*/ 36 h 48"/>
                <a:gd name="T62" fmla="*/ 17 w 77"/>
                <a:gd name="T63" fmla="*/ 35 h 48"/>
                <a:gd name="T64" fmla="*/ 20 w 77"/>
                <a:gd name="T65" fmla="*/ 36 h 48"/>
                <a:gd name="T66" fmla="*/ 21 w 77"/>
                <a:gd name="T67" fmla="*/ 40 h 48"/>
                <a:gd name="T68" fmla="*/ 17 w 77"/>
                <a:gd name="T69" fmla="*/ 31 h 48"/>
                <a:gd name="T70" fmla="*/ 3 w 77"/>
                <a:gd name="T71" fmla="*/ 32 h 48"/>
                <a:gd name="T72" fmla="*/ 11 w 77"/>
                <a:gd name="T73" fmla="*/ 12 h 48"/>
                <a:gd name="T74" fmla="*/ 29 w 77"/>
                <a:gd name="T75" fmla="*/ 12 h 48"/>
                <a:gd name="T76" fmla="*/ 22 w 77"/>
                <a:gd name="T77" fmla="*/ 33 h 48"/>
                <a:gd name="T78" fmla="*/ 24 w 77"/>
                <a:gd name="T79" fmla="*/ 35 h 48"/>
                <a:gd name="T80" fmla="*/ 50 w 77"/>
                <a:gd name="T81" fmla="*/ 35 h 48"/>
                <a:gd name="T82" fmla="*/ 61 w 77"/>
                <a:gd name="T83" fmla="*/ 42 h 48"/>
                <a:gd name="T84" fmla="*/ 60 w 77"/>
                <a:gd name="T85" fmla="*/ 43 h 48"/>
                <a:gd name="T86" fmla="*/ 56 w 77"/>
                <a:gd name="T87" fmla="*/ 44 h 48"/>
                <a:gd name="T88" fmla="*/ 54 w 77"/>
                <a:gd name="T89" fmla="*/ 42 h 48"/>
                <a:gd name="T90" fmla="*/ 53 w 77"/>
                <a:gd name="T91" fmla="*/ 40 h 48"/>
                <a:gd name="T92" fmla="*/ 55 w 77"/>
                <a:gd name="T93" fmla="*/ 36 h 48"/>
                <a:gd name="T94" fmla="*/ 58 w 77"/>
                <a:gd name="T95" fmla="*/ 35 h 48"/>
                <a:gd name="T96" fmla="*/ 60 w 77"/>
                <a:gd name="T97" fmla="*/ 36 h 48"/>
                <a:gd name="T98" fmla="*/ 62 w 77"/>
                <a:gd name="T99" fmla="*/ 40 h 48"/>
                <a:gd name="T100" fmla="*/ 66 w 77"/>
                <a:gd name="T101" fmla="*/ 39 h 48"/>
                <a:gd name="T102" fmla="*/ 74 w 77"/>
                <a:gd name="T103" fmla="*/ 39 h 48"/>
                <a:gd name="T104" fmla="*/ 12 w 77"/>
                <a:gd name="T105" fmla="*/ 14 h 48"/>
                <a:gd name="T106" fmla="*/ 7 w 77"/>
                <a:gd name="T107" fmla="*/ 25 h 48"/>
                <a:gd name="T108" fmla="*/ 27 w 77"/>
                <a:gd name="T109" fmla="*/ 14 h 48"/>
                <a:gd name="T110" fmla="*/ 8 w 77"/>
                <a:gd name="T111" fmla="*/ 23 h 48"/>
                <a:gd name="T112" fmla="*/ 25 w 77"/>
                <a:gd name="T113" fmla="*/ 23 h 48"/>
                <a:gd name="T114" fmla="*/ 14 w 77"/>
                <a:gd name="T115" fmla="*/ 29 h 48"/>
                <a:gd name="T116" fmla="*/ 17 w 77"/>
                <a:gd name="T117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" h="48">
                  <a:moveTo>
                    <a:pt x="7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8"/>
                    <a:pt x="14" y="48"/>
                    <a:pt x="14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8"/>
                    <a:pt x="16" y="48"/>
                    <a:pt x="17" y="48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0" y="48"/>
                    <a:pt x="20" y="48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4"/>
                  </a:cubicBezTo>
                  <a:cubicBezTo>
                    <a:pt x="24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2"/>
                    <a:pt x="25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5"/>
                    <a:pt x="51" y="45"/>
                    <a:pt x="51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6"/>
                    <a:pt x="52" y="46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4" y="47"/>
                    <a:pt x="54" y="47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7" y="48"/>
                    <a:pt x="58" y="48"/>
                  </a:cubicBezTo>
                  <a:cubicBezTo>
                    <a:pt x="58" y="48"/>
                    <a:pt x="59" y="48"/>
                    <a:pt x="59" y="48"/>
                  </a:cubicBezTo>
                  <a:cubicBezTo>
                    <a:pt x="59" y="48"/>
                    <a:pt x="59" y="48"/>
                    <a:pt x="60" y="48"/>
                  </a:cubicBezTo>
                  <a:cubicBezTo>
                    <a:pt x="60" y="48"/>
                    <a:pt x="60" y="48"/>
                    <a:pt x="61" y="48"/>
                  </a:cubicBezTo>
                  <a:cubicBezTo>
                    <a:pt x="61" y="48"/>
                    <a:pt x="61" y="48"/>
                    <a:pt x="61" y="47"/>
                  </a:cubicBezTo>
                  <a:cubicBezTo>
                    <a:pt x="61" y="47"/>
                    <a:pt x="62" y="47"/>
                    <a:pt x="62" y="47"/>
                  </a:cubicBezTo>
                  <a:cubicBezTo>
                    <a:pt x="62" y="47"/>
                    <a:pt x="62" y="47"/>
                    <a:pt x="63" y="47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5"/>
                    <a:pt x="65" y="45"/>
                    <a:pt x="65" y="44"/>
                  </a:cubicBezTo>
                  <a:cubicBezTo>
                    <a:pt x="65" y="44"/>
                    <a:pt x="65" y="44"/>
                    <a:pt x="65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6" y="43"/>
                    <a:pt x="66" y="42"/>
                    <a:pt x="66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6" y="42"/>
                    <a:pt x="77" y="41"/>
                    <a:pt x="77" y="4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lose/>
                  <a:moveTo>
                    <a:pt x="8" y="39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9" y="37"/>
                    <a:pt x="8" y="39"/>
                  </a:cubicBezTo>
                  <a:close/>
                  <a:moveTo>
                    <a:pt x="21" y="41"/>
                  </a:moveTo>
                  <a:cubicBezTo>
                    <a:pt x="21" y="41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6" y="44"/>
                    <a:pt x="16" y="44"/>
                    <a:pt x="15" y="44"/>
                  </a:cubicBezTo>
                  <a:cubicBezTo>
                    <a:pt x="15" y="44"/>
                    <a:pt x="15" y="44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3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ubicBezTo>
                    <a:pt x="13" y="40"/>
                    <a:pt x="12" y="40"/>
                    <a:pt x="12" y="40"/>
                  </a:cubicBezTo>
                  <a:cubicBezTo>
                    <a:pt x="12" y="39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4" y="37"/>
                    <a:pt x="14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5"/>
                    <a:pt x="18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8"/>
                    <a:pt x="21" y="39"/>
                    <a:pt x="21" y="40"/>
                  </a:cubicBezTo>
                  <a:cubicBezTo>
                    <a:pt x="21" y="40"/>
                    <a:pt x="21" y="40"/>
                    <a:pt x="21" y="41"/>
                  </a:cubicBezTo>
                  <a:close/>
                  <a:moveTo>
                    <a:pt x="22" y="33"/>
                  </a:moveTo>
                  <a:cubicBezTo>
                    <a:pt x="21" y="32"/>
                    <a:pt x="19" y="31"/>
                    <a:pt x="17" y="31"/>
                  </a:cubicBezTo>
                  <a:cubicBezTo>
                    <a:pt x="15" y="31"/>
                    <a:pt x="13" y="32"/>
                    <a:pt x="1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3" y="33"/>
                    <a:pt x="3" y="33"/>
                    <a:pt x="3" y="3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3" y="23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9" y="11"/>
                    <a:pt x="29" y="1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8" y="33"/>
                    <a:pt x="28" y="33"/>
                  </a:cubicBezTo>
                  <a:lnTo>
                    <a:pt x="22" y="33"/>
                  </a:lnTo>
                  <a:close/>
                  <a:moveTo>
                    <a:pt x="49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9" y="37"/>
                    <a:pt x="49" y="39"/>
                  </a:cubicBezTo>
                  <a:close/>
                  <a:moveTo>
                    <a:pt x="62" y="41"/>
                  </a:moveTo>
                  <a:cubicBezTo>
                    <a:pt x="62" y="41"/>
                    <a:pt x="62" y="42"/>
                    <a:pt x="61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3"/>
                    <a:pt x="61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4"/>
                    <a:pt x="59" y="44"/>
                    <a:pt x="59" y="44"/>
                  </a:cubicBezTo>
                  <a:cubicBezTo>
                    <a:pt x="59" y="44"/>
                    <a:pt x="58" y="44"/>
                    <a:pt x="58" y="44"/>
                  </a:cubicBezTo>
                  <a:cubicBezTo>
                    <a:pt x="57" y="44"/>
                    <a:pt x="56" y="44"/>
                    <a:pt x="56" y="44"/>
                  </a:cubicBezTo>
                  <a:cubicBezTo>
                    <a:pt x="56" y="44"/>
                    <a:pt x="55" y="44"/>
                    <a:pt x="55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3" y="41"/>
                    <a:pt x="53" y="41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8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6" y="36"/>
                    <a:pt x="56" y="36"/>
                  </a:cubicBezTo>
                  <a:cubicBezTo>
                    <a:pt x="56" y="35"/>
                    <a:pt x="57" y="35"/>
                    <a:pt x="58" y="35"/>
                  </a:cubicBezTo>
                  <a:cubicBezTo>
                    <a:pt x="58" y="35"/>
                    <a:pt x="59" y="35"/>
                    <a:pt x="59" y="36"/>
                  </a:cubicBezTo>
                  <a:cubicBezTo>
                    <a:pt x="59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2" y="38"/>
                    <a:pt x="62" y="39"/>
                    <a:pt x="62" y="40"/>
                  </a:cubicBezTo>
                  <a:cubicBezTo>
                    <a:pt x="62" y="40"/>
                    <a:pt x="62" y="40"/>
                    <a:pt x="62" y="41"/>
                  </a:cubicBezTo>
                  <a:close/>
                  <a:moveTo>
                    <a:pt x="74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6" y="37"/>
                    <a:pt x="65" y="36"/>
                    <a:pt x="65" y="35"/>
                  </a:cubicBezTo>
                  <a:cubicBezTo>
                    <a:pt x="74" y="35"/>
                    <a:pt x="74" y="35"/>
                    <a:pt x="74" y="35"/>
                  </a:cubicBezTo>
                  <a:lnTo>
                    <a:pt x="74" y="39"/>
                  </a:lnTo>
                  <a:close/>
                  <a:moveTo>
                    <a:pt x="26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2" y="14"/>
                    <a:pt x="12" y="1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6" y="13"/>
                    <a:pt x="26" y="13"/>
                  </a:cubicBezTo>
                  <a:close/>
                  <a:moveTo>
                    <a:pt x="25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5" y="15"/>
                    <a:pt x="25" y="15"/>
                    <a:pt x="25" y="15"/>
                  </a:cubicBezTo>
                  <a:lnTo>
                    <a:pt x="25" y="23"/>
                  </a:lnTo>
                  <a:close/>
                  <a:moveTo>
                    <a:pt x="18" y="28"/>
                  </a:moveTo>
                  <a:cubicBezTo>
                    <a:pt x="18" y="28"/>
                    <a:pt x="18" y="29"/>
                    <a:pt x="17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8"/>
                    <a:pt x="13" y="28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7" name="Freeform 60">
              <a:extLst>
                <a:ext uri="{FF2B5EF4-FFF2-40B4-BE49-F238E27FC236}">
                  <a16:creationId xmlns:a16="http://schemas.microsoft.com/office/drawing/2014/main" id="{10769846-9713-B320-4D62-9FF5E2FE7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9749" y="5244833"/>
              <a:ext cx="353116" cy="230293"/>
            </a:xfrm>
            <a:custGeom>
              <a:avLst/>
              <a:gdLst>
                <a:gd name="T0" fmla="*/ 28 w 77"/>
                <a:gd name="T1" fmla="*/ 2 h 48"/>
                <a:gd name="T2" fmla="*/ 10 w 77"/>
                <a:gd name="T3" fmla="*/ 9 h 48"/>
                <a:gd name="T4" fmla="*/ 0 w 77"/>
                <a:gd name="T5" fmla="*/ 34 h 48"/>
                <a:gd name="T6" fmla="*/ 9 w 77"/>
                <a:gd name="T7" fmla="*/ 42 h 48"/>
                <a:gd name="T8" fmla="*/ 10 w 77"/>
                <a:gd name="T9" fmla="*/ 44 h 48"/>
                <a:gd name="T10" fmla="*/ 11 w 77"/>
                <a:gd name="T11" fmla="*/ 46 h 48"/>
                <a:gd name="T12" fmla="*/ 13 w 77"/>
                <a:gd name="T13" fmla="*/ 47 h 48"/>
                <a:gd name="T14" fmla="*/ 15 w 77"/>
                <a:gd name="T15" fmla="*/ 48 h 48"/>
                <a:gd name="T16" fmla="*/ 19 w 77"/>
                <a:gd name="T17" fmla="*/ 48 h 48"/>
                <a:gd name="T18" fmla="*/ 21 w 77"/>
                <a:gd name="T19" fmla="*/ 47 h 48"/>
                <a:gd name="T20" fmla="*/ 23 w 77"/>
                <a:gd name="T21" fmla="*/ 46 h 48"/>
                <a:gd name="T22" fmla="*/ 25 w 77"/>
                <a:gd name="T23" fmla="*/ 43 h 48"/>
                <a:gd name="T24" fmla="*/ 49 w 77"/>
                <a:gd name="T25" fmla="*/ 42 h 48"/>
                <a:gd name="T26" fmla="*/ 50 w 77"/>
                <a:gd name="T27" fmla="*/ 44 h 48"/>
                <a:gd name="T28" fmla="*/ 52 w 77"/>
                <a:gd name="T29" fmla="*/ 46 h 48"/>
                <a:gd name="T30" fmla="*/ 54 w 77"/>
                <a:gd name="T31" fmla="*/ 47 h 48"/>
                <a:gd name="T32" fmla="*/ 56 w 77"/>
                <a:gd name="T33" fmla="*/ 48 h 48"/>
                <a:gd name="T34" fmla="*/ 60 w 77"/>
                <a:gd name="T35" fmla="*/ 48 h 48"/>
                <a:gd name="T36" fmla="*/ 62 w 77"/>
                <a:gd name="T37" fmla="*/ 47 h 48"/>
                <a:gd name="T38" fmla="*/ 64 w 77"/>
                <a:gd name="T39" fmla="*/ 46 h 48"/>
                <a:gd name="T40" fmla="*/ 65 w 77"/>
                <a:gd name="T41" fmla="*/ 43 h 48"/>
                <a:gd name="T42" fmla="*/ 75 w 77"/>
                <a:gd name="T43" fmla="*/ 42 h 48"/>
                <a:gd name="T44" fmla="*/ 77 w 77"/>
                <a:gd name="T45" fmla="*/ 2 h 48"/>
                <a:gd name="T46" fmla="*/ 3 w 77"/>
                <a:gd name="T47" fmla="*/ 39 h 48"/>
                <a:gd name="T48" fmla="*/ 10 w 77"/>
                <a:gd name="T49" fmla="*/ 35 h 48"/>
                <a:gd name="T50" fmla="*/ 21 w 77"/>
                <a:gd name="T51" fmla="*/ 42 h 48"/>
                <a:gd name="T52" fmla="*/ 19 w 77"/>
                <a:gd name="T53" fmla="*/ 43 h 48"/>
                <a:gd name="T54" fmla="*/ 15 w 77"/>
                <a:gd name="T55" fmla="*/ 44 h 48"/>
                <a:gd name="T56" fmla="*/ 13 w 77"/>
                <a:gd name="T57" fmla="*/ 42 h 48"/>
                <a:gd name="T58" fmla="*/ 12 w 77"/>
                <a:gd name="T59" fmla="*/ 40 h 48"/>
                <a:gd name="T60" fmla="*/ 14 w 77"/>
                <a:gd name="T61" fmla="*/ 36 h 48"/>
                <a:gd name="T62" fmla="*/ 17 w 77"/>
                <a:gd name="T63" fmla="*/ 35 h 48"/>
                <a:gd name="T64" fmla="*/ 20 w 77"/>
                <a:gd name="T65" fmla="*/ 36 h 48"/>
                <a:gd name="T66" fmla="*/ 21 w 77"/>
                <a:gd name="T67" fmla="*/ 40 h 48"/>
                <a:gd name="T68" fmla="*/ 17 w 77"/>
                <a:gd name="T69" fmla="*/ 31 h 48"/>
                <a:gd name="T70" fmla="*/ 3 w 77"/>
                <a:gd name="T71" fmla="*/ 32 h 48"/>
                <a:gd name="T72" fmla="*/ 11 w 77"/>
                <a:gd name="T73" fmla="*/ 12 h 48"/>
                <a:gd name="T74" fmla="*/ 29 w 77"/>
                <a:gd name="T75" fmla="*/ 12 h 48"/>
                <a:gd name="T76" fmla="*/ 22 w 77"/>
                <a:gd name="T77" fmla="*/ 33 h 48"/>
                <a:gd name="T78" fmla="*/ 24 w 77"/>
                <a:gd name="T79" fmla="*/ 35 h 48"/>
                <a:gd name="T80" fmla="*/ 50 w 77"/>
                <a:gd name="T81" fmla="*/ 35 h 48"/>
                <a:gd name="T82" fmla="*/ 61 w 77"/>
                <a:gd name="T83" fmla="*/ 42 h 48"/>
                <a:gd name="T84" fmla="*/ 60 w 77"/>
                <a:gd name="T85" fmla="*/ 43 h 48"/>
                <a:gd name="T86" fmla="*/ 56 w 77"/>
                <a:gd name="T87" fmla="*/ 44 h 48"/>
                <a:gd name="T88" fmla="*/ 54 w 77"/>
                <a:gd name="T89" fmla="*/ 42 h 48"/>
                <a:gd name="T90" fmla="*/ 53 w 77"/>
                <a:gd name="T91" fmla="*/ 40 h 48"/>
                <a:gd name="T92" fmla="*/ 55 w 77"/>
                <a:gd name="T93" fmla="*/ 36 h 48"/>
                <a:gd name="T94" fmla="*/ 58 w 77"/>
                <a:gd name="T95" fmla="*/ 35 h 48"/>
                <a:gd name="T96" fmla="*/ 60 w 77"/>
                <a:gd name="T97" fmla="*/ 36 h 48"/>
                <a:gd name="T98" fmla="*/ 62 w 77"/>
                <a:gd name="T99" fmla="*/ 40 h 48"/>
                <a:gd name="T100" fmla="*/ 66 w 77"/>
                <a:gd name="T101" fmla="*/ 39 h 48"/>
                <a:gd name="T102" fmla="*/ 74 w 77"/>
                <a:gd name="T103" fmla="*/ 39 h 48"/>
                <a:gd name="T104" fmla="*/ 12 w 77"/>
                <a:gd name="T105" fmla="*/ 14 h 48"/>
                <a:gd name="T106" fmla="*/ 7 w 77"/>
                <a:gd name="T107" fmla="*/ 25 h 48"/>
                <a:gd name="T108" fmla="*/ 27 w 77"/>
                <a:gd name="T109" fmla="*/ 14 h 48"/>
                <a:gd name="T110" fmla="*/ 8 w 77"/>
                <a:gd name="T111" fmla="*/ 23 h 48"/>
                <a:gd name="T112" fmla="*/ 25 w 77"/>
                <a:gd name="T113" fmla="*/ 23 h 48"/>
                <a:gd name="T114" fmla="*/ 14 w 77"/>
                <a:gd name="T115" fmla="*/ 29 h 48"/>
                <a:gd name="T116" fmla="*/ 17 w 77"/>
                <a:gd name="T117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" h="48">
                  <a:moveTo>
                    <a:pt x="7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8"/>
                    <a:pt x="14" y="48"/>
                    <a:pt x="14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8"/>
                    <a:pt x="16" y="48"/>
                    <a:pt x="17" y="48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0" y="48"/>
                    <a:pt x="20" y="48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4"/>
                  </a:cubicBezTo>
                  <a:cubicBezTo>
                    <a:pt x="24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2"/>
                    <a:pt x="25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5"/>
                    <a:pt x="51" y="45"/>
                    <a:pt x="51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6"/>
                    <a:pt x="52" y="46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4" y="47"/>
                    <a:pt x="54" y="47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7" y="48"/>
                    <a:pt x="58" y="48"/>
                  </a:cubicBezTo>
                  <a:cubicBezTo>
                    <a:pt x="58" y="48"/>
                    <a:pt x="59" y="48"/>
                    <a:pt x="59" y="48"/>
                  </a:cubicBezTo>
                  <a:cubicBezTo>
                    <a:pt x="59" y="48"/>
                    <a:pt x="59" y="48"/>
                    <a:pt x="60" y="48"/>
                  </a:cubicBezTo>
                  <a:cubicBezTo>
                    <a:pt x="60" y="48"/>
                    <a:pt x="60" y="48"/>
                    <a:pt x="61" y="48"/>
                  </a:cubicBezTo>
                  <a:cubicBezTo>
                    <a:pt x="61" y="48"/>
                    <a:pt x="61" y="48"/>
                    <a:pt x="61" y="47"/>
                  </a:cubicBezTo>
                  <a:cubicBezTo>
                    <a:pt x="61" y="47"/>
                    <a:pt x="62" y="47"/>
                    <a:pt x="62" y="47"/>
                  </a:cubicBezTo>
                  <a:cubicBezTo>
                    <a:pt x="62" y="47"/>
                    <a:pt x="62" y="47"/>
                    <a:pt x="63" y="47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5"/>
                    <a:pt x="65" y="45"/>
                    <a:pt x="65" y="44"/>
                  </a:cubicBezTo>
                  <a:cubicBezTo>
                    <a:pt x="65" y="44"/>
                    <a:pt x="65" y="44"/>
                    <a:pt x="65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6" y="43"/>
                    <a:pt x="66" y="42"/>
                    <a:pt x="66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6" y="42"/>
                    <a:pt x="77" y="41"/>
                    <a:pt x="77" y="4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lose/>
                  <a:moveTo>
                    <a:pt x="8" y="39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9" y="37"/>
                    <a:pt x="8" y="39"/>
                  </a:cubicBezTo>
                  <a:close/>
                  <a:moveTo>
                    <a:pt x="21" y="41"/>
                  </a:moveTo>
                  <a:cubicBezTo>
                    <a:pt x="21" y="41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6" y="44"/>
                    <a:pt x="16" y="44"/>
                    <a:pt x="15" y="44"/>
                  </a:cubicBezTo>
                  <a:cubicBezTo>
                    <a:pt x="15" y="44"/>
                    <a:pt x="15" y="44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3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ubicBezTo>
                    <a:pt x="13" y="40"/>
                    <a:pt x="12" y="40"/>
                    <a:pt x="12" y="40"/>
                  </a:cubicBezTo>
                  <a:cubicBezTo>
                    <a:pt x="12" y="39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4" y="37"/>
                    <a:pt x="14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5"/>
                    <a:pt x="18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8"/>
                    <a:pt x="21" y="39"/>
                    <a:pt x="21" y="40"/>
                  </a:cubicBezTo>
                  <a:cubicBezTo>
                    <a:pt x="21" y="40"/>
                    <a:pt x="21" y="40"/>
                    <a:pt x="21" y="41"/>
                  </a:cubicBezTo>
                  <a:close/>
                  <a:moveTo>
                    <a:pt x="22" y="33"/>
                  </a:moveTo>
                  <a:cubicBezTo>
                    <a:pt x="21" y="32"/>
                    <a:pt x="19" y="31"/>
                    <a:pt x="17" y="31"/>
                  </a:cubicBezTo>
                  <a:cubicBezTo>
                    <a:pt x="15" y="31"/>
                    <a:pt x="13" y="32"/>
                    <a:pt x="1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3" y="33"/>
                    <a:pt x="3" y="33"/>
                    <a:pt x="3" y="3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3" y="23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9" y="11"/>
                    <a:pt x="29" y="1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8" y="33"/>
                    <a:pt x="28" y="33"/>
                  </a:cubicBezTo>
                  <a:lnTo>
                    <a:pt x="22" y="33"/>
                  </a:lnTo>
                  <a:close/>
                  <a:moveTo>
                    <a:pt x="49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9" y="37"/>
                    <a:pt x="49" y="39"/>
                  </a:cubicBezTo>
                  <a:close/>
                  <a:moveTo>
                    <a:pt x="62" y="41"/>
                  </a:moveTo>
                  <a:cubicBezTo>
                    <a:pt x="62" y="41"/>
                    <a:pt x="62" y="42"/>
                    <a:pt x="61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3"/>
                    <a:pt x="61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4"/>
                    <a:pt x="59" y="44"/>
                    <a:pt x="59" y="44"/>
                  </a:cubicBezTo>
                  <a:cubicBezTo>
                    <a:pt x="59" y="44"/>
                    <a:pt x="58" y="44"/>
                    <a:pt x="58" y="44"/>
                  </a:cubicBezTo>
                  <a:cubicBezTo>
                    <a:pt x="57" y="44"/>
                    <a:pt x="56" y="44"/>
                    <a:pt x="56" y="44"/>
                  </a:cubicBezTo>
                  <a:cubicBezTo>
                    <a:pt x="56" y="44"/>
                    <a:pt x="55" y="44"/>
                    <a:pt x="55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3" y="41"/>
                    <a:pt x="53" y="41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8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6" y="36"/>
                    <a:pt x="56" y="36"/>
                  </a:cubicBezTo>
                  <a:cubicBezTo>
                    <a:pt x="56" y="35"/>
                    <a:pt x="57" y="35"/>
                    <a:pt x="58" y="35"/>
                  </a:cubicBezTo>
                  <a:cubicBezTo>
                    <a:pt x="58" y="35"/>
                    <a:pt x="59" y="35"/>
                    <a:pt x="59" y="36"/>
                  </a:cubicBezTo>
                  <a:cubicBezTo>
                    <a:pt x="59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2" y="38"/>
                    <a:pt x="62" y="39"/>
                    <a:pt x="62" y="40"/>
                  </a:cubicBezTo>
                  <a:cubicBezTo>
                    <a:pt x="62" y="40"/>
                    <a:pt x="62" y="40"/>
                    <a:pt x="62" y="41"/>
                  </a:cubicBezTo>
                  <a:close/>
                  <a:moveTo>
                    <a:pt x="74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6" y="37"/>
                    <a:pt x="65" y="36"/>
                    <a:pt x="65" y="35"/>
                  </a:cubicBezTo>
                  <a:cubicBezTo>
                    <a:pt x="74" y="35"/>
                    <a:pt x="74" y="35"/>
                    <a:pt x="74" y="35"/>
                  </a:cubicBezTo>
                  <a:lnTo>
                    <a:pt x="74" y="39"/>
                  </a:lnTo>
                  <a:close/>
                  <a:moveTo>
                    <a:pt x="26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2" y="14"/>
                    <a:pt x="12" y="1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6" y="13"/>
                    <a:pt x="26" y="13"/>
                  </a:cubicBezTo>
                  <a:close/>
                  <a:moveTo>
                    <a:pt x="25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5" y="15"/>
                    <a:pt x="25" y="15"/>
                    <a:pt x="25" y="15"/>
                  </a:cubicBezTo>
                  <a:lnTo>
                    <a:pt x="25" y="23"/>
                  </a:lnTo>
                  <a:close/>
                  <a:moveTo>
                    <a:pt x="18" y="28"/>
                  </a:moveTo>
                  <a:cubicBezTo>
                    <a:pt x="18" y="28"/>
                    <a:pt x="18" y="29"/>
                    <a:pt x="17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8"/>
                    <a:pt x="13" y="28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8" name="Freeform 64">
              <a:extLst>
                <a:ext uri="{FF2B5EF4-FFF2-40B4-BE49-F238E27FC236}">
                  <a16:creationId xmlns:a16="http://schemas.microsoft.com/office/drawing/2014/main" id="{FE87A99C-E7F7-5757-7AF4-9B4444E43A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1617" y="2164453"/>
              <a:ext cx="335451" cy="226092"/>
            </a:xfrm>
            <a:custGeom>
              <a:avLst/>
              <a:gdLst>
                <a:gd name="T0" fmla="*/ 58 w 58"/>
                <a:gd name="T1" fmla="*/ 18 h 38"/>
                <a:gd name="T2" fmla="*/ 31 w 58"/>
                <a:gd name="T3" fmla="*/ 0 h 38"/>
                <a:gd name="T4" fmla="*/ 1 w 58"/>
                <a:gd name="T5" fmla="*/ 18 h 38"/>
                <a:gd name="T6" fmla="*/ 0 w 58"/>
                <a:gd name="T7" fmla="*/ 20 h 38"/>
                <a:gd name="T8" fmla="*/ 31 w 58"/>
                <a:gd name="T9" fmla="*/ 38 h 38"/>
                <a:gd name="T10" fmla="*/ 58 w 58"/>
                <a:gd name="T11" fmla="*/ 20 h 38"/>
                <a:gd name="T12" fmla="*/ 58 w 58"/>
                <a:gd name="T13" fmla="*/ 18 h 38"/>
                <a:gd name="T14" fmla="*/ 18 w 58"/>
                <a:gd name="T15" fmla="*/ 19 h 38"/>
                <a:gd name="T16" fmla="*/ 16 w 58"/>
                <a:gd name="T17" fmla="*/ 19 h 38"/>
                <a:gd name="T18" fmla="*/ 28 w 58"/>
                <a:gd name="T19" fmla="*/ 34 h 38"/>
                <a:gd name="T20" fmla="*/ 4 w 58"/>
                <a:gd name="T21" fmla="*/ 19 h 38"/>
                <a:gd name="T22" fmla="*/ 27 w 58"/>
                <a:gd name="T23" fmla="*/ 4 h 38"/>
                <a:gd name="T24" fmla="*/ 19 w 58"/>
                <a:gd name="T25" fmla="*/ 9 h 38"/>
                <a:gd name="T26" fmla="*/ 21 w 58"/>
                <a:gd name="T27" fmla="*/ 10 h 38"/>
                <a:gd name="T28" fmla="*/ 31 w 58"/>
                <a:gd name="T29" fmla="*/ 5 h 38"/>
                <a:gd name="T30" fmla="*/ 45 w 58"/>
                <a:gd name="T31" fmla="*/ 19 h 38"/>
                <a:gd name="T32" fmla="*/ 31 w 58"/>
                <a:gd name="T33" fmla="*/ 33 h 38"/>
                <a:gd name="T34" fmla="*/ 18 w 58"/>
                <a:gd name="T35" fmla="*/ 19 h 38"/>
                <a:gd name="T36" fmla="*/ 36 w 58"/>
                <a:gd name="T37" fmla="*/ 34 h 38"/>
                <a:gd name="T38" fmla="*/ 47 w 58"/>
                <a:gd name="T39" fmla="*/ 19 h 38"/>
                <a:gd name="T40" fmla="*/ 38 w 58"/>
                <a:gd name="T41" fmla="*/ 4 h 38"/>
                <a:gd name="T42" fmla="*/ 55 w 58"/>
                <a:gd name="T43" fmla="*/ 19 h 38"/>
                <a:gd name="T44" fmla="*/ 36 w 58"/>
                <a:gd name="T45" fmla="*/ 34 h 38"/>
                <a:gd name="T46" fmla="*/ 40 w 58"/>
                <a:gd name="T47" fmla="*/ 19 h 38"/>
                <a:gd name="T48" fmla="*/ 31 w 58"/>
                <a:gd name="T49" fmla="*/ 28 h 38"/>
                <a:gd name="T50" fmla="*/ 23 w 58"/>
                <a:gd name="T51" fmla="*/ 19 h 38"/>
                <a:gd name="T52" fmla="*/ 31 w 58"/>
                <a:gd name="T53" fmla="*/ 19 h 38"/>
                <a:gd name="T54" fmla="*/ 24 w 58"/>
                <a:gd name="T55" fmla="*/ 14 h 38"/>
                <a:gd name="T56" fmla="*/ 31 w 58"/>
                <a:gd name="T57" fmla="*/ 10 h 38"/>
                <a:gd name="T58" fmla="*/ 40 w 58"/>
                <a:gd name="T5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38">
                  <a:moveTo>
                    <a:pt x="58" y="18"/>
                  </a:moveTo>
                  <a:cubicBezTo>
                    <a:pt x="57" y="18"/>
                    <a:pt x="47" y="0"/>
                    <a:pt x="31" y="0"/>
                  </a:cubicBezTo>
                  <a:cubicBezTo>
                    <a:pt x="15" y="0"/>
                    <a:pt x="1" y="17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" y="21"/>
                    <a:pt x="13" y="38"/>
                    <a:pt x="31" y="38"/>
                  </a:cubicBezTo>
                  <a:cubicBezTo>
                    <a:pt x="49" y="38"/>
                    <a:pt x="57" y="20"/>
                    <a:pt x="58" y="20"/>
                  </a:cubicBezTo>
                  <a:cubicBezTo>
                    <a:pt x="58" y="19"/>
                    <a:pt x="58" y="19"/>
                    <a:pt x="58" y="18"/>
                  </a:cubicBezTo>
                  <a:close/>
                  <a:moveTo>
                    <a:pt x="18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6" y="27"/>
                    <a:pt x="21" y="33"/>
                    <a:pt x="28" y="34"/>
                  </a:cubicBezTo>
                  <a:cubicBezTo>
                    <a:pt x="16" y="33"/>
                    <a:pt x="6" y="22"/>
                    <a:pt x="4" y="19"/>
                  </a:cubicBezTo>
                  <a:cubicBezTo>
                    <a:pt x="6" y="16"/>
                    <a:pt x="16" y="6"/>
                    <a:pt x="27" y="4"/>
                  </a:cubicBezTo>
                  <a:cubicBezTo>
                    <a:pt x="24" y="5"/>
                    <a:pt x="21" y="7"/>
                    <a:pt x="19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7"/>
                    <a:pt x="27" y="5"/>
                    <a:pt x="31" y="5"/>
                  </a:cubicBezTo>
                  <a:cubicBezTo>
                    <a:pt x="39" y="5"/>
                    <a:pt x="45" y="11"/>
                    <a:pt x="45" y="19"/>
                  </a:cubicBezTo>
                  <a:cubicBezTo>
                    <a:pt x="45" y="27"/>
                    <a:pt x="39" y="33"/>
                    <a:pt x="31" y="33"/>
                  </a:cubicBezTo>
                  <a:cubicBezTo>
                    <a:pt x="24" y="33"/>
                    <a:pt x="18" y="27"/>
                    <a:pt x="18" y="19"/>
                  </a:cubicBezTo>
                  <a:close/>
                  <a:moveTo>
                    <a:pt x="36" y="34"/>
                  </a:moveTo>
                  <a:cubicBezTo>
                    <a:pt x="42" y="32"/>
                    <a:pt x="47" y="26"/>
                    <a:pt x="47" y="19"/>
                  </a:cubicBezTo>
                  <a:cubicBezTo>
                    <a:pt x="47" y="12"/>
                    <a:pt x="43" y="7"/>
                    <a:pt x="38" y="4"/>
                  </a:cubicBezTo>
                  <a:cubicBezTo>
                    <a:pt x="47" y="8"/>
                    <a:pt x="53" y="17"/>
                    <a:pt x="55" y="19"/>
                  </a:cubicBezTo>
                  <a:cubicBezTo>
                    <a:pt x="53" y="22"/>
                    <a:pt x="47" y="32"/>
                    <a:pt x="36" y="34"/>
                  </a:cubicBezTo>
                  <a:close/>
                  <a:moveTo>
                    <a:pt x="40" y="19"/>
                  </a:moveTo>
                  <a:cubicBezTo>
                    <a:pt x="40" y="24"/>
                    <a:pt x="36" y="28"/>
                    <a:pt x="31" y="28"/>
                  </a:cubicBezTo>
                  <a:cubicBezTo>
                    <a:pt x="27" y="28"/>
                    <a:pt x="23" y="24"/>
                    <a:pt x="23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2"/>
                    <a:pt x="29" y="10"/>
                    <a:pt x="31" y="10"/>
                  </a:cubicBezTo>
                  <a:cubicBezTo>
                    <a:pt x="36" y="10"/>
                    <a:pt x="40" y="14"/>
                    <a:pt x="4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9" name="Freeform 64">
              <a:extLst>
                <a:ext uri="{FF2B5EF4-FFF2-40B4-BE49-F238E27FC236}">
                  <a16:creationId xmlns:a16="http://schemas.microsoft.com/office/drawing/2014/main" id="{BDF81FE1-0A7D-462E-9D6D-322C191F3B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6891" y="5684387"/>
              <a:ext cx="335451" cy="226092"/>
            </a:xfrm>
            <a:custGeom>
              <a:avLst/>
              <a:gdLst>
                <a:gd name="T0" fmla="*/ 58 w 58"/>
                <a:gd name="T1" fmla="*/ 18 h 38"/>
                <a:gd name="T2" fmla="*/ 31 w 58"/>
                <a:gd name="T3" fmla="*/ 0 h 38"/>
                <a:gd name="T4" fmla="*/ 1 w 58"/>
                <a:gd name="T5" fmla="*/ 18 h 38"/>
                <a:gd name="T6" fmla="*/ 0 w 58"/>
                <a:gd name="T7" fmla="*/ 20 h 38"/>
                <a:gd name="T8" fmla="*/ 31 w 58"/>
                <a:gd name="T9" fmla="*/ 38 h 38"/>
                <a:gd name="T10" fmla="*/ 58 w 58"/>
                <a:gd name="T11" fmla="*/ 20 h 38"/>
                <a:gd name="T12" fmla="*/ 58 w 58"/>
                <a:gd name="T13" fmla="*/ 18 h 38"/>
                <a:gd name="T14" fmla="*/ 18 w 58"/>
                <a:gd name="T15" fmla="*/ 19 h 38"/>
                <a:gd name="T16" fmla="*/ 16 w 58"/>
                <a:gd name="T17" fmla="*/ 19 h 38"/>
                <a:gd name="T18" fmla="*/ 28 w 58"/>
                <a:gd name="T19" fmla="*/ 34 h 38"/>
                <a:gd name="T20" fmla="*/ 4 w 58"/>
                <a:gd name="T21" fmla="*/ 19 h 38"/>
                <a:gd name="T22" fmla="*/ 27 w 58"/>
                <a:gd name="T23" fmla="*/ 4 h 38"/>
                <a:gd name="T24" fmla="*/ 19 w 58"/>
                <a:gd name="T25" fmla="*/ 9 h 38"/>
                <a:gd name="T26" fmla="*/ 21 w 58"/>
                <a:gd name="T27" fmla="*/ 10 h 38"/>
                <a:gd name="T28" fmla="*/ 31 w 58"/>
                <a:gd name="T29" fmla="*/ 5 h 38"/>
                <a:gd name="T30" fmla="*/ 45 w 58"/>
                <a:gd name="T31" fmla="*/ 19 h 38"/>
                <a:gd name="T32" fmla="*/ 31 w 58"/>
                <a:gd name="T33" fmla="*/ 33 h 38"/>
                <a:gd name="T34" fmla="*/ 18 w 58"/>
                <a:gd name="T35" fmla="*/ 19 h 38"/>
                <a:gd name="T36" fmla="*/ 36 w 58"/>
                <a:gd name="T37" fmla="*/ 34 h 38"/>
                <a:gd name="T38" fmla="*/ 47 w 58"/>
                <a:gd name="T39" fmla="*/ 19 h 38"/>
                <a:gd name="T40" fmla="*/ 38 w 58"/>
                <a:gd name="T41" fmla="*/ 4 h 38"/>
                <a:gd name="T42" fmla="*/ 55 w 58"/>
                <a:gd name="T43" fmla="*/ 19 h 38"/>
                <a:gd name="T44" fmla="*/ 36 w 58"/>
                <a:gd name="T45" fmla="*/ 34 h 38"/>
                <a:gd name="T46" fmla="*/ 40 w 58"/>
                <a:gd name="T47" fmla="*/ 19 h 38"/>
                <a:gd name="T48" fmla="*/ 31 w 58"/>
                <a:gd name="T49" fmla="*/ 28 h 38"/>
                <a:gd name="T50" fmla="*/ 23 w 58"/>
                <a:gd name="T51" fmla="*/ 19 h 38"/>
                <a:gd name="T52" fmla="*/ 31 w 58"/>
                <a:gd name="T53" fmla="*/ 19 h 38"/>
                <a:gd name="T54" fmla="*/ 24 w 58"/>
                <a:gd name="T55" fmla="*/ 14 h 38"/>
                <a:gd name="T56" fmla="*/ 31 w 58"/>
                <a:gd name="T57" fmla="*/ 10 h 38"/>
                <a:gd name="T58" fmla="*/ 40 w 58"/>
                <a:gd name="T5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38">
                  <a:moveTo>
                    <a:pt x="58" y="18"/>
                  </a:moveTo>
                  <a:cubicBezTo>
                    <a:pt x="57" y="18"/>
                    <a:pt x="47" y="0"/>
                    <a:pt x="31" y="0"/>
                  </a:cubicBezTo>
                  <a:cubicBezTo>
                    <a:pt x="15" y="0"/>
                    <a:pt x="1" y="17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" y="21"/>
                    <a:pt x="13" y="38"/>
                    <a:pt x="31" y="38"/>
                  </a:cubicBezTo>
                  <a:cubicBezTo>
                    <a:pt x="49" y="38"/>
                    <a:pt x="57" y="20"/>
                    <a:pt x="58" y="20"/>
                  </a:cubicBezTo>
                  <a:cubicBezTo>
                    <a:pt x="58" y="19"/>
                    <a:pt x="58" y="19"/>
                    <a:pt x="58" y="18"/>
                  </a:cubicBezTo>
                  <a:close/>
                  <a:moveTo>
                    <a:pt x="18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6" y="27"/>
                    <a:pt x="21" y="33"/>
                    <a:pt x="28" y="34"/>
                  </a:cubicBezTo>
                  <a:cubicBezTo>
                    <a:pt x="16" y="33"/>
                    <a:pt x="6" y="22"/>
                    <a:pt x="4" y="19"/>
                  </a:cubicBezTo>
                  <a:cubicBezTo>
                    <a:pt x="6" y="16"/>
                    <a:pt x="16" y="6"/>
                    <a:pt x="27" y="4"/>
                  </a:cubicBezTo>
                  <a:cubicBezTo>
                    <a:pt x="24" y="5"/>
                    <a:pt x="21" y="7"/>
                    <a:pt x="19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7"/>
                    <a:pt x="27" y="5"/>
                    <a:pt x="31" y="5"/>
                  </a:cubicBezTo>
                  <a:cubicBezTo>
                    <a:pt x="39" y="5"/>
                    <a:pt x="45" y="11"/>
                    <a:pt x="45" y="19"/>
                  </a:cubicBezTo>
                  <a:cubicBezTo>
                    <a:pt x="45" y="27"/>
                    <a:pt x="39" y="33"/>
                    <a:pt x="31" y="33"/>
                  </a:cubicBezTo>
                  <a:cubicBezTo>
                    <a:pt x="24" y="33"/>
                    <a:pt x="18" y="27"/>
                    <a:pt x="18" y="19"/>
                  </a:cubicBezTo>
                  <a:close/>
                  <a:moveTo>
                    <a:pt x="36" y="34"/>
                  </a:moveTo>
                  <a:cubicBezTo>
                    <a:pt x="42" y="32"/>
                    <a:pt x="47" y="26"/>
                    <a:pt x="47" y="19"/>
                  </a:cubicBezTo>
                  <a:cubicBezTo>
                    <a:pt x="47" y="12"/>
                    <a:pt x="43" y="7"/>
                    <a:pt x="38" y="4"/>
                  </a:cubicBezTo>
                  <a:cubicBezTo>
                    <a:pt x="47" y="8"/>
                    <a:pt x="53" y="17"/>
                    <a:pt x="55" y="19"/>
                  </a:cubicBezTo>
                  <a:cubicBezTo>
                    <a:pt x="53" y="22"/>
                    <a:pt x="47" y="32"/>
                    <a:pt x="36" y="34"/>
                  </a:cubicBezTo>
                  <a:close/>
                  <a:moveTo>
                    <a:pt x="40" y="19"/>
                  </a:moveTo>
                  <a:cubicBezTo>
                    <a:pt x="40" y="24"/>
                    <a:pt x="36" y="28"/>
                    <a:pt x="31" y="28"/>
                  </a:cubicBezTo>
                  <a:cubicBezTo>
                    <a:pt x="27" y="28"/>
                    <a:pt x="23" y="24"/>
                    <a:pt x="23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2"/>
                    <a:pt x="29" y="10"/>
                    <a:pt x="31" y="10"/>
                  </a:cubicBezTo>
                  <a:cubicBezTo>
                    <a:pt x="36" y="10"/>
                    <a:pt x="40" y="14"/>
                    <a:pt x="4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80" name="Freeform 20">
              <a:extLst>
                <a:ext uri="{FF2B5EF4-FFF2-40B4-BE49-F238E27FC236}">
                  <a16:creationId xmlns:a16="http://schemas.microsoft.com/office/drawing/2014/main" id="{99AA52DC-DBED-2818-2717-86461C3343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6395" y="4910866"/>
              <a:ext cx="292313" cy="271182"/>
            </a:xfrm>
            <a:custGeom>
              <a:avLst/>
              <a:gdLst>
                <a:gd name="T0" fmla="*/ 55 w 70"/>
                <a:gd name="T1" fmla="*/ 45 h 65"/>
                <a:gd name="T2" fmla="*/ 55 w 70"/>
                <a:gd name="T3" fmla="*/ 35 h 65"/>
                <a:gd name="T4" fmla="*/ 29 w 70"/>
                <a:gd name="T5" fmla="*/ 25 h 65"/>
                <a:gd name="T6" fmla="*/ 40 w 70"/>
                <a:gd name="T7" fmla="*/ 50 h 65"/>
                <a:gd name="T8" fmla="*/ 49 w 70"/>
                <a:gd name="T9" fmla="*/ 51 h 65"/>
                <a:gd name="T10" fmla="*/ 64 w 70"/>
                <a:gd name="T11" fmla="*/ 65 h 65"/>
                <a:gd name="T12" fmla="*/ 48 w 70"/>
                <a:gd name="T13" fmla="*/ 44 h 65"/>
                <a:gd name="T14" fmla="*/ 28 w 70"/>
                <a:gd name="T15" fmla="*/ 35 h 65"/>
                <a:gd name="T16" fmla="*/ 48 w 70"/>
                <a:gd name="T17" fmla="*/ 27 h 65"/>
                <a:gd name="T18" fmla="*/ 50 w 70"/>
                <a:gd name="T19" fmla="*/ 47 h 65"/>
                <a:gd name="T20" fmla="*/ 51 w 70"/>
                <a:gd name="T21" fmla="*/ 45 h 65"/>
                <a:gd name="T22" fmla="*/ 66 w 70"/>
                <a:gd name="T23" fmla="*/ 61 h 65"/>
                <a:gd name="T24" fmla="*/ 52 w 70"/>
                <a:gd name="T25" fmla="*/ 50 h 65"/>
                <a:gd name="T26" fmla="*/ 53 w 70"/>
                <a:gd name="T27" fmla="*/ 49 h 65"/>
                <a:gd name="T28" fmla="*/ 55 w 70"/>
                <a:gd name="T29" fmla="*/ 48 h 65"/>
                <a:gd name="T30" fmla="*/ 66 w 70"/>
                <a:gd name="T31" fmla="*/ 61 h 65"/>
                <a:gd name="T32" fmla="*/ 34 w 70"/>
                <a:gd name="T33" fmla="*/ 42 h 65"/>
                <a:gd name="T34" fmla="*/ 32 w 70"/>
                <a:gd name="T35" fmla="*/ 43 h 65"/>
                <a:gd name="T36" fmla="*/ 34 w 70"/>
                <a:gd name="T37" fmla="*/ 28 h 65"/>
                <a:gd name="T38" fmla="*/ 39 w 70"/>
                <a:gd name="T39" fmla="*/ 60 h 65"/>
                <a:gd name="T40" fmla="*/ 33 w 70"/>
                <a:gd name="T41" fmla="*/ 60 h 65"/>
                <a:gd name="T42" fmla="*/ 31 w 70"/>
                <a:gd name="T43" fmla="*/ 60 h 65"/>
                <a:gd name="T44" fmla="*/ 28 w 70"/>
                <a:gd name="T45" fmla="*/ 47 h 65"/>
                <a:gd name="T46" fmla="*/ 18 w 70"/>
                <a:gd name="T47" fmla="*/ 33 h 65"/>
                <a:gd name="T48" fmla="*/ 18 w 70"/>
                <a:gd name="T49" fmla="*/ 31 h 65"/>
                <a:gd name="T50" fmla="*/ 31 w 70"/>
                <a:gd name="T51" fmla="*/ 21 h 65"/>
                <a:gd name="T52" fmla="*/ 45 w 70"/>
                <a:gd name="T53" fmla="*/ 19 h 65"/>
                <a:gd name="T54" fmla="*/ 47 w 70"/>
                <a:gd name="T55" fmla="*/ 19 h 65"/>
                <a:gd name="T56" fmla="*/ 56 w 70"/>
                <a:gd name="T57" fmla="*/ 33 h 65"/>
                <a:gd name="T58" fmla="*/ 55 w 70"/>
                <a:gd name="T59" fmla="*/ 43 h 65"/>
                <a:gd name="T60" fmla="*/ 60 w 70"/>
                <a:gd name="T61" fmla="*/ 45 h 65"/>
                <a:gd name="T62" fmla="*/ 32 w 70"/>
                <a:gd name="T63" fmla="*/ 0 h 65"/>
                <a:gd name="T64" fmla="*/ 51 w 70"/>
                <a:gd name="T65" fmla="*/ 57 h 65"/>
                <a:gd name="T66" fmla="*/ 60 w 70"/>
                <a:gd name="T67" fmla="*/ 24 h 65"/>
                <a:gd name="T68" fmla="*/ 60 w 70"/>
                <a:gd name="T69" fmla="*/ 24 h 65"/>
                <a:gd name="T70" fmla="*/ 33 w 70"/>
                <a:gd name="T71" fmla="*/ 15 h 65"/>
                <a:gd name="T72" fmla="*/ 31 w 70"/>
                <a:gd name="T73" fmla="*/ 15 h 65"/>
                <a:gd name="T74" fmla="*/ 25 w 70"/>
                <a:gd name="T75" fmla="*/ 4 h 65"/>
                <a:gd name="T76" fmla="*/ 25 w 70"/>
                <a:gd name="T77" fmla="*/ 4 h 65"/>
                <a:gd name="T78" fmla="*/ 3 w 70"/>
                <a:gd name="T79" fmla="*/ 31 h 65"/>
                <a:gd name="T80" fmla="*/ 17 w 70"/>
                <a:gd name="T81" fmla="*/ 44 h 65"/>
                <a:gd name="T82" fmla="*/ 4 w 70"/>
                <a:gd name="T83" fmla="*/ 39 h 65"/>
                <a:gd name="T84" fmla="*/ 4 w 70"/>
                <a:gd name="T85" fmla="*/ 3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65">
                  <a:moveTo>
                    <a:pt x="68" y="55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58" y="46"/>
                    <a:pt x="56" y="45"/>
                    <a:pt x="55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1"/>
                    <a:pt x="55" y="38"/>
                    <a:pt x="55" y="35"/>
                  </a:cubicBezTo>
                  <a:cubicBezTo>
                    <a:pt x="55" y="31"/>
                    <a:pt x="53" y="28"/>
                    <a:pt x="50" y="25"/>
                  </a:cubicBezTo>
                  <a:cubicBezTo>
                    <a:pt x="47" y="22"/>
                    <a:pt x="44" y="21"/>
                    <a:pt x="40" y="21"/>
                  </a:cubicBezTo>
                  <a:cubicBezTo>
                    <a:pt x="36" y="21"/>
                    <a:pt x="32" y="22"/>
                    <a:pt x="29" y="25"/>
                  </a:cubicBezTo>
                  <a:cubicBezTo>
                    <a:pt x="26" y="28"/>
                    <a:pt x="25" y="31"/>
                    <a:pt x="25" y="35"/>
                  </a:cubicBezTo>
                  <a:cubicBezTo>
                    <a:pt x="25" y="39"/>
                    <a:pt x="26" y="43"/>
                    <a:pt x="29" y="46"/>
                  </a:cubicBezTo>
                  <a:cubicBezTo>
                    <a:pt x="32" y="49"/>
                    <a:pt x="36" y="50"/>
                    <a:pt x="40" y="50"/>
                  </a:cubicBezTo>
                  <a:cubicBezTo>
                    <a:pt x="43" y="50"/>
                    <a:pt x="46" y="50"/>
                    <a:pt x="48" y="48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50"/>
                    <a:pt x="49" y="50"/>
                    <a:pt x="49" y="51"/>
                  </a:cubicBezTo>
                  <a:cubicBezTo>
                    <a:pt x="49" y="52"/>
                    <a:pt x="50" y="53"/>
                    <a:pt x="51" y="5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1" y="64"/>
                    <a:pt x="62" y="65"/>
                    <a:pt x="64" y="65"/>
                  </a:cubicBezTo>
                  <a:cubicBezTo>
                    <a:pt x="65" y="65"/>
                    <a:pt x="67" y="64"/>
                    <a:pt x="68" y="63"/>
                  </a:cubicBezTo>
                  <a:cubicBezTo>
                    <a:pt x="70" y="61"/>
                    <a:pt x="70" y="58"/>
                    <a:pt x="68" y="55"/>
                  </a:cubicBezTo>
                  <a:close/>
                  <a:moveTo>
                    <a:pt x="48" y="44"/>
                  </a:moveTo>
                  <a:cubicBezTo>
                    <a:pt x="46" y="46"/>
                    <a:pt x="43" y="47"/>
                    <a:pt x="40" y="47"/>
                  </a:cubicBezTo>
                  <a:cubicBezTo>
                    <a:pt x="37" y="47"/>
                    <a:pt x="34" y="46"/>
                    <a:pt x="31" y="44"/>
                  </a:cubicBezTo>
                  <a:cubicBezTo>
                    <a:pt x="29" y="42"/>
                    <a:pt x="28" y="39"/>
                    <a:pt x="28" y="35"/>
                  </a:cubicBezTo>
                  <a:cubicBezTo>
                    <a:pt x="28" y="32"/>
                    <a:pt x="29" y="29"/>
                    <a:pt x="31" y="27"/>
                  </a:cubicBezTo>
                  <a:cubicBezTo>
                    <a:pt x="34" y="25"/>
                    <a:pt x="37" y="24"/>
                    <a:pt x="40" y="24"/>
                  </a:cubicBezTo>
                  <a:cubicBezTo>
                    <a:pt x="43" y="24"/>
                    <a:pt x="46" y="25"/>
                    <a:pt x="48" y="27"/>
                  </a:cubicBezTo>
                  <a:cubicBezTo>
                    <a:pt x="53" y="32"/>
                    <a:pt x="53" y="39"/>
                    <a:pt x="48" y="44"/>
                  </a:cubicBezTo>
                  <a:close/>
                  <a:moveTo>
                    <a:pt x="51" y="47"/>
                  </a:moveTo>
                  <a:cubicBezTo>
                    <a:pt x="51" y="47"/>
                    <a:pt x="50" y="47"/>
                    <a:pt x="50" y="47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1" y="46"/>
                    <a:pt x="51" y="45"/>
                    <a:pt x="51" y="45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1" y="46"/>
                    <a:pt x="51" y="46"/>
                    <a:pt x="51" y="47"/>
                  </a:cubicBezTo>
                  <a:close/>
                  <a:moveTo>
                    <a:pt x="66" y="61"/>
                  </a:moveTo>
                  <a:cubicBezTo>
                    <a:pt x="65" y="62"/>
                    <a:pt x="63" y="62"/>
                    <a:pt x="62" y="6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2" y="51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49"/>
                    <a:pt x="52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5" y="48"/>
                  </a:cubicBezTo>
                  <a:cubicBezTo>
                    <a:pt x="55" y="48"/>
                    <a:pt x="56" y="48"/>
                    <a:pt x="57" y="49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6" y="59"/>
                    <a:pt x="67" y="60"/>
                    <a:pt x="66" y="61"/>
                  </a:cubicBezTo>
                  <a:close/>
                  <a:moveTo>
                    <a:pt x="34" y="29"/>
                  </a:moveTo>
                  <a:cubicBezTo>
                    <a:pt x="32" y="31"/>
                    <a:pt x="31" y="33"/>
                    <a:pt x="31" y="35"/>
                  </a:cubicBezTo>
                  <a:cubicBezTo>
                    <a:pt x="31" y="38"/>
                    <a:pt x="32" y="40"/>
                    <a:pt x="34" y="42"/>
                  </a:cubicBezTo>
                  <a:cubicBezTo>
                    <a:pt x="34" y="42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2" y="43"/>
                    <a:pt x="32" y="43"/>
                  </a:cubicBezTo>
                  <a:cubicBezTo>
                    <a:pt x="30" y="41"/>
                    <a:pt x="29" y="38"/>
                    <a:pt x="29" y="35"/>
                  </a:cubicBezTo>
                  <a:cubicBezTo>
                    <a:pt x="29" y="33"/>
                    <a:pt x="30" y="30"/>
                    <a:pt x="32" y="28"/>
                  </a:cubicBezTo>
                  <a:cubicBezTo>
                    <a:pt x="33" y="28"/>
                    <a:pt x="33" y="28"/>
                    <a:pt x="34" y="28"/>
                  </a:cubicBezTo>
                  <a:cubicBezTo>
                    <a:pt x="34" y="28"/>
                    <a:pt x="34" y="29"/>
                    <a:pt x="34" y="29"/>
                  </a:cubicBezTo>
                  <a:close/>
                  <a:moveTo>
                    <a:pt x="49" y="55"/>
                  </a:moveTo>
                  <a:cubicBezTo>
                    <a:pt x="46" y="57"/>
                    <a:pt x="43" y="59"/>
                    <a:pt x="39" y="60"/>
                  </a:cubicBezTo>
                  <a:cubicBezTo>
                    <a:pt x="41" y="58"/>
                    <a:pt x="43" y="55"/>
                    <a:pt x="45" y="52"/>
                  </a:cubicBezTo>
                  <a:cubicBezTo>
                    <a:pt x="44" y="52"/>
                    <a:pt x="43" y="52"/>
                    <a:pt x="42" y="52"/>
                  </a:cubicBezTo>
                  <a:cubicBezTo>
                    <a:pt x="40" y="57"/>
                    <a:pt x="37" y="60"/>
                    <a:pt x="33" y="60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0"/>
                    <a:pt x="31" y="5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26" y="60"/>
                    <a:pt x="22" y="54"/>
                    <a:pt x="20" y="47"/>
                  </a:cubicBezTo>
                  <a:cubicBezTo>
                    <a:pt x="22" y="47"/>
                    <a:pt x="25" y="48"/>
                    <a:pt x="28" y="48"/>
                  </a:cubicBezTo>
                  <a:cubicBezTo>
                    <a:pt x="28" y="48"/>
                    <a:pt x="28" y="48"/>
                    <a:pt x="28" y="47"/>
                  </a:cubicBezTo>
                  <a:cubicBezTo>
                    <a:pt x="27" y="47"/>
                    <a:pt x="27" y="46"/>
                    <a:pt x="26" y="46"/>
                  </a:cubicBezTo>
                  <a:cubicBezTo>
                    <a:pt x="24" y="45"/>
                    <a:pt x="21" y="45"/>
                    <a:pt x="19" y="44"/>
                  </a:cubicBezTo>
                  <a:cubicBezTo>
                    <a:pt x="18" y="41"/>
                    <a:pt x="18" y="37"/>
                    <a:pt x="18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6"/>
                    <a:pt x="18" y="22"/>
                    <a:pt x="19" y="19"/>
                  </a:cubicBezTo>
                  <a:cubicBezTo>
                    <a:pt x="23" y="18"/>
                    <a:pt x="27" y="17"/>
                    <a:pt x="31" y="1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0"/>
                    <a:pt x="33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7" y="17"/>
                    <a:pt x="41" y="18"/>
                    <a:pt x="45" y="19"/>
                  </a:cubicBezTo>
                  <a:cubicBezTo>
                    <a:pt x="45" y="19"/>
                    <a:pt x="45" y="19"/>
                    <a:pt x="45" y="20"/>
                  </a:cubicBezTo>
                  <a:cubicBezTo>
                    <a:pt x="46" y="20"/>
                    <a:pt x="47" y="20"/>
                    <a:pt x="48" y="21"/>
                  </a:cubicBezTo>
                  <a:cubicBezTo>
                    <a:pt x="47" y="20"/>
                    <a:pt x="47" y="20"/>
                    <a:pt x="47" y="19"/>
                  </a:cubicBezTo>
                  <a:cubicBezTo>
                    <a:pt x="55" y="22"/>
                    <a:pt x="60" y="26"/>
                    <a:pt x="61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2"/>
                    <a:pt x="56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35"/>
                    <a:pt x="59" y="38"/>
                    <a:pt x="56" y="40"/>
                  </a:cubicBezTo>
                  <a:cubicBezTo>
                    <a:pt x="56" y="41"/>
                    <a:pt x="55" y="42"/>
                    <a:pt x="55" y="43"/>
                  </a:cubicBezTo>
                  <a:cubicBezTo>
                    <a:pt x="57" y="41"/>
                    <a:pt x="59" y="40"/>
                    <a:pt x="60" y="39"/>
                  </a:cubicBezTo>
                  <a:cubicBezTo>
                    <a:pt x="60" y="40"/>
                    <a:pt x="59" y="42"/>
                    <a:pt x="58" y="44"/>
                  </a:cubicBezTo>
                  <a:cubicBezTo>
                    <a:pt x="59" y="44"/>
                    <a:pt x="60" y="45"/>
                    <a:pt x="60" y="45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1"/>
                    <a:pt x="64" y="37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3"/>
                    <a:pt x="32" y="63"/>
                  </a:cubicBezTo>
                  <a:cubicBezTo>
                    <a:pt x="39" y="63"/>
                    <a:pt x="46" y="61"/>
                    <a:pt x="51" y="5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9" y="55"/>
                    <a:pt x="49" y="55"/>
                  </a:cubicBezTo>
                  <a:close/>
                  <a:moveTo>
                    <a:pt x="60" y="24"/>
                  </a:moveTo>
                  <a:cubicBezTo>
                    <a:pt x="57" y="21"/>
                    <a:pt x="53" y="19"/>
                    <a:pt x="47" y="17"/>
                  </a:cubicBezTo>
                  <a:cubicBezTo>
                    <a:pt x="45" y="11"/>
                    <a:pt x="42" y="6"/>
                    <a:pt x="39" y="4"/>
                  </a:cubicBezTo>
                  <a:cubicBezTo>
                    <a:pt x="50" y="6"/>
                    <a:pt x="58" y="14"/>
                    <a:pt x="60" y="24"/>
                  </a:cubicBezTo>
                  <a:close/>
                  <a:moveTo>
                    <a:pt x="33" y="3"/>
                  </a:moveTo>
                  <a:cubicBezTo>
                    <a:pt x="38" y="3"/>
                    <a:pt x="42" y="9"/>
                    <a:pt x="44" y="16"/>
                  </a:cubicBezTo>
                  <a:cubicBezTo>
                    <a:pt x="41" y="16"/>
                    <a:pt x="37" y="15"/>
                    <a:pt x="33" y="15"/>
                  </a:cubicBezTo>
                  <a:lnTo>
                    <a:pt x="33" y="3"/>
                  </a:lnTo>
                  <a:close/>
                  <a:moveTo>
                    <a:pt x="31" y="3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27" y="15"/>
                    <a:pt x="23" y="16"/>
                    <a:pt x="20" y="16"/>
                  </a:cubicBezTo>
                  <a:cubicBezTo>
                    <a:pt x="22" y="9"/>
                    <a:pt x="26" y="3"/>
                    <a:pt x="31" y="3"/>
                  </a:cubicBezTo>
                  <a:close/>
                  <a:moveTo>
                    <a:pt x="25" y="4"/>
                  </a:moveTo>
                  <a:cubicBezTo>
                    <a:pt x="22" y="6"/>
                    <a:pt x="19" y="11"/>
                    <a:pt x="18" y="17"/>
                  </a:cubicBezTo>
                  <a:cubicBezTo>
                    <a:pt x="12" y="19"/>
                    <a:pt x="7" y="21"/>
                    <a:pt x="4" y="24"/>
                  </a:cubicBezTo>
                  <a:cubicBezTo>
                    <a:pt x="7" y="14"/>
                    <a:pt x="15" y="6"/>
                    <a:pt x="25" y="4"/>
                  </a:cubicBezTo>
                  <a:close/>
                  <a:moveTo>
                    <a:pt x="17" y="19"/>
                  </a:moveTo>
                  <a:cubicBezTo>
                    <a:pt x="16" y="23"/>
                    <a:pt x="16" y="27"/>
                    <a:pt x="16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26"/>
                    <a:pt x="9" y="22"/>
                    <a:pt x="17" y="19"/>
                  </a:cubicBezTo>
                  <a:close/>
                  <a:moveTo>
                    <a:pt x="16" y="33"/>
                  </a:moveTo>
                  <a:cubicBezTo>
                    <a:pt x="16" y="37"/>
                    <a:pt x="16" y="40"/>
                    <a:pt x="17" y="44"/>
                  </a:cubicBezTo>
                  <a:cubicBezTo>
                    <a:pt x="9" y="41"/>
                    <a:pt x="4" y="37"/>
                    <a:pt x="3" y="33"/>
                  </a:cubicBezTo>
                  <a:lnTo>
                    <a:pt x="16" y="33"/>
                  </a:lnTo>
                  <a:close/>
                  <a:moveTo>
                    <a:pt x="4" y="39"/>
                  </a:moveTo>
                  <a:cubicBezTo>
                    <a:pt x="7" y="42"/>
                    <a:pt x="12" y="44"/>
                    <a:pt x="18" y="46"/>
                  </a:cubicBezTo>
                  <a:cubicBezTo>
                    <a:pt x="19" y="52"/>
                    <a:pt x="22" y="57"/>
                    <a:pt x="25" y="60"/>
                  </a:cubicBezTo>
                  <a:cubicBezTo>
                    <a:pt x="15" y="57"/>
                    <a:pt x="7" y="4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81" name="Freeform 64">
              <a:extLst>
                <a:ext uri="{FF2B5EF4-FFF2-40B4-BE49-F238E27FC236}">
                  <a16:creationId xmlns:a16="http://schemas.microsoft.com/office/drawing/2014/main" id="{4821C735-2417-EDF7-0EDE-FB4CB8CE88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4919" y="4568428"/>
              <a:ext cx="294878" cy="198746"/>
            </a:xfrm>
            <a:custGeom>
              <a:avLst/>
              <a:gdLst>
                <a:gd name="T0" fmla="*/ 58 w 58"/>
                <a:gd name="T1" fmla="*/ 18 h 38"/>
                <a:gd name="T2" fmla="*/ 31 w 58"/>
                <a:gd name="T3" fmla="*/ 0 h 38"/>
                <a:gd name="T4" fmla="*/ 1 w 58"/>
                <a:gd name="T5" fmla="*/ 18 h 38"/>
                <a:gd name="T6" fmla="*/ 0 w 58"/>
                <a:gd name="T7" fmla="*/ 20 h 38"/>
                <a:gd name="T8" fmla="*/ 31 w 58"/>
                <a:gd name="T9" fmla="*/ 38 h 38"/>
                <a:gd name="T10" fmla="*/ 58 w 58"/>
                <a:gd name="T11" fmla="*/ 20 h 38"/>
                <a:gd name="T12" fmla="*/ 58 w 58"/>
                <a:gd name="T13" fmla="*/ 18 h 38"/>
                <a:gd name="T14" fmla="*/ 18 w 58"/>
                <a:gd name="T15" fmla="*/ 19 h 38"/>
                <a:gd name="T16" fmla="*/ 16 w 58"/>
                <a:gd name="T17" fmla="*/ 19 h 38"/>
                <a:gd name="T18" fmla="*/ 28 w 58"/>
                <a:gd name="T19" fmla="*/ 34 h 38"/>
                <a:gd name="T20" fmla="*/ 4 w 58"/>
                <a:gd name="T21" fmla="*/ 19 h 38"/>
                <a:gd name="T22" fmla="*/ 27 w 58"/>
                <a:gd name="T23" fmla="*/ 4 h 38"/>
                <a:gd name="T24" fmla="*/ 19 w 58"/>
                <a:gd name="T25" fmla="*/ 9 h 38"/>
                <a:gd name="T26" fmla="*/ 21 w 58"/>
                <a:gd name="T27" fmla="*/ 10 h 38"/>
                <a:gd name="T28" fmla="*/ 31 w 58"/>
                <a:gd name="T29" fmla="*/ 5 h 38"/>
                <a:gd name="T30" fmla="*/ 45 w 58"/>
                <a:gd name="T31" fmla="*/ 19 h 38"/>
                <a:gd name="T32" fmla="*/ 31 w 58"/>
                <a:gd name="T33" fmla="*/ 33 h 38"/>
                <a:gd name="T34" fmla="*/ 18 w 58"/>
                <a:gd name="T35" fmla="*/ 19 h 38"/>
                <a:gd name="T36" fmla="*/ 36 w 58"/>
                <a:gd name="T37" fmla="*/ 34 h 38"/>
                <a:gd name="T38" fmla="*/ 47 w 58"/>
                <a:gd name="T39" fmla="*/ 19 h 38"/>
                <a:gd name="T40" fmla="*/ 38 w 58"/>
                <a:gd name="T41" fmla="*/ 4 h 38"/>
                <a:gd name="T42" fmla="*/ 55 w 58"/>
                <a:gd name="T43" fmla="*/ 19 h 38"/>
                <a:gd name="T44" fmla="*/ 36 w 58"/>
                <a:gd name="T45" fmla="*/ 34 h 38"/>
                <a:gd name="T46" fmla="*/ 40 w 58"/>
                <a:gd name="T47" fmla="*/ 19 h 38"/>
                <a:gd name="T48" fmla="*/ 31 w 58"/>
                <a:gd name="T49" fmla="*/ 28 h 38"/>
                <a:gd name="T50" fmla="*/ 23 w 58"/>
                <a:gd name="T51" fmla="*/ 19 h 38"/>
                <a:gd name="T52" fmla="*/ 31 w 58"/>
                <a:gd name="T53" fmla="*/ 19 h 38"/>
                <a:gd name="T54" fmla="*/ 24 w 58"/>
                <a:gd name="T55" fmla="*/ 14 h 38"/>
                <a:gd name="T56" fmla="*/ 31 w 58"/>
                <a:gd name="T57" fmla="*/ 10 h 38"/>
                <a:gd name="T58" fmla="*/ 40 w 58"/>
                <a:gd name="T5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38">
                  <a:moveTo>
                    <a:pt x="58" y="18"/>
                  </a:moveTo>
                  <a:cubicBezTo>
                    <a:pt x="57" y="18"/>
                    <a:pt x="47" y="0"/>
                    <a:pt x="31" y="0"/>
                  </a:cubicBezTo>
                  <a:cubicBezTo>
                    <a:pt x="15" y="0"/>
                    <a:pt x="1" y="17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" y="21"/>
                    <a:pt x="13" y="38"/>
                    <a:pt x="31" y="38"/>
                  </a:cubicBezTo>
                  <a:cubicBezTo>
                    <a:pt x="49" y="38"/>
                    <a:pt x="57" y="20"/>
                    <a:pt x="58" y="20"/>
                  </a:cubicBezTo>
                  <a:cubicBezTo>
                    <a:pt x="58" y="19"/>
                    <a:pt x="58" y="19"/>
                    <a:pt x="58" y="18"/>
                  </a:cubicBezTo>
                  <a:close/>
                  <a:moveTo>
                    <a:pt x="18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6" y="27"/>
                    <a:pt x="21" y="33"/>
                    <a:pt x="28" y="34"/>
                  </a:cubicBezTo>
                  <a:cubicBezTo>
                    <a:pt x="16" y="33"/>
                    <a:pt x="6" y="22"/>
                    <a:pt x="4" y="19"/>
                  </a:cubicBezTo>
                  <a:cubicBezTo>
                    <a:pt x="6" y="16"/>
                    <a:pt x="16" y="6"/>
                    <a:pt x="27" y="4"/>
                  </a:cubicBezTo>
                  <a:cubicBezTo>
                    <a:pt x="24" y="5"/>
                    <a:pt x="21" y="7"/>
                    <a:pt x="19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7"/>
                    <a:pt x="27" y="5"/>
                    <a:pt x="31" y="5"/>
                  </a:cubicBezTo>
                  <a:cubicBezTo>
                    <a:pt x="39" y="5"/>
                    <a:pt x="45" y="11"/>
                    <a:pt x="45" y="19"/>
                  </a:cubicBezTo>
                  <a:cubicBezTo>
                    <a:pt x="45" y="27"/>
                    <a:pt x="39" y="33"/>
                    <a:pt x="31" y="33"/>
                  </a:cubicBezTo>
                  <a:cubicBezTo>
                    <a:pt x="24" y="33"/>
                    <a:pt x="18" y="27"/>
                    <a:pt x="18" y="19"/>
                  </a:cubicBezTo>
                  <a:close/>
                  <a:moveTo>
                    <a:pt x="36" y="34"/>
                  </a:moveTo>
                  <a:cubicBezTo>
                    <a:pt x="42" y="32"/>
                    <a:pt x="47" y="26"/>
                    <a:pt x="47" y="19"/>
                  </a:cubicBezTo>
                  <a:cubicBezTo>
                    <a:pt x="47" y="12"/>
                    <a:pt x="43" y="7"/>
                    <a:pt x="38" y="4"/>
                  </a:cubicBezTo>
                  <a:cubicBezTo>
                    <a:pt x="47" y="8"/>
                    <a:pt x="53" y="17"/>
                    <a:pt x="55" y="19"/>
                  </a:cubicBezTo>
                  <a:cubicBezTo>
                    <a:pt x="53" y="22"/>
                    <a:pt x="47" y="32"/>
                    <a:pt x="36" y="34"/>
                  </a:cubicBezTo>
                  <a:close/>
                  <a:moveTo>
                    <a:pt x="40" y="19"/>
                  </a:moveTo>
                  <a:cubicBezTo>
                    <a:pt x="40" y="24"/>
                    <a:pt x="36" y="28"/>
                    <a:pt x="31" y="28"/>
                  </a:cubicBezTo>
                  <a:cubicBezTo>
                    <a:pt x="27" y="28"/>
                    <a:pt x="23" y="24"/>
                    <a:pt x="23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2"/>
                    <a:pt x="29" y="10"/>
                    <a:pt x="31" y="10"/>
                  </a:cubicBezTo>
                  <a:cubicBezTo>
                    <a:pt x="36" y="10"/>
                    <a:pt x="40" y="14"/>
                    <a:pt x="4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82" name="Freeform 35">
              <a:extLst>
                <a:ext uri="{FF2B5EF4-FFF2-40B4-BE49-F238E27FC236}">
                  <a16:creationId xmlns:a16="http://schemas.microsoft.com/office/drawing/2014/main" id="{830A0716-26D8-388A-4C37-6EA93761A0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2720" y="3912123"/>
              <a:ext cx="281540" cy="269066"/>
            </a:xfrm>
            <a:custGeom>
              <a:avLst/>
              <a:gdLst>
                <a:gd name="T0" fmla="*/ 44 w 67"/>
                <a:gd name="T1" fmla="*/ 21 h 64"/>
                <a:gd name="T2" fmla="*/ 25 w 67"/>
                <a:gd name="T3" fmla="*/ 19 h 64"/>
                <a:gd name="T4" fmla="*/ 24 w 67"/>
                <a:gd name="T5" fmla="*/ 21 h 64"/>
                <a:gd name="T6" fmla="*/ 16 w 67"/>
                <a:gd name="T7" fmla="*/ 30 h 64"/>
                <a:gd name="T8" fmla="*/ 26 w 67"/>
                <a:gd name="T9" fmla="*/ 36 h 64"/>
                <a:gd name="T10" fmla="*/ 32 w 67"/>
                <a:gd name="T11" fmla="*/ 42 h 64"/>
                <a:gd name="T12" fmla="*/ 26 w 67"/>
                <a:gd name="T13" fmla="*/ 48 h 64"/>
                <a:gd name="T14" fmla="*/ 42 w 67"/>
                <a:gd name="T15" fmla="*/ 48 h 64"/>
                <a:gd name="T16" fmla="*/ 36 w 67"/>
                <a:gd name="T17" fmla="*/ 42 h 64"/>
                <a:gd name="T18" fmla="*/ 42 w 67"/>
                <a:gd name="T19" fmla="*/ 36 h 64"/>
                <a:gd name="T20" fmla="*/ 51 w 67"/>
                <a:gd name="T21" fmla="*/ 30 h 64"/>
                <a:gd name="T22" fmla="*/ 19 w 67"/>
                <a:gd name="T23" fmla="*/ 30 h 64"/>
                <a:gd name="T24" fmla="*/ 24 w 67"/>
                <a:gd name="T25" fmla="*/ 31 h 64"/>
                <a:gd name="T26" fmla="*/ 48 w 67"/>
                <a:gd name="T27" fmla="*/ 30 h 64"/>
                <a:gd name="T28" fmla="*/ 44 w 67"/>
                <a:gd name="T29" fmla="*/ 31 h 64"/>
                <a:gd name="T30" fmla="*/ 48 w 67"/>
                <a:gd name="T31" fmla="*/ 30 h 64"/>
                <a:gd name="T32" fmla="*/ 61 w 67"/>
                <a:gd name="T33" fmla="*/ 20 h 64"/>
                <a:gd name="T34" fmla="*/ 51 w 67"/>
                <a:gd name="T35" fmla="*/ 9 h 64"/>
                <a:gd name="T36" fmla="*/ 43 w 67"/>
                <a:gd name="T37" fmla="*/ 0 h 64"/>
                <a:gd name="T38" fmla="*/ 30 w 67"/>
                <a:gd name="T39" fmla="*/ 2 h 64"/>
                <a:gd name="T40" fmla="*/ 19 w 67"/>
                <a:gd name="T41" fmla="*/ 6 h 64"/>
                <a:gd name="T42" fmla="*/ 7 w 67"/>
                <a:gd name="T43" fmla="*/ 13 h 64"/>
                <a:gd name="T44" fmla="*/ 4 w 67"/>
                <a:gd name="T45" fmla="*/ 26 h 64"/>
                <a:gd name="T46" fmla="*/ 7 w 67"/>
                <a:gd name="T47" fmla="*/ 41 h 64"/>
                <a:gd name="T48" fmla="*/ 13 w 67"/>
                <a:gd name="T49" fmla="*/ 55 h 64"/>
                <a:gd name="T50" fmla="*/ 24 w 67"/>
                <a:gd name="T51" fmla="*/ 64 h 64"/>
                <a:gd name="T52" fmla="*/ 34 w 67"/>
                <a:gd name="T53" fmla="*/ 61 h 64"/>
                <a:gd name="T54" fmla="*/ 44 w 67"/>
                <a:gd name="T55" fmla="*/ 64 h 64"/>
                <a:gd name="T56" fmla="*/ 54 w 67"/>
                <a:gd name="T57" fmla="*/ 55 h 64"/>
                <a:gd name="T58" fmla="*/ 61 w 67"/>
                <a:gd name="T59" fmla="*/ 41 h 64"/>
                <a:gd name="T60" fmla="*/ 63 w 67"/>
                <a:gd name="T61" fmla="*/ 26 h 64"/>
                <a:gd name="T62" fmla="*/ 58 w 67"/>
                <a:gd name="T63" fmla="*/ 19 h 64"/>
                <a:gd name="T64" fmla="*/ 54 w 67"/>
                <a:gd name="T65" fmla="*/ 13 h 64"/>
                <a:gd name="T66" fmla="*/ 46 w 67"/>
                <a:gd name="T67" fmla="*/ 7 h 64"/>
                <a:gd name="T68" fmla="*/ 39 w 67"/>
                <a:gd name="T69" fmla="*/ 5 h 64"/>
                <a:gd name="T70" fmla="*/ 29 w 67"/>
                <a:gd name="T71" fmla="*/ 5 h 64"/>
                <a:gd name="T72" fmla="*/ 22 w 67"/>
                <a:gd name="T73" fmla="*/ 7 h 64"/>
                <a:gd name="T74" fmla="*/ 18 w 67"/>
                <a:gd name="T75" fmla="*/ 12 h 64"/>
                <a:gd name="T76" fmla="*/ 9 w 67"/>
                <a:gd name="T77" fmla="*/ 14 h 64"/>
                <a:gd name="T78" fmla="*/ 6 w 67"/>
                <a:gd name="T79" fmla="*/ 28 h 64"/>
                <a:gd name="T80" fmla="*/ 9 w 67"/>
                <a:gd name="T81" fmla="*/ 40 h 64"/>
                <a:gd name="T82" fmla="*/ 9 w 67"/>
                <a:gd name="T83" fmla="*/ 50 h 64"/>
                <a:gd name="T84" fmla="*/ 18 w 67"/>
                <a:gd name="T85" fmla="*/ 53 h 64"/>
                <a:gd name="T86" fmla="*/ 24 w 67"/>
                <a:gd name="T87" fmla="*/ 61 h 64"/>
                <a:gd name="T88" fmla="*/ 33 w 67"/>
                <a:gd name="T89" fmla="*/ 58 h 64"/>
                <a:gd name="T90" fmla="*/ 43 w 67"/>
                <a:gd name="T91" fmla="*/ 61 h 64"/>
                <a:gd name="T92" fmla="*/ 48 w 67"/>
                <a:gd name="T93" fmla="*/ 53 h 64"/>
                <a:gd name="T94" fmla="*/ 10 w 67"/>
                <a:gd name="T95" fmla="*/ 32 h 64"/>
                <a:gd name="T96" fmla="*/ 34 w 67"/>
                <a:gd name="T97" fmla="*/ 56 h 64"/>
                <a:gd name="T98" fmla="*/ 49 w 67"/>
                <a:gd name="T99" fmla="*/ 53 h 64"/>
                <a:gd name="T100" fmla="*/ 58 w 67"/>
                <a:gd name="T101" fmla="*/ 50 h 64"/>
                <a:gd name="T102" fmla="*/ 60 w 67"/>
                <a:gd name="T103" fmla="*/ 32 h 64"/>
                <a:gd name="T104" fmla="*/ 64 w 67"/>
                <a:gd name="T10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64">
                  <a:moveTo>
                    <a:pt x="51" y="23"/>
                  </a:moveTo>
                  <a:cubicBezTo>
                    <a:pt x="51" y="22"/>
                    <a:pt x="51" y="21"/>
                    <a:pt x="50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19"/>
                    <a:pt x="43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6" y="23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20" y="35"/>
                    <a:pt x="2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5" y="37"/>
                    <a:pt x="26" y="36"/>
                  </a:cubicBezTo>
                  <a:cubicBezTo>
                    <a:pt x="27" y="37"/>
                    <a:pt x="28" y="38"/>
                    <a:pt x="30" y="39"/>
                  </a:cubicBezTo>
                  <a:cubicBezTo>
                    <a:pt x="30" y="39"/>
                    <a:pt x="31" y="39"/>
                    <a:pt x="31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5"/>
                    <a:pt x="30" y="46"/>
                    <a:pt x="30" y="46"/>
                  </a:cubicBezTo>
                  <a:cubicBezTo>
                    <a:pt x="30" y="46"/>
                    <a:pt x="28" y="47"/>
                    <a:pt x="26" y="47"/>
                  </a:cubicBezTo>
                  <a:cubicBezTo>
                    <a:pt x="26" y="47"/>
                    <a:pt x="26" y="48"/>
                    <a:pt x="26" y="48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2" y="49"/>
                    <a:pt x="42" y="48"/>
                  </a:cubicBezTo>
                  <a:cubicBezTo>
                    <a:pt x="42" y="48"/>
                    <a:pt x="42" y="47"/>
                    <a:pt x="42" y="47"/>
                  </a:cubicBezTo>
                  <a:cubicBezTo>
                    <a:pt x="40" y="47"/>
                    <a:pt x="38" y="46"/>
                    <a:pt x="38" y="46"/>
                  </a:cubicBezTo>
                  <a:cubicBezTo>
                    <a:pt x="37" y="46"/>
                    <a:pt x="36" y="45"/>
                    <a:pt x="36" y="42"/>
                  </a:cubicBezTo>
                  <a:cubicBezTo>
                    <a:pt x="36" y="41"/>
                    <a:pt x="37" y="40"/>
                    <a:pt x="37" y="39"/>
                  </a:cubicBezTo>
                  <a:cubicBezTo>
                    <a:pt x="37" y="39"/>
                    <a:pt x="38" y="39"/>
                    <a:pt x="38" y="39"/>
                  </a:cubicBezTo>
                  <a:cubicBezTo>
                    <a:pt x="40" y="38"/>
                    <a:pt x="41" y="37"/>
                    <a:pt x="42" y="36"/>
                  </a:cubicBezTo>
                  <a:cubicBezTo>
                    <a:pt x="43" y="37"/>
                    <a:pt x="44" y="37"/>
                    <a:pt x="44" y="37"/>
                  </a:cubicBezTo>
                  <a:cubicBezTo>
                    <a:pt x="45" y="37"/>
                    <a:pt x="45" y="37"/>
                    <a:pt x="46" y="37"/>
                  </a:cubicBezTo>
                  <a:cubicBezTo>
                    <a:pt x="48" y="35"/>
                    <a:pt x="51" y="33"/>
                    <a:pt x="51" y="30"/>
                  </a:cubicBezTo>
                  <a:lnTo>
                    <a:pt x="51" y="23"/>
                  </a:lnTo>
                  <a:close/>
                  <a:moveTo>
                    <a:pt x="23" y="34"/>
                  </a:moveTo>
                  <a:cubicBezTo>
                    <a:pt x="19" y="31"/>
                    <a:pt x="19" y="30"/>
                    <a:pt x="19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3"/>
                    <a:pt x="24" y="33"/>
                  </a:cubicBezTo>
                  <a:cubicBezTo>
                    <a:pt x="24" y="34"/>
                    <a:pt x="24" y="34"/>
                    <a:pt x="23" y="34"/>
                  </a:cubicBezTo>
                  <a:close/>
                  <a:moveTo>
                    <a:pt x="48" y="30"/>
                  </a:moveTo>
                  <a:cubicBezTo>
                    <a:pt x="48" y="30"/>
                    <a:pt x="48" y="31"/>
                    <a:pt x="44" y="34"/>
                  </a:cubicBezTo>
                  <a:cubicBezTo>
                    <a:pt x="44" y="34"/>
                    <a:pt x="44" y="34"/>
                    <a:pt x="44" y="33"/>
                  </a:cubicBezTo>
                  <a:cubicBezTo>
                    <a:pt x="44" y="33"/>
                    <a:pt x="44" y="32"/>
                    <a:pt x="44" y="31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30"/>
                  </a:lnTo>
                  <a:close/>
                  <a:moveTo>
                    <a:pt x="63" y="26"/>
                  </a:moveTo>
                  <a:cubicBezTo>
                    <a:pt x="62" y="25"/>
                    <a:pt x="61" y="24"/>
                    <a:pt x="61" y="24"/>
                  </a:cubicBezTo>
                  <a:cubicBezTo>
                    <a:pt x="61" y="23"/>
                    <a:pt x="61" y="21"/>
                    <a:pt x="61" y="20"/>
                  </a:cubicBezTo>
                  <a:cubicBezTo>
                    <a:pt x="62" y="17"/>
                    <a:pt x="62" y="15"/>
                    <a:pt x="61" y="13"/>
                  </a:cubicBezTo>
                  <a:cubicBezTo>
                    <a:pt x="59" y="11"/>
                    <a:pt x="57" y="10"/>
                    <a:pt x="54" y="10"/>
                  </a:cubicBezTo>
                  <a:cubicBezTo>
                    <a:pt x="53" y="10"/>
                    <a:pt x="51" y="10"/>
                    <a:pt x="51" y="9"/>
                  </a:cubicBezTo>
                  <a:cubicBezTo>
                    <a:pt x="50" y="9"/>
                    <a:pt x="49" y="7"/>
                    <a:pt x="49" y="6"/>
                  </a:cubicBezTo>
                  <a:cubicBezTo>
                    <a:pt x="48" y="4"/>
                    <a:pt x="47" y="1"/>
                    <a:pt x="44" y="1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1" y="0"/>
                    <a:pt x="39" y="1"/>
                    <a:pt x="37" y="2"/>
                  </a:cubicBezTo>
                  <a:cubicBezTo>
                    <a:pt x="36" y="3"/>
                    <a:pt x="35" y="4"/>
                    <a:pt x="34" y="4"/>
                  </a:cubicBezTo>
                  <a:cubicBezTo>
                    <a:pt x="33" y="4"/>
                    <a:pt x="32" y="3"/>
                    <a:pt x="30" y="2"/>
                  </a:cubicBezTo>
                  <a:cubicBezTo>
                    <a:pt x="29" y="1"/>
                    <a:pt x="27" y="0"/>
                    <a:pt x="25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1" y="1"/>
                    <a:pt x="20" y="4"/>
                    <a:pt x="19" y="6"/>
                  </a:cubicBezTo>
                  <a:cubicBezTo>
                    <a:pt x="18" y="7"/>
                    <a:pt x="18" y="9"/>
                    <a:pt x="17" y="9"/>
                  </a:cubicBezTo>
                  <a:cubicBezTo>
                    <a:pt x="16" y="10"/>
                    <a:pt x="15" y="10"/>
                    <a:pt x="13" y="10"/>
                  </a:cubicBezTo>
                  <a:cubicBezTo>
                    <a:pt x="11" y="10"/>
                    <a:pt x="8" y="11"/>
                    <a:pt x="7" y="13"/>
                  </a:cubicBezTo>
                  <a:cubicBezTo>
                    <a:pt x="5" y="15"/>
                    <a:pt x="6" y="17"/>
                    <a:pt x="6" y="20"/>
                  </a:cubicBezTo>
                  <a:cubicBezTo>
                    <a:pt x="7" y="21"/>
                    <a:pt x="7" y="23"/>
                    <a:pt x="7" y="24"/>
                  </a:cubicBezTo>
                  <a:cubicBezTo>
                    <a:pt x="7" y="24"/>
                    <a:pt x="5" y="25"/>
                    <a:pt x="4" y="26"/>
                  </a:cubicBezTo>
                  <a:cubicBezTo>
                    <a:pt x="3" y="28"/>
                    <a:pt x="0" y="30"/>
                    <a:pt x="0" y="32"/>
                  </a:cubicBezTo>
                  <a:cubicBezTo>
                    <a:pt x="0" y="35"/>
                    <a:pt x="3" y="37"/>
                    <a:pt x="4" y="38"/>
                  </a:cubicBezTo>
                  <a:cubicBezTo>
                    <a:pt x="5" y="39"/>
                    <a:pt x="7" y="40"/>
                    <a:pt x="7" y="41"/>
                  </a:cubicBezTo>
                  <a:cubicBezTo>
                    <a:pt x="7" y="42"/>
                    <a:pt x="7" y="44"/>
                    <a:pt x="6" y="45"/>
                  </a:cubicBezTo>
                  <a:cubicBezTo>
                    <a:pt x="6" y="47"/>
                    <a:pt x="5" y="50"/>
                    <a:pt x="7" y="52"/>
                  </a:cubicBezTo>
                  <a:cubicBezTo>
                    <a:pt x="8" y="54"/>
                    <a:pt x="11" y="54"/>
                    <a:pt x="13" y="55"/>
                  </a:cubicBezTo>
                  <a:cubicBezTo>
                    <a:pt x="15" y="55"/>
                    <a:pt x="16" y="55"/>
                    <a:pt x="17" y="55"/>
                  </a:cubicBezTo>
                  <a:cubicBezTo>
                    <a:pt x="18" y="56"/>
                    <a:pt x="18" y="57"/>
                    <a:pt x="19" y="59"/>
                  </a:cubicBezTo>
                  <a:cubicBezTo>
                    <a:pt x="20" y="61"/>
                    <a:pt x="21" y="63"/>
                    <a:pt x="24" y="64"/>
                  </a:cubicBezTo>
                  <a:cubicBezTo>
                    <a:pt x="24" y="64"/>
                    <a:pt x="25" y="64"/>
                    <a:pt x="25" y="64"/>
                  </a:cubicBezTo>
                  <a:cubicBezTo>
                    <a:pt x="27" y="64"/>
                    <a:pt x="29" y="63"/>
                    <a:pt x="30" y="62"/>
                  </a:cubicBezTo>
                  <a:cubicBezTo>
                    <a:pt x="32" y="62"/>
                    <a:pt x="33" y="61"/>
                    <a:pt x="34" y="61"/>
                  </a:cubicBezTo>
                  <a:cubicBezTo>
                    <a:pt x="35" y="61"/>
                    <a:pt x="36" y="62"/>
                    <a:pt x="37" y="62"/>
                  </a:cubicBezTo>
                  <a:cubicBezTo>
                    <a:pt x="39" y="63"/>
                    <a:pt x="41" y="64"/>
                    <a:pt x="43" y="64"/>
                  </a:cubicBezTo>
                  <a:cubicBezTo>
                    <a:pt x="43" y="64"/>
                    <a:pt x="44" y="64"/>
                    <a:pt x="44" y="64"/>
                  </a:cubicBezTo>
                  <a:cubicBezTo>
                    <a:pt x="47" y="63"/>
                    <a:pt x="48" y="61"/>
                    <a:pt x="49" y="59"/>
                  </a:cubicBezTo>
                  <a:cubicBezTo>
                    <a:pt x="49" y="57"/>
                    <a:pt x="50" y="56"/>
                    <a:pt x="51" y="55"/>
                  </a:cubicBezTo>
                  <a:cubicBezTo>
                    <a:pt x="51" y="55"/>
                    <a:pt x="53" y="55"/>
                    <a:pt x="54" y="55"/>
                  </a:cubicBezTo>
                  <a:cubicBezTo>
                    <a:pt x="57" y="54"/>
                    <a:pt x="59" y="54"/>
                    <a:pt x="61" y="52"/>
                  </a:cubicBezTo>
                  <a:cubicBezTo>
                    <a:pt x="62" y="50"/>
                    <a:pt x="62" y="47"/>
                    <a:pt x="61" y="45"/>
                  </a:cubicBezTo>
                  <a:cubicBezTo>
                    <a:pt x="61" y="44"/>
                    <a:pt x="61" y="42"/>
                    <a:pt x="61" y="41"/>
                  </a:cubicBezTo>
                  <a:cubicBezTo>
                    <a:pt x="61" y="40"/>
                    <a:pt x="62" y="39"/>
                    <a:pt x="63" y="38"/>
                  </a:cubicBezTo>
                  <a:cubicBezTo>
                    <a:pt x="65" y="37"/>
                    <a:pt x="67" y="35"/>
                    <a:pt x="67" y="32"/>
                  </a:cubicBezTo>
                  <a:cubicBezTo>
                    <a:pt x="67" y="30"/>
                    <a:pt x="65" y="28"/>
                    <a:pt x="63" y="26"/>
                  </a:cubicBezTo>
                  <a:close/>
                  <a:moveTo>
                    <a:pt x="54" y="13"/>
                  </a:moveTo>
                  <a:cubicBezTo>
                    <a:pt x="56" y="13"/>
                    <a:pt x="58" y="13"/>
                    <a:pt x="58" y="14"/>
                  </a:cubicBezTo>
                  <a:cubicBezTo>
                    <a:pt x="59" y="15"/>
                    <a:pt x="59" y="17"/>
                    <a:pt x="58" y="19"/>
                  </a:cubicBezTo>
                  <a:cubicBezTo>
                    <a:pt x="58" y="21"/>
                    <a:pt x="58" y="22"/>
                    <a:pt x="58" y="24"/>
                  </a:cubicBezTo>
                  <a:cubicBezTo>
                    <a:pt x="56" y="19"/>
                    <a:pt x="53" y="15"/>
                    <a:pt x="49" y="12"/>
                  </a:cubicBezTo>
                  <a:cubicBezTo>
                    <a:pt x="51" y="13"/>
                    <a:pt x="52" y="13"/>
                    <a:pt x="54" y="13"/>
                  </a:cubicBezTo>
                  <a:close/>
                  <a:moveTo>
                    <a:pt x="39" y="5"/>
                  </a:moveTo>
                  <a:cubicBezTo>
                    <a:pt x="41" y="4"/>
                    <a:pt x="42" y="3"/>
                    <a:pt x="43" y="3"/>
                  </a:cubicBezTo>
                  <a:cubicBezTo>
                    <a:pt x="44" y="4"/>
                    <a:pt x="45" y="6"/>
                    <a:pt x="46" y="7"/>
                  </a:cubicBezTo>
                  <a:cubicBezTo>
                    <a:pt x="47" y="9"/>
                    <a:pt x="47" y="10"/>
                    <a:pt x="48" y="11"/>
                  </a:cubicBezTo>
                  <a:cubicBezTo>
                    <a:pt x="44" y="8"/>
                    <a:pt x="40" y="7"/>
                    <a:pt x="35" y="7"/>
                  </a:cubicBezTo>
                  <a:cubicBezTo>
                    <a:pt x="36" y="6"/>
                    <a:pt x="38" y="6"/>
                    <a:pt x="39" y="5"/>
                  </a:cubicBezTo>
                  <a:close/>
                  <a:moveTo>
                    <a:pt x="22" y="7"/>
                  </a:moveTo>
                  <a:cubicBezTo>
                    <a:pt x="22" y="6"/>
                    <a:pt x="23" y="4"/>
                    <a:pt x="24" y="3"/>
                  </a:cubicBezTo>
                  <a:cubicBezTo>
                    <a:pt x="26" y="3"/>
                    <a:pt x="27" y="4"/>
                    <a:pt x="29" y="5"/>
                  </a:cubicBezTo>
                  <a:cubicBezTo>
                    <a:pt x="30" y="6"/>
                    <a:pt x="32" y="6"/>
                    <a:pt x="33" y="7"/>
                  </a:cubicBezTo>
                  <a:cubicBezTo>
                    <a:pt x="28" y="7"/>
                    <a:pt x="23" y="8"/>
                    <a:pt x="19" y="11"/>
                  </a:cubicBezTo>
                  <a:cubicBezTo>
                    <a:pt x="20" y="10"/>
                    <a:pt x="21" y="9"/>
                    <a:pt x="22" y="7"/>
                  </a:cubicBezTo>
                  <a:close/>
                  <a:moveTo>
                    <a:pt x="9" y="14"/>
                  </a:moveTo>
                  <a:cubicBezTo>
                    <a:pt x="10" y="13"/>
                    <a:pt x="12" y="13"/>
                    <a:pt x="14" y="13"/>
                  </a:cubicBezTo>
                  <a:cubicBezTo>
                    <a:pt x="15" y="13"/>
                    <a:pt x="17" y="13"/>
                    <a:pt x="18" y="12"/>
                  </a:cubicBezTo>
                  <a:cubicBezTo>
                    <a:pt x="14" y="15"/>
                    <a:pt x="11" y="19"/>
                    <a:pt x="10" y="24"/>
                  </a:cubicBezTo>
                  <a:cubicBezTo>
                    <a:pt x="10" y="22"/>
                    <a:pt x="10" y="21"/>
                    <a:pt x="9" y="19"/>
                  </a:cubicBezTo>
                  <a:cubicBezTo>
                    <a:pt x="9" y="17"/>
                    <a:pt x="9" y="15"/>
                    <a:pt x="9" y="14"/>
                  </a:cubicBezTo>
                  <a:close/>
                  <a:moveTo>
                    <a:pt x="6" y="36"/>
                  </a:moveTo>
                  <a:cubicBezTo>
                    <a:pt x="5" y="35"/>
                    <a:pt x="3" y="34"/>
                    <a:pt x="3" y="32"/>
                  </a:cubicBezTo>
                  <a:cubicBezTo>
                    <a:pt x="3" y="31"/>
                    <a:pt x="5" y="30"/>
                    <a:pt x="6" y="28"/>
                  </a:cubicBezTo>
                  <a:cubicBezTo>
                    <a:pt x="8" y="27"/>
                    <a:pt x="9" y="26"/>
                    <a:pt x="9" y="25"/>
                  </a:cubicBezTo>
                  <a:cubicBezTo>
                    <a:pt x="9" y="27"/>
                    <a:pt x="8" y="30"/>
                    <a:pt x="8" y="32"/>
                  </a:cubicBezTo>
                  <a:cubicBezTo>
                    <a:pt x="8" y="35"/>
                    <a:pt x="9" y="37"/>
                    <a:pt x="9" y="40"/>
                  </a:cubicBezTo>
                  <a:cubicBezTo>
                    <a:pt x="9" y="38"/>
                    <a:pt x="8" y="37"/>
                    <a:pt x="6" y="36"/>
                  </a:cubicBezTo>
                  <a:close/>
                  <a:moveTo>
                    <a:pt x="14" y="52"/>
                  </a:moveTo>
                  <a:cubicBezTo>
                    <a:pt x="12" y="51"/>
                    <a:pt x="10" y="51"/>
                    <a:pt x="9" y="50"/>
                  </a:cubicBezTo>
                  <a:cubicBezTo>
                    <a:pt x="9" y="49"/>
                    <a:pt x="9" y="47"/>
                    <a:pt x="9" y="46"/>
                  </a:cubicBezTo>
                  <a:cubicBezTo>
                    <a:pt x="10" y="44"/>
                    <a:pt x="10" y="42"/>
                    <a:pt x="10" y="41"/>
                  </a:cubicBezTo>
                  <a:cubicBezTo>
                    <a:pt x="11" y="46"/>
                    <a:pt x="14" y="50"/>
                    <a:pt x="18" y="53"/>
                  </a:cubicBezTo>
                  <a:cubicBezTo>
                    <a:pt x="17" y="52"/>
                    <a:pt x="15" y="52"/>
                    <a:pt x="14" y="52"/>
                  </a:cubicBezTo>
                  <a:close/>
                  <a:moveTo>
                    <a:pt x="29" y="60"/>
                  </a:moveTo>
                  <a:cubicBezTo>
                    <a:pt x="27" y="61"/>
                    <a:pt x="26" y="62"/>
                    <a:pt x="24" y="61"/>
                  </a:cubicBezTo>
                  <a:cubicBezTo>
                    <a:pt x="23" y="61"/>
                    <a:pt x="22" y="59"/>
                    <a:pt x="22" y="57"/>
                  </a:cubicBezTo>
                  <a:cubicBezTo>
                    <a:pt x="21" y="56"/>
                    <a:pt x="20" y="54"/>
                    <a:pt x="19" y="53"/>
                  </a:cubicBezTo>
                  <a:cubicBezTo>
                    <a:pt x="23" y="56"/>
                    <a:pt x="28" y="58"/>
                    <a:pt x="33" y="58"/>
                  </a:cubicBezTo>
                  <a:cubicBezTo>
                    <a:pt x="32" y="58"/>
                    <a:pt x="30" y="59"/>
                    <a:pt x="29" y="60"/>
                  </a:cubicBezTo>
                  <a:close/>
                  <a:moveTo>
                    <a:pt x="46" y="57"/>
                  </a:moveTo>
                  <a:cubicBezTo>
                    <a:pt x="45" y="59"/>
                    <a:pt x="44" y="61"/>
                    <a:pt x="43" y="61"/>
                  </a:cubicBezTo>
                  <a:cubicBezTo>
                    <a:pt x="42" y="62"/>
                    <a:pt x="41" y="61"/>
                    <a:pt x="39" y="60"/>
                  </a:cubicBezTo>
                  <a:cubicBezTo>
                    <a:pt x="37" y="59"/>
                    <a:pt x="36" y="58"/>
                    <a:pt x="35" y="58"/>
                  </a:cubicBezTo>
                  <a:cubicBezTo>
                    <a:pt x="40" y="58"/>
                    <a:pt x="44" y="56"/>
                    <a:pt x="48" y="53"/>
                  </a:cubicBezTo>
                  <a:cubicBezTo>
                    <a:pt x="47" y="54"/>
                    <a:pt x="47" y="56"/>
                    <a:pt x="46" y="57"/>
                  </a:cubicBezTo>
                  <a:close/>
                  <a:moveTo>
                    <a:pt x="34" y="56"/>
                  </a:moveTo>
                  <a:cubicBezTo>
                    <a:pt x="21" y="56"/>
                    <a:pt x="10" y="45"/>
                    <a:pt x="10" y="32"/>
                  </a:cubicBezTo>
                  <a:cubicBezTo>
                    <a:pt x="10" y="19"/>
                    <a:pt x="21" y="9"/>
                    <a:pt x="34" y="9"/>
                  </a:cubicBezTo>
                  <a:cubicBezTo>
                    <a:pt x="47" y="9"/>
                    <a:pt x="58" y="19"/>
                    <a:pt x="58" y="32"/>
                  </a:cubicBezTo>
                  <a:cubicBezTo>
                    <a:pt x="58" y="45"/>
                    <a:pt x="47" y="56"/>
                    <a:pt x="34" y="56"/>
                  </a:cubicBezTo>
                  <a:close/>
                  <a:moveTo>
                    <a:pt x="58" y="50"/>
                  </a:moveTo>
                  <a:cubicBezTo>
                    <a:pt x="58" y="51"/>
                    <a:pt x="56" y="51"/>
                    <a:pt x="54" y="52"/>
                  </a:cubicBezTo>
                  <a:cubicBezTo>
                    <a:pt x="52" y="52"/>
                    <a:pt x="51" y="52"/>
                    <a:pt x="49" y="53"/>
                  </a:cubicBezTo>
                  <a:cubicBezTo>
                    <a:pt x="53" y="50"/>
                    <a:pt x="56" y="46"/>
                    <a:pt x="58" y="41"/>
                  </a:cubicBezTo>
                  <a:cubicBezTo>
                    <a:pt x="58" y="42"/>
                    <a:pt x="58" y="44"/>
                    <a:pt x="58" y="46"/>
                  </a:cubicBezTo>
                  <a:cubicBezTo>
                    <a:pt x="59" y="47"/>
                    <a:pt x="59" y="49"/>
                    <a:pt x="58" y="50"/>
                  </a:cubicBezTo>
                  <a:close/>
                  <a:moveTo>
                    <a:pt x="61" y="36"/>
                  </a:moveTo>
                  <a:cubicBezTo>
                    <a:pt x="60" y="37"/>
                    <a:pt x="59" y="38"/>
                    <a:pt x="58" y="40"/>
                  </a:cubicBezTo>
                  <a:cubicBezTo>
                    <a:pt x="59" y="37"/>
                    <a:pt x="60" y="35"/>
                    <a:pt x="60" y="32"/>
                  </a:cubicBezTo>
                  <a:cubicBezTo>
                    <a:pt x="60" y="30"/>
                    <a:pt x="59" y="27"/>
                    <a:pt x="58" y="25"/>
                  </a:cubicBezTo>
                  <a:cubicBezTo>
                    <a:pt x="59" y="26"/>
                    <a:pt x="60" y="27"/>
                    <a:pt x="61" y="28"/>
                  </a:cubicBezTo>
                  <a:cubicBezTo>
                    <a:pt x="63" y="30"/>
                    <a:pt x="64" y="31"/>
                    <a:pt x="64" y="32"/>
                  </a:cubicBezTo>
                  <a:cubicBezTo>
                    <a:pt x="64" y="34"/>
                    <a:pt x="63" y="35"/>
                    <a:pt x="6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83" name="Freeform 35">
              <a:extLst>
                <a:ext uri="{FF2B5EF4-FFF2-40B4-BE49-F238E27FC236}">
                  <a16:creationId xmlns:a16="http://schemas.microsoft.com/office/drawing/2014/main" id="{64D930F6-8E27-1DF8-399D-5C7B70415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290" y="5254807"/>
              <a:ext cx="328103" cy="313566"/>
            </a:xfrm>
            <a:custGeom>
              <a:avLst/>
              <a:gdLst>
                <a:gd name="T0" fmla="*/ 44 w 67"/>
                <a:gd name="T1" fmla="*/ 21 h 64"/>
                <a:gd name="T2" fmla="*/ 25 w 67"/>
                <a:gd name="T3" fmla="*/ 19 h 64"/>
                <a:gd name="T4" fmla="*/ 24 w 67"/>
                <a:gd name="T5" fmla="*/ 21 h 64"/>
                <a:gd name="T6" fmla="*/ 16 w 67"/>
                <a:gd name="T7" fmla="*/ 30 h 64"/>
                <a:gd name="T8" fmla="*/ 26 w 67"/>
                <a:gd name="T9" fmla="*/ 36 h 64"/>
                <a:gd name="T10" fmla="*/ 32 w 67"/>
                <a:gd name="T11" fmla="*/ 42 h 64"/>
                <a:gd name="T12" fmla="*/ 26 w 67"/>
                <a:gd name="T13" fmla="*/ 48 h 64"/>
                <a:gd name="T14" fmla="*/ 42 w 67"/>
                <a:gd name="T15" fmla="*/ 48 h 64"/>
                <a:gd name="T16" fmla="*/ 36 w 67"/>
                <a:gd name="T17" fmla="*/ 42 h 64"/>
                <a:gd name="T18" fmla="*/ 42 w 67"/>
                <a:gd name="T19" fmla="*/ 36 h 64"/>
                <a:gd name="T20" fmla="*/ 51 w 67"/>
                <a:gd name="T21" fmla="*/ 30 h 64"/>
                <a:gd name="T22" fmla="*/ 19 w 67"/>
                <a:gd name="T23" fmla="*/ 30 h 64"/>
                <a:gd name="T24" fmla="*/ 24 w 67"/>
                <a:gd name="T25" fmla="*/ 31 h 64"/>
                <a:gd name="T26" fmla="*/ 48 w 67"/>
                <a:gd name="T27" fmla="*/ 30 h 64"/>
                <a:gd name="T28" fmla="*/ 44 w 67"/>
                <a:gd name="T29" fmla="*/ 31 h 64"/>
                <a:gd name="T30" fmla="*/ 48 w 67"/>
                <a:gd name="T31" fmla="*/ 30 h 64"/>
                <a:gd name="T32" fmla="*/ 61 w 67"/>
                <a:gd name="T33" fmla="*/ 20 h 64"/>
                <a:gd name="T34" fmla="*/ 51 w 67"/>
                <a:gd name="T35" fmla="*/ 9 h 64"/>
                <a:gd name="T36" fmla="*/ 43 w 67"/>
                <a:gd name="T37" fmla="*/ 0 h 64"/>
                <a:gd name="T38" fmla="*/ 30 w 67"/>
                <a:gd name="T39" fmla="*/ 2 h 64"/>
                <a:gd name="T40" fmla="*/ 19 w 67"/>
                <a:gd name="T41" fmla="*/ 6 h 64"/>
                <a:gd name="T42" fmla="*/ 7 w 67"/>
                <a:gd name="T43" fmla="*/ 13 h 64"/>
                <a:gd name="T44" fmla="*/ 4 w 67"/>
                <a:gd name="T45" fmla="*/ 26 h 64"/>
                <a:gd name="T46" fmla="*/ 7 w 67"/>
                <a:gd name="T47" fmla="*/ 41 h 64"/>
                <a:gd name="T48" fmla="*/ 13 w 67"/>
                <a:gd name="T49" fmla="*/ 55 h 64"/>
                <a:gd name="T50" fmla="*/ 24 w 67"/>
                <a:gd name="T51" fmla="*/ 64 h 64"/>
                <a:gd name="T52" fmla="*/ 34 w 67"/>
                <a:gd name="T53" fmla="*/ 61 h 64"/>
                <a:gd name="T54" fmla="*/ 44 w 67"/>
                <a:gd name="T55" fmla="*/ 64 h 64"/>
                <a:gd name="T56" fmla="*/ 54 w 67"/>
                <a:gd name="T57" fmla="*/ 55 h 64"/>
                <a:gd name="T58" fmla="*/ 61 w 67"/>
                <a:gd name="T59" fmla="*/ 41 h 64"/>
                <a:gd name="T60" fmla="*/ 63 w 67"/>
                <a:gd name="T61" fmla="*/ 26 h 64"/>
                <a:gd name="T62" fmla="*/ 58 w 67"/>
                <a:gd name="T63" fmla="*/ 19 h 64"/>
                <a:gd name="T64" fmla="*/ 54 w 67"/>
                <a:gd name="T65" fmla="*/ 13 h 64"/>
                <a:gd name="T66" fmla="*/ 46 w 67"/>
                <a:gd name="T67" fmla="*/ 7 h 64"/>
                <a:gd name="T68" fmla="*/ 39 w 67"/>
                <a:gd name="T69" fmla="*/ 5 h 64"/>
                <a:gd name="T70" fmla="*/ 29 w 67"/>
                <a:gd name="T71" fmla="*/ 5 h 64"/>
                <a:gd name="T72" fmla="*/ 22 w 67"/>
                <a:gd name="T73" fmla="*/ 7 h 64"/>
                <a:gd name="T74" fmla="*/ 18 w 67"/>
                <a:gd name="T75" fmla="*/ 12 h 64"/>
                <a:gd name="T76" fmla="*/ 9 w 67"/>
                <a:gd name="T77" fmla="*/ 14 h 64"/>
                <a:gd name="T78" fmla="*/ 6 w 67"/>
                <a:gd name="T79" fmla="*/ 28 h 64"/>
                <a:gd name="T80" fmla="*/ 9 w 67"/>
                <a:gd name="T81" fmla="*/ 40 h 64"/>
                <a:gd name="T82" fmla="*/ 9 w 67"/>
                <a:gd name="T83" fmla="*/ 50 h 64"/>
                <a:gd name="T84" fmla="*/ 18 w 67"/>
                <a:gd name="T85" fmla="*/ 53 h 64"/>
                <a:gd name="T86" fmla="*/ 24 w 67"/>
                <a:gd name="T87" fmla="*/ 61 h 64"/>
                <a:gd name="T88" fmla="*/ 33 w 67"/>
                <a:gd name="T89" fmla="*/ 58 h 64"/>
                <a:gd name="T90" fmla="*/ 43 w 67"/>
                <a:gd name="T91" fmla="*/ 61 h 64"/>
                <a:gd name="T92" fmla="*/ 48 w 67"/>
                <a:gd name="T93" fmla="*/ 53 h 64"/>
                <a:gd name="T94" fmla="*/ 10 w 67"/>
                <a:gd name="T95" fmla="*/ 32 h 64"/>
                <a:gd name="T96" fmla="*/ 34 w 67"/>
                <a:gd name="T97" fmla="*/ 56 h 64"/>
                <a:gd name="T98" fmla="*/ 49 w 67"/>
                <a:gd name="T99" fmla="*/ 53 h 64"/>
                <a:gd name="T100" fmla="*/ 58 w 67"/>
                <a:gd name="T101" fmla="*/ 50 h 64"/>
                <a:gd name="T102" fmla="*/ 60 w 67"/>
                <a:gd name="T103" fmla="*/ 32 h 64"/>
                <a:gd name="T104" fmla="*/ 64 w 67"/>
                <a:gd name="T10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64">
                  <a:moveTo>
                    <a:pt x="51" y="23"/>
                  </a:moveTo>
                  <a:cubicBezTo>
                    <a:pt x="51" y="22"/>
                    <a:pt x="51" y="21"/>
                    <a:pt x="50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19"/>
                    <a:pt x="43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6" y="23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20" y="35"/>
                    <a:pt x="2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5" y="37"/>
                    <a:pt x="26" y="36"/>
                  </a:cubicBezTo>
                  <a:cubicBezTo>
                    <a:pt x="27" y="37"/>
                    <a:pt x="28" y="38"/>
                    <a:pt x="30" y="39"/>
                  </a:cubicBezTo>
                  <a:cubicBezTo>
                    <a:pt x="30" y="39"/>
                    <a:pt x="31" y="39"/>
                    <a:pt x="31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5"/>
                    <a:pt x="30" y="46"/>
                    <a:pt x="30" y="46"/>
                  </a:cubicBezTo>
                  <a:cubicBezTo>
                    <a:pt x="30" y="46"/>
                    <a:pt x="28" y="47"/>
                    <a:pt x="26" y="47"/>
                  </a:cubicBezTo>
                  <a:cubicBezTo>
                    <a:pt x="26" y="47"/>
                    <a:pt x="26" y="48"/>
                    <a:pt x="26" y="48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2" y="49"/>
                    <a:pt x="42" y="48"/>
                  </a:cubicBezTo>
                  <a:cubicBezTo>
                    <a:pt x="42" y="48"/>
                    <a:pt x="42" y="47"/>
                    <a:pt x="42" y="47"/>
                  </a:cubicBezTo>
                  <a:cubicBezTo>
                    <a:pt x="40" y="47"/>
                    <a:pt x="38" y="46"/>
                    <a:pt x="38" y="46"/>
                  </a:cubicBezTo>
                  <a:cubicBezTo>
                    <a:pt x="37" y="46"/>
                    <a:pt x="36" y="45"/>
                    <a:pt x="36" y="42"/>
                  </a:cubicBezTo>
                  <a:cubicBezTo>
                    <a:pt x="36" y="41"/>
                    <a:pt x="37" y="40"/>
                    <a:pt x="37" y="39"/>
                  </a:cubicBezTo>
                  <a:cubicBezTo>
                    <a:pt x="37" y="39"/>
                    <a:pt x="38" y="39"/>
                    <a:pt x="38" y="39"/>
                  </a:cubicBezTo>
                  <a:cubicBezTo>
                    <a:pt x="40" y="38"/>
                    <a:pt x="41" y="37"/>
                    <a:pt x="42" y="36"/>
                  </a:cubicBezTo>
                  <a:cubicBezTo>
                    <a:pt x="43" y="37"/>
                    <a:pt x="44" y="37"/>
                    <a:pt x="44" y="37"/>
                  </a:cubicBezTo>
                  <a:cubicBezTo>
                    <a:pt x="45" y="37"/>
                    <a:pt x="45" y="37"/>
                    <a:pt x="46" y="37"/>
                  </a:cubicBezTo>
                  <a:cubicBezTo>
                    <a:pt x="48" y="35"/>
                    <a:pt x="51" y="33"/>
                    <a:pt x="51" y="30"/>
                  </a:cubicBezTo>
                  <a:lnTo>
                    <a:pt x="51" y="23"/>
                  </a:lnTo>
                  <a:close/>
                  <a:moveTo>
                    <a:pt x="23" y="34"/>
                  </a:moveTo>
                  <a:cubicBezTo>
                    <a:pt x="19" y="31"/>
                    <a:pt x="19" y="30"/>
                    <a:pt x="19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3"/>
                    <a:pt x="24" y="33"/>
                  </a:cubicBezTo>
                  <a:cubicBezTo>
                    <a:pt x="24" y="34"/>
                    <a:pt x="24" y="34"/>
                    <a:pt x="23" y="34"/>
                  </a:cubicBezTo>
                  <a:close/>
                  <a:moveTo>
                    <a:pt x="48" y="30"/>
                  </a:moveTo>
                  <a:cubicBezTo>
                    <a:pt x="48" y="30"/>
                    <a:pt x="48" y="31"/>
                    <a:pt x="44" y="34"/>
                  </a:cubicBezTo>
                  <a:cubicBezTo>
                    <a:pt x="44" y="34"/>
                    <a:pt x="44" y="34"/>
                    <a:pt x="44" y="33"/>
                  </a:cubicBezTo>
                  <a:cubicBezTo>
                    <a:pt x="44" y="33"/>
                    <a:pt x="44" y="32"/>
                    <a:pt x="44" y="31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30"/>
                  </a:lnTo>
                  <a:close/>
                  <a:moveTo>
                    <a:pt x="63" y="26"/>
                  </a:moveTo>
                  <a:cubicBezTo>
                    <a:pt x="62" y="25"/>
                    <a:pt x="61" y="24"/>
                    <a:pt x="61" y="24"/>
                  </a:cubicBezTo>
                  <a:cubicBezTo>
                    <a:pt x="61" y="23"/>
                    <a:pt x="61" y="21"/>
                    <a:pt x="61" y="20"/>
                  </a:cubicBezTo>
                  <a:cubicBezTo>
                    <a:pt x="62" y="17"/>
                    <a:pt x="62" y="15"/>
                    <a:pt x="61" y="13"/>
                  </a:cubicBezTo>
                  <a:cubicBezTo>
                    <a:pt x="59" y="11"/>
                    <a:pt x="57" y="10"/>
                    <a:pt x="54" y="10"/>
                  </a:cubicBezTo>
                  <a:cubicBezTo>
                    <a:pt x="53" y="10"/>
                    <a:pt x="51" y="10"/>
                    <a:pt x="51" y="9"/>
                  </a:cubicBezTo>
                  <a:cubicBezTo>
                    <a:pt x="50" y="9"/>
                    <a:pt x="49" y="7"/>
                    <a:pt x="49" y="6"/>
                  </a:cubicBezTo>
                  <a:cubicBezTo>
                    <a:pt x="48" y="4"/>
                    <a:pt x="47" y="1"/>
                    <a:pt x="44" y="1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1" y="0"/>
                    <a:pt x="39" y="1"/>
                    <a:pt x="37" y="2"/>
                  </a:cubicBezTo>
                  <a:cubicBezTo>
                    <a:pt x="36" y="3"/>
                    <a:pt x="35" y="4"/>
                    <a:pt x="34" y="4"/>
                  </a:cubicBezTo>
                  <a:cubicBezTo>
                    <a:pt x="33" y="4"/>
                    <a:pt x="32" y="3"/>
                    <a:pt x="30" y="2"/>
                  </a:cubicBezTo>
                  <a:cubicBezTo>
                    <a:pt x="29" y="1"/>
                    <a:pt x="27" y="0"/>
                    <a:pt x="25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1" y="1"/>
                    <a:pt x="20" y="4"/>
                    <a:pt x="19" y="6"/>
                  </a:cubicBezTo>
                  <a:cubicBezTo>
                    <a:pt x="18" y="7"/>
                    <a:pt x="18" y="9"/>
                    <a:pt x="17" y="9"/>
                  </a:cubicBezTo>
                  <a:cubicBezTo>
                    <a:pt x="16" y="10"/>
                    <a:pt x="15" y="10"/>
                    <a:pt x="13" y="10"/>
                  </a:cubicBezTo>
                  <a:cubicBezTo>
                    <a:pt x="11" y="10"/>
                    <a:pt x="8" y="11"/>
                    <a:pt x="7" y="13"/>
                  </a:cubicBezTo>
                  <a:cubicBezTo>
                    <a:pt x="5" y="15"/>
                    <a:pt x="6" y="17"/>
                    <a:pt x="6" y="20"/>
                  </a:cubicBezTo>
                  <a:cubicBezTo>
                    <a:pt x="7" y="21"/>
                    <a:pt x="7" y="23"/>
                    <a:pt x="7" y="24"/>
                  </a:cubicBezTo>
                  <a:cubicBezTo>
                    <a:pt x="7" y="24"/>
                    <a:pt x="5" y="25"/>
                    <a:pt x="4" y="26"/>
                  </a:cubicBezTo>
                  <a:cubicBezTo>
                    <a:pt x="3" y="28"/>
                    <a:pt x="0" y="30"/>
                    <a:pt x="0" y="32"/>
                  </a:cubicBezTo>
                  <a:cubicBezTo>
                    <a:pt x="0" y="35"/>
                    <a:pt x="3" y="37"/>
                    <a:pt x="4" y="38"/>
                  </a:cubicBezTo>
                  <a:cubicBezTo>
                    <a:pt x="5" y="39"/>
                    <a:pt x="7" y="40"/>
                    <a:pt x="7" y="41"/>
                  </a:cubicBezTo>
                  <a:cubicBezTo>
                    <a:pt x="7" y="42"/>
                    <a:pt x="7" y="44"/>
                    <a:pt x="6" y="45"/>
                  </a:cubicBezTo>
                  <a:cubicBezTo>
                    <a:pt x="6" y="47"/>
                    <a:pt x="5" y="50"/>
                    <a:pt x="7" y="52"/>
                  </a:cubicBezTo>
                  <a:cubicBezTo>
                    <a:pt x="8" y="54"/>
                    <a:pt x="11" y="54"/>
                    <a:pt x="13" y="55"/>
                  </a:cubicBezTo>
                  <a:cubicBezTo>
                    <a:pt x="15" y="55"/>
                    <a:pt x="16" y="55"/>
                    <a:pt x="17" y="55"/>
                  </a:cubicBezTo>
                  <a:cubicBezTo>
                    <a:pt x="18" y="56"/>
                    <a:pt x="18" y="57"/>
                    <a:pt x="19" y="59"/>
                  </a:cubicBezTo>
                  <a:cubicBezTo>
                    <a:pt x="20" y="61"/>
                    <a:pt x="21" y="63"/>
                    <a:pt x="24" y="64"/>
                  </a:cubicBezTo>
                  <a:cubicBezTo>
                    <a:pt x="24" y="64"/>
                    <a:pt x="25" y="64"/>
                    <a:pt x="25" y="64"/>
                  </a:cubicBezTo>
                  <a:cubicBezTo>
                    <a:pt x="27" y="64"/>
                    <a:pt x="29" y="63"/>
                    <a:pt x="30" y="62"/>
                  </a:cubicBezTo>
                  <a:cubicBezTo>
                    <a:pt x="32" y="62"/>
                    <a:pt x="33" y="61"/>
                    <a:pt x="34" y="61"/>
                  </a:cubicBezTo>
                  <a:cubicBezTo>
                    <a:pt x="35" y="61"/>
                    <a:pt x="36" y="62"/>
                    <a:pt x="37" y="62"/>
                  </a:cubicBezTo>
                  <a:cubicBezTo>
                    <a:pt x="39" y="63"/>
                    <a:pt x="41" y="64"/>
                    <a:pt x="43" y="64"/>
                  </a:cubicBezTo>
                  <a:cubicBezTo>
                    <a:pt x="43" y="64"/>
                    <a:pt x="44" y="64"/>
                    <a:pt x="44" y="64"/>
                  </a:cubicBezTo>
                  <a:cubicBezTo>
                    <a:pt x="47" y="63"/>
                    <a:pt x="48" y="61"/>
                    <a:pt x="49" y="59"/>
                  </a:cubicBezTo>
                  <a:cubicBezTo>
                    <a:pt x="49" y="57"/>
                    <a:pt x="50" y="56"/>
                    <a:pt x="51" y="55"/>
                  </a:cubicBezTo>
                  <a:cubicBezTo>
                    <a:pt x="51" y="55"/>
                    <a:pt x="53" y="55"/>
                    <a:pt x="54" y="55"/>
                  </a:cubicBezTo>
                  <a:cubicBezTo>
                    <a:pt x="57" y="54"/>
                    <a:pt x="59" y="54"/>
                    <a:pt x="61" y="52"/>
                  </a:cubicBezTo>
                  <a:cubicBezTo>
                    <a:pt x="62" y="50"/>
                    <a:pt x="62" y="47"/>
                    <a:pt x="61" y="45"/>
                  </a:cubicBezTo>
                  <a:cubicBezTo>
                    <a:pt x="61" y="44"/>
                    <a:pt x="61" y="42"/>
                    <a:pt x="61" y="41"/>
                  </a:cubicBezTo>
                  <a:cubicBezTo>
                    <a:pt x="61" y="40"/>
                    <a:pt x="62" y="39"/>
                    <a:pt x="63" y="38"/>
                  </a:cubicBezTo>
                  <a:cubicBezTo>
                    <a:pt x="65" y="37"/>
                    <a:pt x="67" y="35"/>
                    <a:pt x="67" y="32"/>
                  </a:cubicBezTo>
                  <a:cubicBezTo>
                    <a:pt x="67" y="30"/>
                    <a:pt x="65" y="28"/>
                    <a:pt x="63" y="26"/>
                  </a:cubicBezTo>
                  <a:close/>
                  <a:moveTo>
                    <a:pt x="54" y="13"/>
                  </a:moveTo>
                  <a:cubicBezTo>
                    <a:pt x="56" y="13"/>
                    <a:pt x="58" y="13"/>
                    <a:pt x="58" y="14"/>
                  </a:cubicBezTo>
                  <a:cubicBezTo>
                    <a:pt x="59" y="15"/>
                    <a:pt x="59" y="17"/>
                    <a:pt x="58" y="19"/>
                  </a:cubicBezTo>
                  <a:cubicBezTo>
                    <a:pt x="58" y="21"/>
                    <a:pt x="58" y="22"/>
                    <a:pt x="58" y="24"/>
                  </a:cubicBezTo>
                  <a:cubicBezTo>
                    <a:pt x="56" y="19"/>
                    <a:pt x="53" y="15"/>
                    <a:pt x="49" y="12"/>
                  </a:cubicBezTo>
                  <a:cubicBezTo>
                    <a:pt x="51" y="13"/>
                    <a:pt x="52" y="13"/>
                    <a:pt x="54" y="13"/>
                  </a:cubicBezTo>
                  <a:close/>
                  <a:moveTo>
                    <a:pt x="39" y="5"/>
                  </a:moveTo>
                  <a:cubicBezTo>
                    <a:pt x="41" y="4"/>
                    <a:pt x="42" y="3"/>
                    <a:pt x="43" y="3"/>
                  </a:cubicBezTo>
                  <a:cubicBezTo>
                    <a:pt x="44" y="4"/>
                    <a:pt x="45" y="6"/>
                    <a:pt x="46" y="7"/>
                  </a:cubicBezTo>
                  <a:cubicBezTo>
                    <a:pt x="47" y="9"/>
                    <a:pt x="47" y="10"/>
                    <a:pt x="48" y="11"/>
                  </a:cubicBezTo>
                  <a:cubicBezTo>
                    <a:pt x="44" y="8"/>
                    <a:pt x="40" y="7"/>
                    <a:pt x="35" y="7"/>
                  </a:cubicBezTo>
                  <a:cubicBezTo>
                    <a:pt x="36" y="6"/>
                    <a:pt x="38" y="6"/>
                    <a:pt x="39" y="5"/>
                  </a:cubicBezTo>
                  <a:close/>
                  <a:moveTo>
                    <a:pt x="22" y="7"/>
                  </a:moveTo>
                  <a:cubicBezTo>
                    <a:pt x="22" y="6"/>
                    <a:pt x="23" y="4"/>
                    <a:pt x="24" y="3"/>
                  </a:cubicBezTo>
                  <a:cubicBezTo>
                    <a:pt x="26" y="3"/>
                    <a:pt x="27" y="4"/>
                    <a:pt x="29" y="5"/>
                  </a:cubicBezTo>
                  <a:cubicBezTo>
                    <a:pt x="30" y="6"/>
                    <a:pt x="32" y="6"/>
                    <a:pt x="33" y="7"/>
                  </a:cubicBezTo>
                  <a:cubicBezTo>
                    <a:pt x="28" y="7"/>
                    <a:pt x="23" y="8"/>
                    <a:pt x="19" y="11"/>
                  </a:cubicBezTo>
                  <a:cubicBezTo>
                    <a:pt x="20" y="10"/>
                    <a:pt x="21" y="9"/>
                    <a:pt x="22" y="7"/>
                  </a:cubicBezTo>
                  <a:close/>
                  <a:moveTo>
                    <a:pt x="9" y="14"/>
                  </a:moveTo>
                  <a:cubicBezTo>
                    <a:pt x="10" y="13"/>
                    <a:pt x="12" y="13"/>
                    <a:pt x="14" y="13"/>
                  </a:cubicBezTo>
                  <a:cubicBezTo>
                    <a:pt x="15" y="13"/>
                    <a:pt x="17" y="13"/>
                    <a:pt x="18" y="12"/>
                  </a:cubicBezTo>
                  <a:cubicBezTo>
                    <a:pt x="14" y="15"/>
                    <a:pt x="11" y="19"/>
                    <a:pt x="10" y="24"/>
                  </a:cubicBezTo>
                  <a:cubicBezTo>
                    <a:pt x="10" y="22"/>
                    <a:pt x="10" y="21"/>
                    <a:pt x="9" y="19"/>
                  </a:cubicBezTo>
                  <a:cubicBezTo>
                    <a:pt x="9" y="17"/>
                    <a:pt x="9" y="15"/>
                    <a:pt x="9" y="14"/>
                  </a:cubicBezTo>
                  <a:close/>
                  <a:moveTo>
                    <a:pt x="6" y="36"/>
                  </a:moveTo>
                  <a:cubicBezTo>
                    <a:pt x="5" y="35"/>
                    <a:pt x="3" y="34"/>
                    <a:pt x="3" y="32"/>
                  </a:cubicBezTo>
                  <a:cubicBezTo>
                    <a:pt x="3" y="31"/>
                    <a:pt x="5" y="30"/>
                    <a:pt x="6" y="28"/>
                  </a:cubicBezTo>
                  <a:cubicBezTo>
                    <a:pt x="8" y="27"/>
                    <a:pt x="9" y="26"/>
                    <a:pt x="9" y="25"/>
                  </a:cubicBezTo>
                  <a:cubicBezTo>
                    <a:pt x="9" y="27"/>
                    <a:pt x="8" y="30"/>
                    <a:pt x="8" y="32"/>
                  </a:cubicBezTo>
                  <a:cubicBezTo>
                    <a:pt x="8" y="35"/>
                    <a:pt x="9" y="37"/>
                    <a:pt x="9" y="40"/>
                  </a:cubicBezTo>
                  <a:cubicBezTo>
                    <a:pt x="9" y="38"/>
                    <a:pt x="8" y="37"/>
                    <a:pt x="6" y="36"/>
                  </a:cubicBezTo>
                  <a:close/>
                  <a:moveTo>
                    <a:pt x="14" y="52"/>
                  </a:moveTo>
                  <a:cubicBezTo>
                    <a:pt x="12" y="51"/>
                    <a:pt x="10" y="51"/>
                    <a:pt x="9" y="50"/>
                  </a:cubicBezTo>
                  <a:cubicBezTo>
                    <a:pt x="9" y="49"/>
                    <a:pt x="9" y="47"/>
                    <a:pt x="9" y="46"/>
                  </a:cubicBezTo>
                  <a:cubicBezTo>
                    <a:pt x="10" y="44"/>
                    <a:pt x="10" y="42"/>
                    <a:pt x="10" y="41"/>
                  </a:cubicBezTo>
                  <a:cubicBezTo>
                    <a:pt x="11" y="46"/>
                    <a:pt x="14" y="50"/>
                    <a:pt x="18" y="53"/>
                  </a:cubicBezTo>
                  <a:cubicBezTo>
                    <a:pt x="17" y="52"/>
                    <a:pt x="15" y="52"/>
                    <a:pt x="14" y="52"/>
                  </a:cubicBezTo>
                  <a:close/>
                  <a:moveTo>
                    <a:pt x="29" y="60"/>
                  </a:moveTo>
                  <a:cubicBezTo>
                    <a:pt x="27" y="61"/>
                    <a:pt x="26" y="62"/>
                    <a:pt x="24" y="61"/>
                  </a:cubicBezTo>
                  <a:cubicBezTo>
                    <a:pt x="23" y="61"/>
                    <a:pt x="22" y="59"/>
                    <a:pt x="22" y="57"/>
                  </a:cubicBezTo>
                  <a:cubicBezTo>
                    <a:pt x="21" y="56"/>
                    <a:pt x="20" y="54"/>
                    <a:pt x="19" y="53"/>
                  </a:cubicBezTo>
                  <a:cubicBezTo>
                    <a:pt x="23" y="56"/>
                    <a:pt x="28" y="58"/>
                    <a:pt x="33" y="58"/>
                  </a:cubicBezTo>
                  <a:cubicBezTo>
                    <a:pt x="32" y="58"/>
                    <a:pt x="30" y="59"/>
                    <a:pt x="29" y="60"/>
                  </a:cubicBezTo>
                  <a:close/>
                  <a:moveTo>
                    <a:pt x="46" y="57"/>
                  </a:moveTo>
                  <a:cubicBezTo>
                    <a:pt x="45" y="59"/>
                    <a:pt x="44" y="61"/>
                    <a:pt x="43" y="61"/>
                  </a:cubicBezTo>
                  <a:cubicBezTo>
                    <a:pt x="42" y="62"/>
                    <a:pt x="41" y="61"/>
                    <a:pt x="39" y="60"/>
                  </a:cubicBezTo>
                  <a:cubicBezTo>
                    <a:pt x="37" y="59"/>
                    <a:pt x="36" y="58"/>
                    <a:pt x="35" y="58"/>
                  </a:cubicBezTo>
                  <a:cubicBezTo>
                    <a:pt x="40" y="58"/>
                    <a:pt x="44" y="56"/>
                    <a:pt x="48" y="53"/>
                  </a:cubicBezTo>
                  <a:cubicBezTo>
                    <a:pt x="47" y="54"/>
                    <a:pt x="47" y="56"/>
                    <a:pt x="46" y="57"/>
                  </a:cubicBezTo>
                  <a:close/>
                  <a:moveTo>
                    <a:pt x="34" y="56"/>
                  </a:moveTo>
                  <a:cubicBezTo>
                    <a:pt x="21" y="56"/>
                    <a:pt x="10" y="45"/>
                    <a:pt x="10" y="32"/>
                  </a:cubicBezTo>
                  <a:cubicBezTo>
                    <a:pt x="10" y="19"/>
                    <a:pt x="21" y="9"/>
                    <a:pt x="34" y="9"/>
                  </a:cubicBezTo>
                  <a:cubicBezTo>
                    <a:pt x="47" y="9"/>
                    <a:pt x="58" y="19"/>
                    <a:pt x="58" y="32"/>
                  </a:cubicBezTo>
                  <a:cubicBezTo>
                    <a:pt x="58" y="45"/>
                    <a:pt x="47" y="56"/>
                    <a:pt x="34" y="56"/>
                  </a:cubicBezTo>
                  <a:close/>
                  <a:moveTo>
                    <a:pt x="58" y="50"/>
                  </a:moveTo>
                  <a:cubicBezTo>
                    <a:pt x="58" y="51"/>
                    <a:pt x="56" y="51"/>
                    <a:pt x="54" y="52"/>
                  </a:cubicBezTo>
                  <a:cubicBezTo>
                    <a:pt x="52" y="52"/>
                    <a:pt x="51" y="52"/>
                    <a:pt x="49" y="53"/>
                  </a:cubicBezTo>
                  <a:cubicBezTo>
                    <a:pt x="53" y="50"/>
                    <a:pt x="56" y="46"/>
                    <a:pt x="58" y="41"/>
                  </a:cubicBezTo>
                  <a:cubicBezTo>
                    <a:pt x="58" y="42"/>
                    <a:pt x="58" y="44"/>
                    <a:pt x="58" y="46"/>
                  </a:cubicBezTo>
                  <a:cubicBezTo>
                    <a:pt x="59" y="47"/>
                    <a:pt x="59" y="49"/>
                    <a:pt x="58" y="50"/>
                  </a:cubicBezTo>
                  <a:close/>
                  <a:moveTo>
                    <a:pt x="61" y="36"/>
                  </a:moveTo>
                  <a:cubicBezTo>
                    <a:pt x="60" y="37"/>
                    <a:pt x="59" y="38"/>
                    <a:pt x="58" y="40"/>
                  </a:cubicBezTo>
                  <a:cubicBezTo>
                    <a:pt x="59" y="37"/>
                    <a:pt x="60" y="35"/>
                    <a:pt x="60" y="32"/>
                  </a:cubicBezTo>
                  <a:cubicBezTo>
                    <a:pt x="60" y="30"/>
                    <a:pt x="59" y="27"/>
                    <a:pt x="58" y="25"/>
                  </a:cubicBezTo>
                  <a:cubicBezTo>
                    <a:pt x="59" y="26"/>
                    <a:pt x="60" y="27"/>
                    <a:pt x="61" y="28"/>
                  </a:cubicBezTo>
                  <a:cubicBezTo>
                    <a:pt x="63" y="30"/>
                    <a:pt x="64" y="31"/>
                    <a:pt x="64" y="32"/>
                  </a:cubicBezTo>
                  <a:cubicBezTo>
                    <a:pt x="64" y="34"/>
                    <a:pt x="63" y="35"/>
                    <a:pt x="6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84" name="Freeform 33">
              <a:extLst>
                <a:ext uri="{FF2B5EF4-FFF2-40B4-BE49-F238E27FC236}">
                  <a16:creationId xmlns:a16="http://schemas.microsoft.com/office/drawing/2014/main" id="{D6C6E9BE-B63F-656A-44A7-843216D3D3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0791" y="5397488"/>
              <a:ext cx="282099" cy="288980"/>
            </a:xfrm>
            <a:custGeom>
              <a:avLst/>
              <a:gdLst>
                <a:gd name="T0" fmla="*/ 8 w 52"/>
                <a:gd name="T1" fmla="*/ 19 h 53"/>
                <a:gd name="T2" fmla="*/ 8 w 52"/>
                <a:gd name="T3" fmla="*/ 19 h 53"/>
                <a:gd name="T4" fmla="*/ 8 w 52"/>
                <a:gd name="T5" fmla="*/ 18 h 53"/>
                <a:gd name="T6" fmla="*/ 8 w 52"/>
                <a:gd name="T7" fmla="*/ 17 h 53"/>
                <a:gd name="T8" fmla="*/ 8 w 52"/>
                <a:gd name="T9" fmla="*/ 17 h 53"/>
                <a:gd name="T10" fmla="*/ 15 w 52"/>
                <a:gd name="T11" fmla="*/ 10 h 53"/>
                <a:gd name="T12" fmla="*/ 17 w 52"/>
                <a:gd name="T13" fmla="*/ 10 h 53"/>
                <a:gd name="T14" fmla="*/ 17 w 52"/>
                <a:gd name="T15" fmla="*/ 12 h 53"/>
                <a:gd name="T16" fmla="*/ 13 w 52"/>
                <a:gd name="T17" fmla="*/ 17 h 53"/>
                <a:gd name="T18" fmla="*/ 39 w 52"/>
                <a:gd name="T19" fmla="*/ 17 h 53"/>
                <a:gd name="T20" fmla="*/ 40 w 52"/>
                <a:gd name="T21" fmla="*/ 18 h 53"/>
                <a:gd name="T22" fmla="*/ 39 w 52"/>
                <a:gd name="T23" fmla="*/ 20 h 53"/>
                <a:gd name="T24" fmla="*/ 13 w 52"/>
                <a:gd name="T25" fmla="*/ 20 h 53"/>
                <a:gd name="T26" fmla="*/ 17 w 52"/>
                <a:gd name="T27" fmla="*/ 24 h 53"/>
                <a:gd name="T28" fmla="*/ 17 w 52"/>
                <a:gd name="T29" fmla="*/ 26 h 53"/>
                <a:gd name="T30" fmla="*/ 16 w 52"/>
                <a:gd name="T31" fmla="*/ 26 h 53"/>
                <a:gd name="T32" fmla="*/ 15 w 52"/>
                <a:gd name="T33" fmla="*/ 26 h 53"/>
                <a:gd name="T34" fmla="*/ 8 w 52"/>
                <a:gd name="T35" fmla="*/ 19 h 53"/>
                <a:gd name="T36" fmla="*/ 43 w 52"/>
                <a:gd name="T37" fmla="*/ 34 h 53"/>
                <a:gd name="T38" fmla="*/ 43 w 52"/>
                <a:gd name="T39" fmla="*/ 34 h 53"/>
                <a:gd name="T40" fmla="*/ 36 w 52"/>
                <a:gd name="T41" fmla="*/ 27 h 53"/>
                <a:gd name="T42" fmla="*/ 34 w 52"/>
                <a:gd name="T43" fmla="*/ 27 h 53"/>
                <a:gd name="T44" fmla="*/ 34 w 52"/>
                <a:gd name="T45" fmla="*/ 29 h 53"/>
                <a:gd name="T46" fmla="*/ 39 w 52"/>
                <a:gd name="T47" fmla="*/ 33 h 53"/>
                <a:gd name="T48" fmla="*/ 13 w 52"/>
                <a:gd name="T49" fmla="*/ 33 h 53"/>
                <a:gd name="T50" fmla="*/ 11 w 52"/>
                <a:gd name="T51" fmla="*/ 35 h 53"/>
                <a:gd name="T52" fmla="*/ 13 w 52"/>
                <a:gd name="T53" fmla="*/ 36 h 53"/>
                <a:gd name="T54" fmla="*/ 39 w 52"/>
                <a:gd name="T55" fmla="*/ 36 h 53"/>
                <a:gd name="T56" fmla="*/ 34 w 52"/>
                <a:gd name="T57" fmla="*/ 41 h 53"/>
                <a:gd name="T58" fmla="*/ 34 w 52"/>
                <a:gd name="T59" fmla="*/ 43 h 53"/>
                <a:gd name="T60" fmla="*/ 35 w 52"/>
                <a:gd name="T61" fmla="*/ 43 h 53"/>
                <a:gd name="T62" fmla="*/ 36 w 52"/>
                <a:gd name="T63" fmla="*/ 43 h 53"/>
                <a:gd name="T64" fmla="*/ 43 w 52"/>
                <a:gd name="T65" fmla="*/ 36 h 53"/>
                <a:gd name="T66" fmla="*/ 43 w 52"/>
                <a:gd name="T67" fmla="*/ 36 h 53"/>
                <a:gd name="T68" fmla="*/ 44 w 52"/>
                <a:gd name="T69" fmla="*/ 35 h 53"/>
                <a:gd name="T70" fmla="*/ 43 w 52"/>
                <a:gd name="T71" fmla="*/ 34 h 53"/>
                <a:gd name="T72" fmla="*/ 52 w 52"/>
                <a:gd name="T73" fmla="*/ 7 h 53"/>
                <a:gd name="T74" fmla="*/ 52 w 52"/>
                <a:gd name="T75" fmla="*/ 45 h 53"/>
                <a:gd name="T76" fmla="*/ 45 w 52"/>
                <a:gd name="T77" fmla="*/ 53 h 53"/>
                <a:gd name="T78" fmla="*/ 7 w 52"/>
                <a:gd name="T79" fmla="*/ 53 h 53"/>
                <a:gd name="T80" fmla="*/ 0 w 52"/>
                <a:gd name="T81" fmla="*/ 45 h 53"/>
                <a:gd name="T82" fmla="*/ 0 w 52"/>
                <a:gd name="T83" fmla="*/ 7 h 53"/>
                <a:gd name="T84" fmla="*/ 7 w 52"/>
                <a:gd name="T85" fmla="*/ 0 h 53"/>
                <a:gd name="T86" fmla="*/ 45 w 52"/>
                <a:gd name="T87" fmla="*/ 0 h 53"/>
                <a:gd name="T88" fmla="*/ 52 w 52"/>
                <a:gd name="T89" fmla="*/ 7 h 53"/>
                <a:gd name="T90" fmla="*/ 49 w 52"/>
                <a:gd name="T91" fmla="*/ 7 h 53"/>
                <a:gd name="T92" fmla="*/ 45 w 52"/>
                <a:gd name="T93" fmla="*/ 3 h 53"/>
                <a:gd name="T94" fmla="*/ 7 w 52"/>
                <a:gd name="T95" fmla="*/ 3 h 53"/>
                <a:gd name="T96" fmla="*/ 3 w 52"/>
                <a:gd name="T97" fmla="*/ 7 h 53"/>
                <a:gd name="T98" fmla="*/ 3 w 52"/>
                <a:gd name="T99" fmla="*/ 45 h 53"/>
                <a:gd name="T100" fmla="*/ 7 w 52"/>
                <a:gd name="T101" fmla="*/ 50 h 53"/>
                <a:gd name="T102" fmla="*/ 45 w 52"/>
                <a:gd name="T103" fmla="*/ 50 h 53"/>
                <a:gd name="T104" fmla="*/ 49 w 52"/>
                <a:gd name="T105" fmla="*/ 45 h 53"/>
                <a:gd name="T106" fmla="*/ 49 w 52"/>
                <a:gd name="T10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3"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8" y="11"/>
                    <a:pt x="18" y="12"/>
                    <a:pt x="17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8"/>
                  </a:cubicBezTo>
                  <a:cubicBezTo>
                    <a:pt x="40" y="19"/>
                    <a:pt x="40" y="20"/>
                    <a:pt x="39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5"/>
                    <a:pt x="17" y="26"/>
                  </a:cubicBezTo>
                  <a:cubicBezTo>
                    <a:pt x="17" y="26"/>
                    <a:pt x="16" y="26"/>
                    <a:pt x="16" y="26"/>
                  </a:cubicBezTo>
                  <a:cubicBezTo>
                    <a:pt x="16" y="26"/>
                    <a:pt x="15" y="26"/>
                    <a:pt x="15" y="26"/>
                  </a:cubicBezTo>
                  <a:lnTo>
                    <a:pt x="8" y="19"/>
                  </a:lnTo>
                  <a:close/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5" y="26"/>
                    <a:pt x="34" y="27"/>
                  </a:cubicBezTo>
                  <a:cubicBezTo>
                    <a:pt x="34" y="28"/>
                    <a:pt x="34" y="29"/>
                    <a:pt x="34" y="29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1" y="34"/>
                    <a:pt x="11" y="35"/>
                  </a:cubicBezTo>
                  <a:cubicBezTo>
                    <a:pt x="11" y="36"/>
                    <a:pt x="12" y="36"/>
                    <a:pt x="13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6"/>
                    <a:pt x="44" y="35"/>
                    <a:pt x="44" y="35"/>
                  </a:cubicBezTo>
                  <a:cubicBezTo>
                    <a:pt x="44" y="35"/>
                    <a:pt x="44" y="34"/>
                    <a:pt x="43" y="34"/>
                  </a:cubicBezTo>
                  <a:close/>
                  <a:moveTo>
                    <a:pt x="52" y="7"/>
                  </a:moveTo>
                  <a:cubicBezTo>
                    <a:pt x="52" y="45"/>
                    <a:pt x="52" y="45"/>
                    <a:pt x="52" y="45"/>
                  </a:cubicBezTo>
                  <a:cubicBezTo>
                    <a:pt x="52" y="49"/>
                    <a:pt x="49" y="53"/>
                    <a:pt x="45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4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7" y="3"/>
                    <a:pt x="45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3"/>
                    <a:pt x="3" y="5"/>
                    <a:pt x="3" y="7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8"/>
                    <a:pt x="4" y="50"/>
                    <a:pt x="7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9" y="48"/>
                    <a:pt x="49" y="45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85" name="Freeform 38">
              <a:extLst>
                <a:ext uri="{FF2B5EF4-FFF2-40B4-BE49-F238E27FC236}">
                  <a16:creationId xmlns:a16="http://schemas.microsoft.com/office/drawing/2014/main" id="{6DD9570C-1567-E3A4-4246-83469E1F1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5069" y="4244772"/>
              <a:ext cx="355281" cy="316061"/>
            </a:xfrm>
            <a:custGeom>
              <a:avLst/>
              <a:gdLst>
                <a:gd name="T0" fmla="*/ 63 w 65"/>
                <a:gd name="T1" fmla="*/ 24 h 58"/>
                <a:gd name="T2" fmla="*/ 49 w 65"/>
                <a:gd name="T3" fmla="*/ 22 h 58"/>
                <a:gd name="T4" fmla="*/ 42 w 65"/>
                <a:gd name="T5" fmla="*/ 16 h 58"/>
                <a:gd name="T6" fmla="*/ 32 w 65"/>
                <a:gd name="T7" fmla="*/ 6 h 58"/>
                <a:gd name="T8" fmla="*/ 24 w 65"/>
                <a:gd name="T9" fmla="*/ 0 h 58"/>
                <a:gd name="T10" fmla="*/ 24 w 65"/>
                <a:gd name="T11" fmla="*/ 23 h 58"/>
                <a:gd name="T12" fmla="*/ 21 w 65"/>
                <a:gd name="T13" fmla="*/ 22 h 58"/>
                <a:gd name="T14" fmla="*/ 3 w 65"/>
                <a:gd name="T15" fmla="*/ 28 h 58"/>
                <a:gd name="T16" fmla="*/ 0 w 65"/>
                <a:gd name="T17" fmla="*/ 34 h 58"/>
                <a:gd name="T18" fmla="*/ 2 w 65"/>
                <a:gd name="T19" fmla="*/ 41 h 58"/>
                <a:gd name="T20" fmla="*/ 5 w 65"/>
                <a:gd name="T21" fmla="*/ 48 h 58"/>
                <a:gd name="T22" fmla="*/ 10 w 65"/>
                <a:gd name="T23" fmla="*/ 55 h 58"/>
                <a:gd name="T24" fmla="*/ 35 w 65"/>
                <a:gd name="T25" fmla="*/ 57 h 58"/>
                <a:gd name="T26" fmla="*/ 45 w 65"/>
                <a:gd name="T27" fmla="*/ 55 h 58"/>
                <a:gd name="T28" fmla="*/ 60 w 65"/>
                <a:gd name="T29" fmla="*/ 57 h 58"/>
                <a:gd name="T30" fmla="*/ 64 w 65"/>
                <a:gd name="T31" fmla="*/ 26 h 58"/>
                <a:gd name="T32" fmla="*/ 9 w 65"/>
                <a:gd name="T33" fmla="*/ 25 h 58"/>
                <a:gd name="T34" fmla="*/ 24 w 65"/>
                <a:gd name="T35" fmla="*/ 28 h 58"/>
                <a:gd name="T36" fmla="*/ 9 w 65"/>
                <a:gd name="T37" fmla="*/ 30 h 58"/>
                <a:gd name="T38" fmla="*/ 9 w 65"/>
                <a:gd name="T39" fmla="*/ 25 h 58"/>
                <a:gd name="T40" fmla="*/ 18 w 65"/>
                <a:gd name="T41" fmla="*/ 32 h 58"/>
                <a:gd name="T42" fmla="*/ 18 w 65"/>
                <a:gd name="T43" fmla="*/ 37 h 58"/>
                <a:gd name="T44" fmla="*/ 6 w 65"/>
                <a:gd name="T45" fmla="*/ 37 h 58"/>
                <a:gd name="T46" fmla="*/ 6 w 65"/>
                <a:gd name="T47" fmla="*/ 32 h 58"/>
                <a:gd name="T48" fmla="*/ 18 w 65"/>
                <a:gd name="T49" fmla="*/ 39 h 58"/>
                <a:gd name="T50" fmla="*/ 23 w 65"/>
                <a:gd name="T51" fmla="*/ 41 h 58"/>
                <a:gd name="T52" fmla="*/ 11 w 65"/>
                <a:gd name="T53" fmla="*/ 43 h 58"/>
                <a:gd name="T54" fmla="*/ 5 w 65"/>
                <a:gd name="T55" fmla="*/ 41 h 58"/>
                <a:gd name="T56" fmla="*/ 11 w 65"/>
                <a:gd name="T57" fmla="*/ 45 h 58"/>
                <a:gd name="T58" fmla="*/ 23 w 65"/>
                <a:gd name="T59" fmla="*/ 45 h 58"/>
                <a:gd name="T60" fmla="*/ 23 w 65"/>
                <a:gd name="T61" fmla="*/ 50 h 58"/>
                <a:gd name="T62" fmla="*/ 8 w 65"/>
                <a:gd name="T63" fmla="*/ 48 h 58"/>
                <a:gd name="T64" fmla="*/ 23 w 65"/>
                <a:gd name="T65" fmla="*/ 52 h 58"/>
                <a:gd name="T66" fmla="*/ 24 w 65"/>
                <a:gd name="T67" fmla="*/ 44 h 58"/>
                <a:gd name="T68" fmla="*/ 22 w 65"/>
                <a:gd name="T69" fmla="*/ 37 h 58"/>
                <a:gd name="T70" fmla="*/ 21 w 65"/>
                <a:gd name="T71" fmla="*/ 32 h 58"/>
                <a:gd name="T72" fmla="*/ 26 w 65"/>
                <a:gd name="T73" fmla="*/ 26 h 58"/>
                <a:gd name="T74" fmla="*/ 28 w 65"/>
                <a:gd name="T75" fmla="*/ 31 h 58"/>
                <a:gd name="T76" fmla="*/ 39 w 65"/>
                <a:gd name="T77" fmla="*/ 40 h 58"/>
                <a:gd name="T78" fmla="*/ 30 w 65"/>
                <a:gd name="T79" fmla="*/ 31 h 58"/>
                <a:gd name="T80" fmla="*/ 29 w 65"/>
                <a:gd name="T81" fmla="*/ 24 h 58"/>
                <a:gd name="T82" fmla="*/ 29 w 65"/>
                <a:gd name="T83" fmla="*/ 24 h 58"/>
                <a:gd name="T84" fmla="*/ 22 w 65"/>
                <a:gd name="T85" fmla="*/ 8 h 58"/>
                <a:gd name="T86" fmla="*/ 28 w 65"/>
                <a:gd name="T87" fmla="*/ 4 h 58"/>
                <a:gd name="T88" fmla="*/ 32 w 65"/>
                <a:gd name="T89" fmla="*/ 14 h 58"/>
                <a:gd name="T90" fmla="*/ 43 w 65"/>
                <a:gd name="T91" fmla="*/ 20 h 58"/>
                <a:gd name="T92" fmla="*/ 46 w 65"/>
                <a:gd name="T93" fmla="*/ 50 h 58"/>
                <a:gd name="T94" fmla="*/ 12 w 65"/>
                <a:gd name="T95" fmla="*/ 52 h 58"/>
                <a:gd name="T96" fmla="*/ 23 w 65"/>
                <a:gd name="T97" fmla="*/ 52 h 58"/>
                <a:gd name="T98" fmla="*/ 61 w 65"/>
                <a:gd name="T99" fmla="*/ 27 h 58"/>
                <a:gd name="T100" fmla="*/ 48 w 65"/>
                <a:gd name="T101" fmla="*/ 5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" h="58">
                  <a:moveTo>
                    <a:pt x="64" y="24"/>
                  </a:moveTo>
                  <a:cubicBezTo>
                    <a:pt x="64" y="24"/>
                    <a:pt x="63" y="24"/>
                    <a:pt x="63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7" y="20"/>
                    <a:pt x="46" y="18"/>
                    <a:pt x="45" y="18"/>
                  </a:cubicBezTo>
                  <a:cubicBezTo>
                    <a:pt x="44" y="17"/>
                    <a:pt x="43" y="17"/>
                    <a:pt x="42" y="16"/>
                  </a:cubicBezTo>
                  <a:cubicBezTo>
                    <a:pt x="39" y="15"/>
                    <a:pt x="37" y="14"/>
                    <a:pt x="35" y="12"/>
                  </a:cubicBezTo>
                  <a:cubicBezTo>
                    <a:pt x="33" y="10"/>
                    <a:pt x="32" y="8"/>
                    <a:pt x="32" y="6"/>
                  </a:cubicBezTo>
                  <a:cubicBezTo>
                    <a:pt x="31" y="4"/>
                    <a:pt x="31" y="2"/>
                    <a:pt x="30" y="1"/>
                  </a:cubicBezTo>
                  <a:cubicBezTo>
                    <a:pt x="28" y="0"/>
                    <a:pt x="26" y="0"/>
                    <a:pt x="24" y="0"/>
                  </a:cubicBezTo>
                  <a:cubicBezTo>
                    <a:pt x="22" y="1"/>
                    <a:pt x="20" y="4"/>
                    <a:pt x="20" y="7"/>
                  </a:cubicBezTo>
                  <a:cubicBezTo>
                    <a:pt x="19" y="14"/>
                    <a:pt x="22" y="19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2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6" y="22"/>
                    <a:pt x="3" y="25"/>
                    <a:pt x="3" y="28"/>
                  </a:cubicBezTo>
                  <a:cubicBezTo>
                    <a:pt x="3" y="28"/>
                    <a:pt x="3" y="29"/>
                    <a:pt x="4" y="29"/>
                  </a:cubicBezTo>
                  <a:cubicBezTo>
                    <a:pt x="1" y="30"/>
                    <a:pt x="0" y="32"/>
                    <a:pt x="0" y="34"/>
                  </a:cubicBezTo>
                  <a:cubicBezTo>
                    <a:pt x="0" y="36"/>
                    <a:pt x="1" y="38"/>
                    <a:pt x="2" y="39"/>
                  </a:cubicBezTo>
                  <a:cubicBezTo>
                    <a:pt x="2" y="40"/>
                    <a:pt x="2" y="40"/>
                    <a:pt x="2" y="41"/>
                  </a:cubicBezTo>
                  <a:cubicBezTo>
                    <a:pt x="2" y="43"/>
                    <a:pt x="3" y="45"/>
                    <a:pt x="5" y="46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50"/>
                    <a:pt x="6" y="52"/>
                    <a:pt x="8" y="53"/>
                  </a:cubicBezTo>
                  <a:cubicBezTo>
                    <a:pt x="9" y="53"/>
                    <a:pt x="9" y="54"/>
                    <a:pt x="10" y="55"/>
                  </a:cubicBezTo>
                  <a:cubicBezTo>
                    <a:pt x="13" y="57"/>
                    <a:pt x="24" y="58"/>
                    <a:pt x="30" y="58"/>
                  </a:cubicBezTo>
                  <a:cubicBezTo>
                    <a:pt x="32" y="58"/>
                    <a:pt x="34" y="58"/>
                    <a:pt x="35" y="57"/>
                  </a:cubicBezTo>
                  <a:cubicBezTo>
                    <a:pt x="38" y="57"/>
                    <a:pt x="41" y="56"/>
                    <a:pt x="45" y="54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6"/>
                    <a:pt x="46" y="56"/>
                    <a:pt x="46" y="56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7"/>
                    <a:pt x="62" y="56"/>
                    <a:pt x="62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5"/>
                    <a:pt x="64" y="25"/>
                    <a:pt x="64" y="24"/>
                  </a:cubicBezTo>
                  <a:close/>
                  <a:moveTo>
                    <a:pt x="9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3" y="25"/>
                    <a:pt x="24" y="26"/>
                    <a:pt x="24" y="28"/>
                  </a:cubicBezTo>
                  <a:cubicBezTo>
                    <a:pt x="24" y="29"/>
                    <a:pt x="23" y="30"/>
                    <a:pt x="21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0"/>
                    <a:pt x="6" y="29"/>
                    <a:pt x="6" y="28"/>
                  </a:cubicBezTo>
                  <a:cubicBezTo>
                    <a:pt x="6" y="26"/>
                    <a:pt x="8" y="25"/>
                    <a:pt x="9" y="25"/>
                  </a:cubicBezTo>
                  <a:close/>
                  <a:moveTo>
                    <a:pt x="6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21" y="33"/>
                    <a:pt x="21" y="34"/>
                  </a:cubicBezTo>
                  <a:cubicBezTo>
                    <a:pt x="21" y="36"/>
                    <a:pt x="19" y="37"/>
                    <a:pt x="1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4" y="37"/>
                    <a:pt x="3" y="36"/>
                    <a:pt x="3" y="34"/>
                  </a:cubicBezTo>
                  <a:cubicBezTo>
                    <a:pt x="3" y="33"/>
                    <a:pt x="4" y="32"/>
                    <a:pt x="6" y="32"/>
                  </a:cubicBezTo>
                  <a:close/>
                  <a:moveTo>
                    <a:pt x="8" y="39"/>
                  </a:move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2" y="39"/>
                    <a:pt x="23" y="40"/>
                    <a:pt x="23" y="41"/>
                  </a:cubicBezTo>
                  <a:cubicBezTo>
                    <a:pt x="23" y="42"/>
                    <a:pt x="22" y="43"/>
                    <a:pt x="2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3"/>
                    <a:pt x="5" y="42"/>
                    <a:pt x="5" y="41"/>
                  </a:cubicBezTo>
                  <a:cubicBezTo>
                    <a:pt x="5" y="40"/>
                    <a:pt x="6" y="39"/>
                    <a:pt x="8" y="39"/>
                  </a:cubicBezTo>
                  <a:close/>
                  <a:moveTo>
                    <a:pt x="1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5" y="45"/>
                    <a:pt x="26" y="47"/>
                    <a:pt x="26" y="48"/>
                  </a:cubicBezTo>
                  <a:cubicBezTo>
                    <a:pt x="26" y="49"/>
                    <a:pt x="25" y="50"/>
                    <a:pt x="23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50"/>
                    <a:pt x="8" y="49"/>
                    <a:pt x="8" y="48"/>
                  </a:cubicBezTo>
                  <a:cubicBezTo>
                    <a:pt x="8" y="47"/>
                    <a:pt x="9" y="45"/>
                    <a:pt x="11" y="45"/>
                  </a:cubicBezTo>
                  <a:close/>
                  <a:moveTo>
                    <a:pt x="23" y="52"/>
                  </a:moveTo>
                  <a:cubicBezTo>
                    <a:pt x="26" y="52"/>
                    <a:pt x="28" y="50"/>
                    <a:pt x="28" y="48"/>
                  </a:cubicBezTo>
                  <a:cubicBezTo>
                    <a:pt x="28" y="46"/>
                    <a:pt x="26" y="44"/>
                    <a:pt x="24" y="44"/>
                  </a:cubicBezTo>
                  <a:cubicBezTo>
                    <a:pt x="25" y="43"/>
                    <a:pt x="25" y="42"/>
                    <a:pt x="25" y="41"/>
                  </a:cubicBezTo>
                  <a:cubicBezTo>
                    <a:pt x="25" y="39"/>
                    <a:pt x="24" y="38"/>
                    <a:pt x="22" y="37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3" y="33"/>
                    <a:pt x="22" y="33"/>
                    <a:pt x="21" y="32"/>
                  </a:cubicBezTo>
                  <a:cubicBezTo>
                    <a:pt x="24" y="32"/>
                    <a:pt x="26" y="30"/>
                    <a:pt x="26" y="28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7"/>
                    <a:pt x="28" y="29"/>
                    <a:pt x="28" y="31"/>
                  </a:cubicBezTo>
                  <a:cubicBezTo>
                    <a:pt x="29" y="38"/>
                    <a:pt x="37" y="41"/>
                    <a:pt x="37" y="41"/>
                  </a:cubicBezTo>
                  <a:cubicBezTo>
                    <a:pt x="38" y="41"/>
                    <a:pt x="38" y="41"/>
                    <a:pt x="39" y="40"/>
                  </a:cubicBezTo>
                  <a:cubicBezTo>
                    <a:pt x="39" y="40"/>
                    <a:pt x="38" y="39"/>
                    <a:pt x="38" y="39"/>
                  </a:cubicBezTo>
                  <a:cubicBezTo>
                    <a:pt x="38" y="39"/>
                    <a:pt x="31" y="37"/>
                    <a:pt x="30" y="31"/>
                  </a:cubicBezTo>
                  <a:cubicBezTo>
                    <a:pt x="30" y="28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3"/>
                  </a:cubicBezTo>
                  <a:cubicBezTo>
                    <a:pt x="29" y="23"/>
                    <a:pt x="21" y="16"/>
                    <a:pt x="22" y="8"/>
                  </a:cubicBezTo>
                  <a:cubicBezTo>
                    <a:pt x="23" y="5"/>
                    <a:pt x="24" y="4"/>
                    <a:pt x="25" y="3"/>
                  </a:cubicBezTo>
                  <a:cubicBezTo>
                    <a:pt x="26" y="3"/>
                    <a:pt x="27" y="3"/>
                    <a:pt x="28" y="4"/>
                  </a:cubicBezTo>
                  <a:cubicBezTo>
                    <a:pt x="28" y="4"/>
                    <a:pt x="29" y="5"/>
                    <a:pt x="29" y="7"/>
                  </a:cubicBezTo>
                  <a:cubicBezTo>
                    <a:pt x="30" y="9"/>
                    <a:pt x="31" y="11"/>
                    <a:pt x="32" y="14"/>
                  </a:cubicBezTo>
                  <a:cubicBezTo>
                    <a:pt x="35" y="17"/>
                    <a:pt x="38" y="18"/>
                    <a:pt x="40" y="19"/>
                  </a:cubicBezTo>
                  <a:cubicBezTo>
                    <a:pt x="41" y="19"/>
                    <a:pt x="42" y="20"/>
                    <a:pt x="43" y="20"/>
                  </a:cubicBezTo>
                  <a:cubicBezTo>
                    <a:pt x="44" y="21"/>
                    <a:pt x="47" y="25"/>
                    <a:pt x="48" y="26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3" y="52"/>
                    <a:pt x="39" y="54"/>
                    <a:pt x="34" y="54"/>
                  </a:cubicBezTo>
                  <a:cubicBezTo>
                    <a:pt x="27" y="55"/>
                    <a:pt x="14" y="54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lnTo>
                    <a:pt x="23" y="52"/>
                  </a:lnTo>
                  <a:close/>
                  <a:moveTo>
                    <a:pt x="50" y="26"/>
                  </a:moveTo>
                  <a:cubicBezTo>
                    <a:pt x="61" y="27"/>
                    <a:pt x="61" y="27"/>
                    <a:pt x="61" y="27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8" y="53"/>
                    <a:pt x="48" y="53"/>
                    <a:pt x="48" y="53"/>
                  </a:cubicBezTo>
                  <a:lnTo>
                    <a:pt x="5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86" name="Freeform 64">
              <a:extLst>
                <a:ext uri="{FF2B5EF4-FFF2-40B4-BE49-F238E27FC236}">
                  <a16:creationId xmlns:a16="http://schemas.microsoft.com/office/drawing/2014/main" id="{9FCD777E-F9FB-AE1E-EEA1-BDCDF64A0F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2991" y="4154948"/>
              <a:ext cx="278989" cy="188037"/>
            </a:xfrm>
            <a:custGeom>
              <a:avLst/>
              <a:gdLst>
                <a:gd name="T0" fmla="*/ 58 w 58"/>
                <a:gd name="T1" fmla="*/ 18 h 38"/>
                <a:gd name="T2" fmla="*/ 31 w 58"/>
                <a:gd name="T3" fmla="*/ 0 h 38"/>
                <a:gd name="T4" fmla="*/ 1 w 58"/>
                <a:gd name="T5" fmla="*/ 18 h 38"/>
                <a:gd name="T6" fmla="*/ 0 w 58"/>
                <a:gd name="T7" fmla="*/ 20 h 38"/>
                <a:gd name="T8" fmla="*/ 31 w 58"/>
                <a:gd name="T9" fmla="*/ 38 h 38"/>
                <a:gd name="T10" fmla="*/ 58 w 58"/>
                <a:gd name="T11" fmla="*/ 20 h 38"/>
                <a:gd name="T12" fmla="*/ 58 w 58"/>
                <a:gd name="T13" fmla="*/ 18 h 38"/>
                <a:gd name="T14" fmla="*/ 18 w 58"/>
                <a:gd name="T15" fmla="*/ 19 h 38"/>
                <a:gd name="T16" fmla="*/ 16 w 58"/>
                <a:gd name="T17" fmla="*/ 19 h 38"/>
                <a:gd name="T18" fmla="*/ 28 w 58"/>
                <a:gd name="T19" fmla="*/ 34 h 38"/>
                <a:gd name="T20" fmla="*/ 4 w 58"/>
                <a:gd name="T21" fmla="*/ 19 h 38"/>
                <a:gd name="T22" fmla="*/ 27 w 58"/>
                <a:gd name="T23" fmla="*/ 4 h 38"/>
                <a:gd name="T24" fmla="*/ 19 w 58"/>
                <a:gd name="T25" fmla="*/ 9 h 38"/>
                <a:gd name="T26" fmla="*/ 21 w 58"/>
                <a:gd name="T27" fmla="*/ 10 h 38"/>
                <a:gd name="T28" fmla="*/ 31 w 58"/>
                <a:gd name="T29" fmla="*/ 5 h 38"/>
                <a:gd name="T30" fmla="*/ 45 w 58"/>
                <a:gd name="T31" fmla="*/ 19 h 38"/>
                <a:gd name="T32" fmla="*/ 31 w 58"/>
                <a:gd name="T33" fmla="*/ 33 h 38"/>
                <a:gd name="T34" fmla="*/ 18 w 58"/>
                <a:gd name="T35" fmla="*/ 19 h 38"/>
                <a:gd name="T36" fmla="*/ 36 w 58"/>
                <a:gd name="T37" fmla="*/ 34 h 38"/>
                <a:gd name="T38" fmla="*/ 47 w 58"/>
                <a:gd name="T39" fmla="*/ 19 h 38"/>
                <a:gd name="T40" fmla="*/ 38 w 58"/>
                <a:gd name="T41" fmla="*/ 4 h 38"/>
                <a:gd name="T42" fmla="*/ 55 w 58"/>
                <a:gd name="T43" fmla="*/ 19 h 38"/>
                <a:gd name="T44" fmla="*/ 36 w 58"/>
                <a:gd name="T45" fmla="*/ 34 h 38"/>
                <a:gd name="T46" fmla="*/ 40 w 58"/>
                <a:gd name="T47" fmla="*/ 19 h 38"/>
                <a:gd name="T48" fmla="*/ 31 w 58"/>
                <a:gd name="T49" fmla="*/ 28 h 38"/>
                <a:gd name="T50" fmla="*/ 23 w 58"/>
                <a:gd name="T51" fmla="*/ 19 h 38"/>
                <a:gd name="T52" fmla="*/ 31 w 58"/>
                <a:gd name="T53" fmla="*/ 19 h 38"/>
                <a:gd name="T54" fmla="*/ 24 w 58"/>
                <a:gd name="T55" fmla="*/ 14 h 38"/>
                <a:gd name="T56" fmla="*/ 31 w 58"/>
                <a:gd name="T57" fmla="*/ 10 h 38"/>
                <a:gd name="T58" fmla="*/ 40 w 58"/>
                <a:gd name="T5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38">
                  <a:moveTo>
                    <a:pt x="58" y="18"/>
                  </a:moveTo>
                  <a:cubicBezTo>
                    <a:pt x="57" y="18"/>
                    <a:pt x="47" y="0"/>
                    <a:pt x="31" y="0"/>
                  </a:cubicBezTo>
                  <a:cubicBezTo>
                    <a:pt x="15" y="0"/>
                    <a:pt x="1" y="17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" y="21"/>
                    <a:pt x="13" y="38"/>
                    <a:pt x="31" y="38"/>
                  </a:cubicBezTo>
                  <a:cubicBezTo>
                    <a:pt x="49" y="38"/>
                    <a:pt x="57" y="20"/>
                    <a:pt x="58" y="20"/>
                  </a:cubicBezTo>
                  <a:cubicBezTo>
                    <a:pt x="58" y="19"/>
                    <a:pt x="58" y="19"/>
                    <a:pt x="58" y="18"/>
                  </a:cubicBezTo>
                  <a:close/>
                  <a:moveTo>
                    <a:pt x="18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6" y="27"/>
                    <a:pt x="21" y="33"/>
                    <a:pt x="28" y="34"/>
                  </a:cubicBezTo>
                  <a:cubicBezTo>
                    <a:pt x="16" y="33"/>
                    <a:pt x="6" y="22"/>
                    <a:pt x="4" y="19"/>
                  </a:cubicBezTo>
                  <a:cubicBezTo>
                    <a:pt x="6" y="16"/>
                    <a:pt x="16" y="6"/>
                    <a:pt x="27" y="4"/>
                  </a:cubicBezTo>
                  <a:cubicBezTo>
                    <a:pt x="24" y="5"/>
                    <a:pt x="21" y="7"/>
                    <a:pt x="19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7"/>
                    <a:pt x="27" y="5"/>
                    <a:pt x="31" y="5"/>
                  </a:cubicBezTo>
                  <a:cubicBezTo>
                    <a:pt x="39" y="5"/>
                    <a:pt x="45" y="11"/>
                    <a:pt x="45" y="19"/>
                  </a:cubicBezTo>
                  <a:cubicBezTo>
                    <a:pt x="45" y="27"/>
                    <a:pt x="39" y="33"/>
                    <a:pt x="31" y="33"/>
                  </a:cubicBezTo>
                  <a:cubicBezTo>
                    <a:pt x="24" y="33"/>
                    <a:pt x="18" y="27"/>
                    <a:pt x="18" y="19"/>
                  </a:cubicBezTo>
                  <a:close/>
                  <a:moveTo>
                    <a:pt x="36" y="34"/>
                  </a:moveTo>
                  <a:cubicBezTo>
                    <a:pt x="42" y="32"/>
                    <a:pt x="47" y="26"/>
                    <a:pt x="47" y="19"/>
                  </a:cubicBezTo>
                  <a:cubicBezTo>
                    <a:pt x="47" y="12"/>
                    <a:pt x="43" y="7"/>
                    <a:pt x="38" y="4"/>
                  </a:cubicBezTo>
                  <a:cubicBezTo>
                    <a:pt x="47" y="8"/>
                    <a:pt x="53" y="17"/>
                    <a:pt x="55" y="19"/>
                  </a:cubicBezTo>
                  <a:cubicBezTo>
                    <a:pt x="53" y="22"/>
                    <a:pt x="47" y="32"/>
                    <a:pt x="36" y="34"/>
                  </a:cubicBezTo>
                  <a:close/>
                  <a:moveTo>
                    <a:pt x="40" y="19"/>
                  </a:moveTo>
                  <a:cubicBezTo>
                    <a:pt x="40" y="24"/>
                    <a:pt x="36" y="28"/>
                    <a:pt x="31" y="28"/>
                  </a:cubicBezTo>
                  <a:cubicBezTo>
                    <a:pt x="27" y="28"/>
                    <a:pt x="23" y="24"/>
                    <a:pt x="23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2"/>
                    <a:pt x="29" y="10"/>
                    <a:pt x="31" y="10"/>
                  </a:cubicBezTo>
                  <a:cubicBezTo>
                    <a:pt x="36" y="10"/>
                    <a:pt x="40" y="14"/>
                    <a:pt x="4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287" name="Oval 286">
            <a:extLst>
              <a:ext uri="{FF2B5EF4-FFF2-40B4-BE49-F238E27FC236}">
                <a16:creationId xmlns:a16="http://schemas.microsoft.com/office/drawing/2014/main" id="{C22821C6-42E4-330D-B38D-BD1A4D11B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574" y="6304970"/>
            <a:ext cx="219408" cy="211203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21446AD-0CAF-9FF2-C96B-56A3834F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379" y="5196398"/>
            <a:ext cx="891115" cy="857790"/>
          </a:xfrm>
          <a:prstGeom prst="ellipse">
            <a:avLst/>
          </a:prstGeom>
          <a:solidFill>
            <a:schemeClr val="accent3">
              <a:alpha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85D1C227-5B9C-751F-70A1-AC02EC1F2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661" y="3544828"/>
            <a:ext cx="743375" cy="715576"/>
          </a:xfrm>
          <a:prstGeom prst="ellips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E748833A-0A32-D13A-04B2-880CCB49CD0D}"/>
              </a:ext>
            </a:extLst>
          </p:cNvPr>
          <p:cNvGrpSpPr/>
          <p:nvPr/>
        </p:nvGrpSpPr>
        <p:grpSpPr>
          <a:xfrm>
            <a:off x="5352384" y="3935505"/>
            <a:ext cx="2105028" cy="2026306"/>
            <a:chOff x="4076700" y="2333625"/>
            <a:chExt cx="4041775" cy="4037013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57A74575-EE82-3326-B8D9-9285BF371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700" y="2333625"/>
              <a:ext cx="4041775" cy="40370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AF805BD2-3B3D-8798-B415-23F2A3113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4464050"/>
              <a:ext cx="600075" cy="1009650"/>
            </a:xfrm>
            <a:prstGeom prst="rect">
              <a:avLst/>
            </a:pr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D7F670DD-B0DE-6037-BD50-53A166B1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4464050"/>
              <a:ext cx="6000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0DD5A8DC-FD2E-0F9D-E7D0-0C039A502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413" y="4464050"/>
              <a:ext cx="301625" cy="1009650"/>
            </a:xfrm>
            <a:prstGeom prst="rect">
              <a:avLst/>
            </a:prstGeom>
            <a:solidFill>
              <a:srgbClr val="E4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5253481E-64C0-48EE-4DBA-1B3A0AC79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413" y="4464050"/>
              <a:ext cx="30162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6" name="Freeform 10">
              <a:extLst>
                <a:ext uri="{FF2B5EF4-FFF2-40B4-BE49-F238E27FC236}">
                  <a16:creationId xmlns:a16="http://schemas.microsoft.com/office/drawing/2014/main" id="{49BBA071-CABB-D8C1-51B3-5EF8BC220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464050"/>
              <a:ext cx="298450" cy="695325"/>
            </a:xfrm>
            <a:custGeom>
              <a:avLst/>
              <a:gdLst>
                <a:gd name="T0" fmla="*/ 131 w 131"/>
                <a:gd name="T1" fmla="*/ 0 h 304"/>
                <a:gd name="T2" fmla="*/ 0 w 131"/>
                <a:gd name="T3" fmla="*/ 0 h 304"/>
                <a:gd name="T4" fmla="*/ 0 w 131"/>
                <a:gd name="T5" fmla="*/ 205 h 304"/>
                <a:gd name="T6" fmla="*/ 131 w 131"/>
                <a:gd name="T7" fmla="*/ 304 h 304"/>
                <a:gd name="T8" fmla="*/ 131 w 131"/>
                <a:gd name="T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304">
                  <a:moveTo>
                    <a:pt x="1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17" y="255"/>
                    <a:pt x="74" y="290"/>
                    <a:pt x="131" y="304"/>
                  </a:cubicBezTo>
                  <a:cubicBezTo>
                    <a:pt x="131" y="0"/>
                    <a:pt x="131" y="0"/>
                    <a:pt x="131" y="0"/>
                  </a:cubicBezTo>
                </a:path>
              </a:pathLst>
            </a:custGeom>
            <a:solidFill>
              <a:srgbClr val="EEC2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7" name="Freeform 11">
              <a:extLst>
                <a:ext uri="{FF2B5EF4-FFF2-40B4-BE49-F238E27FC236}">
                  <a16:creationId xmlns:a16="http://schemas.microsoft.com/office/drawing/2014/main" id="{EDB27572-D01F-DAC6-1979-488DFB924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4413" y="4464050"/>
              <a:ext cx="301625" cy="712788"/>
            </a:xfrm>
            <a:custGeom>
              <a:avLst/>
              <a:gdLst>
                <a:gd name="T0" fmla="*/ 132 w 132"/>
                <a:gd name="T1" fmla="*/ 0 h 312"/>
                <a:gd name="T2" fmla="*/ 0 w 132"/>
                <a:gd name="T3" fmla="*/ 0 h 312"/>
                <a:gd name="T4" fmla="*/ 0 w 132"/>
                <a:gd name="T5" fmla="*/ 304 h 312"/>
                <a:gd name="T6" fmla="*/ 58 w 132"/>
                <a:gd name="T7" fmla="*/ 312 h 312"/>
                <a:gd name="T8" fmla="*/ 132 w 132"/>
                <a:gd name="T9" fmla="*/ 300 h 312"/>
                <a:gd name="T10" fmla="*/ 132 w 132"/>
                <a:gd name="T1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312">
                  <a:moveTo>
                    <a:pt x="1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20" y="309"/>
                    <a:pt x="40" y="312"/>
                    <a:pt x="58" y="312"/>
                  </a:cubicBezTo>
                  <a:cubicBezTo>
                    <a:pt x="84" y="312"/>
                    <a:pt x="109" y="308"/>
                    <a:pt x="132" y="300"/>
                  </a:cubicBez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rgbClr val="E1B0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8" name="Freeform 12">
              <a:extLst>
                <a:ext uri="{FF2B5EF4-FFF2-40B4-BE49-F238E27FC236}">
                  <a16:creationId xmlns:a16="http://schemas.microsoft.com/office/drawing/2014/main" id="{A6D544AD-B750-0DF6-5BB9-AF43D402A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2840038"/>
              <a:ext cx="1552575" cy="2128838"/>
            </a:xfrm>
            <a:custGeom>
              <a:avLst/>
              <a:gdLst>
                <a:gd name="T0" fmla="*/ 679 w 679"/>
                <a:gd name="T1" fmla="*/ 432 h 932"/>
                <a:gd name="T2" fmla="*/ 339 w 679"/>
                <a:gd name="T3" fmla="*/ 0 h 932"/>
                <a:gd name="T4" fmla="*/ 0 w 679"/>
                <a:gd name="T5" fmla="*/ 432 h 932"/>
                <a:gd name="T6" fmla="*/ 339 w 679"/>
                <a:gd name="T7" fmla="*/ 932 h 932"/>
                <a:gd name="T8" fmla="*/ 679 w 679"/>
                <a:gd name="T9" fmla="*/ 4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932">
                  <a:moveTo>
                    <a:pt x="679" y="432"/>
                  </a:moveTo>
                  <a:cubicBezTo>
                    <a:pt x="679" y="157"/>
                    <a:pt x="527" y="0"/>
                    <a:pt x="339" y="0"/>
                  </a:cubicBezTo>
                  <a:cubicBezTo>
                    <a:pt x="152" y="0"/>
                    <a:pt x="0" y="157"/>
                    <a:pt x="0" y="432"/>
                  </a:cubicBezTo>
                  <a:cubicBezTo>
                    <a:pt x="0" y="803"/>
                    <a:pt x="152" y="932"/>
                    <a:pt x="339" y="932"/>
                  </a:cubicBezTo>
                  <a:cubicBezTo>
                    <a:pt x="527" y="932"/>
                    <a:pt x="679" y="788"/>
                    <a:pt x="679" y="432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9" name="Freeform 13">
              <a:extLst>
                <a:ext uri="{FF2B5EF4-FFF2-40B4-BE49-F238E27FC236}">
                  <a16:creationId xmlns:a16="http://schemas.microsoft.com/office/drawing/2014/main" id="{D1728A65-C4E3-6FDE-8FA4-4EDF3A48D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2840038"/>
              <a:ext cx="1552575" cy="2128838"/>
            </a:xfrm>
            <a:custGeom>
              <a:avLst/>
              <a:gdLst>
                <a:gd name="T0" fmla="*/ 679 w 679"/>
                <a:gd name="T1" fmla="*/ 432 h 932"/>
                <a:gd name="T2" fmla="*/ 339 w 679"/>
                <a:gd name="T3" fmla="*/ 0 h 932"/>
                <a:gd name="T4" fmla="*/ 0 w 679"/>
                <a:gd name="T5" fmla="*/ 432 h 932"/>
                <a:gd name="T6" fmla="*/ 339 w 679"/>
                <a:gd name="T7" fmla="*/ 932 h 932"/>
                <a:gd name="T8" fmla="*/ 679 w 679"/>
                <a:gd name="T9" fmla="*/ 4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932">
                  <a:moveTo>
                    <a:pt x="679" y="432"/>
                  </a:moveTo>
                  <a:cubicBezTo>
                    <a:pt x="679" y="157"/>
                    <a:pt x="527" y="0"/>
                    <a:pt x="339" y="0"/>
                  </a:cubicBezTo>
                  <a:cubicBezTo>
                    <a:pt x="152" y="0"/>
                    <a:pt x="0" y="157"/>
                    <a:pt x="0" y="432"/>
                  </a:cubicBezTo>
                  <a:cubicBezTo>
                    <a:pt x="0" y="803"/>
                    <a:pt x="152" y="932"/>
                    <a:pt x="339" y="932"/>
                  </a:cubicBezTo>
                  <a:cubicBezTo>
                    <a:pt x="527" y="932"/>
                    <a:pt x="679" y="788"/>
                    <a:pt x="679" y="432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0" name="Freeform 14">
              <a:extLst>
                <a:ext uri="{FF2B5EF4-FFF2-40B4-BE49-F238E27FC236}">
                  <a16:creationId xmlns:a16="http://schemas.microsoft.com/office/drawing/2014/main" id="{0983DB83-39A6-B26F-EDFB-846BA8F30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75" y="3629025"/>
              <a:ext cx="555625" cy="650875"/>
            </a:xfrm>
            <a:custGeom>
              <a:avLst/>
              <a:gdLst>
                <a:gd name="T0" fmla="*/ 103 w 243"/>
                <a:gd name="T1" fmla="*/ 279 h 285"/>
                <a:gd name="T2" fmla="*/ 10 w 243"/>
                <a:gd name="T3" fmla="*/ 131 h 285"/>
                <a:gd name="T4" fmla="*/ 140 w 243"/>
                <a:gd name="T5" fmla="*/ 6 h 285"/>
                <a:gd name="T6" fmla="*/ 233 w 243"/>
                <a:gd name="T7" fmla="*/ 154 h 285"/>
                <a:gd name="T8" fmla="*/ 103 w 243"/>
                <a:gd name="T9" fmla="*/ 27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85">
                  <a:moveTo>
                    <a:pt x="103" y="279"/>
                  </a:moveTo>
                  <a:cubicBezTo>
                    <a:pt x="42" y="272"/>
                    <a:pt x="0" y="206"/>
                    <a:pt x="10" y="131"/>
                  </a:cubicBezTo>
                  <a:cubicBezTo>
                    <a:pt x="21" y="56"/>
                    <a:pt x="79" y="0"/>
                    <a:pt x="140" y="6"/>
                  </a:cubicBezTo>
                  <a:cubicBezTo>
                    <a:pt x="202" y="12"/>
                    <a:pt x="243" y="79"/>
                    <a:pt x="233" y="154"/>
                  </a:cubicBezTo>
                  <a:cubicBezTo>
                    <a:pt x="223" y="229"/>
                    <a:pt x="165" y="285"/>
                    <a:pt x="103" y="279"/>
                  </a:cubicBezTo>
                  <a:close/>
                </a:path>
              </a:pathLst>
            </a:custGeom>
            <a:solidFill>
              <a:srgbClr val="E4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1" name="Freeform 15">
              <a:extLst>
                <a:ext uri="{FF2B5EF4-FFF2-40B4-BE49-F238E27FC236}">
                  <a16:creationId xmlns:a16="http://schemas.microsoft.com/office/drawing/2014/main" id="{61882C84-758D-909C-ABC0-61EA567C0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3629025"/>
              <a:ext cx="555625" cy="650875"/>
            </a:xfrm>
            <a:custGeom>
              <a:avLst/>
              <a:gdLst>
                <a:gd name="T0" fmla="*/ 10 w 243"/>
                <a:gd name="T1" fmla="*/ 154 h 285"/>
                <a:gd name="T2" fmla="*/ 103 w 243"/>
                <a:gd name="T3" fmla="*/ 6 h 285"/>
                <a:gd name="T4" fmla="*/ 233 w 243"/>
                <a:gd name="T5" fmla="*/ 131 h 285"/>
                <a:gd name="T6" fmla="*/ 140 w 243"/>
                <a:gd name="T7" fmla="*/ 279 h 285"/>
                <a:gd name="T8" fmla="*/ 10 w 243"/>
                <a:gd name="T9" fmla="*/ 15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85">
                  <a:moveTo>
                    <a:pt x="10" y="154"/>
                  </a:moveTo>
                  <a:cubicBezTo>
                    <a:pt x="0" y="79"/>
                    <a:pt x="41" y="12"/>
                    <a:pt x="103" y="6"/>
                  </a:cubicBezTo>
                  <a:cubicBezTo>
                    <a:pt x="164" y="0"/>
                    <a:pt x="223" y="56"/>
                    <a:pt x="233" y="131"/>
                  </a:cubicBezTo>
                  <a:cubicBezTo>
                    <a:pt x="243" y="206"/>
                    <a:pt x="202" y="272"/>
                    <a:pt x="140" y="279"/>
                  </a:cubicBezTo>
                  <a:cubicBezTo>
                    <a:pt x="79" y="285"/>
                    <a:pt x="21" y="229"/>
                    <a:pt x="10" y="154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2" name="Freeform 16">
              <a:extLst>
                <a:ext uri="{FF2B5EF4-FFF2-40B4-BE49-F238E27FC236}">
                  <a16:creationId xmlns:a16="http://schemas.microsoft.com/office/drawing/2014/main" id="{52F0EECB-B318-EF96-6499-1D3196C07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4413" y="2840038"/>
              <a:ext cx="777875" cy="2128838"/>
            </a:xfrm>
            <a:custGeom>
              <a:avLst/>
              <a:gdLst>
                <a:gd name="T0" fmla="*/ 340 w 340"/>
                <a:gd name="T1" fmla="*/ 432 h 932"/>
                <a:gd name="T2" fmla="*/ 0 w 340"/>
                <a:gd name="T3" fmla="*/ 0 h 932"/>
                <a:gd name="T4" fmla="*/ 0 w 340"/>
                <a:gd name="T5" fmla="*/ 932 h 932"/>
                <a:gd name="T6" fmla="*/ 340 w 340"/>
                <a:gd name="T7" fmla="*/ 4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" h="932">
                  <a:moveTo>
                    <a:pt x="340" y="432"/>
                  </a:moveTo>
                  <a:cubicBezTo>
                    <a:pt x="340" y="157"/>
                    <a:pt x="188" y="0"/>
                    <a:pt x="0" y="0"/>
                  </a:cubicBezTo>
                  <a:cubicBezTo>
                    <a:pt x="0" y="932"/>
                    <a:pt x="0" y="932"/>
                    <a:pt x="0" y="932"/>
                  </a:cubicBezTo>
                  <a:cubicBezTo>
                    <a:pt x="188" y="932"/>
                    <a:pt x="340" y="788"/>
                    <a:pt x="340" y="432"/>
                  </a:cubicBezTo>
                  <a:close/>
                </a:path>
              </a:pathLst>
            </a:custGeom>
            <a:solidFill>
              <a:srgbClr val="E4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3" name="Freeform 17">
              <a:extLst>
                <a:ext uri="{FF2B5EF4-FFF2-40B4-BE49-F238E27FC236}">
                  <a16:creationId xmlns:a16="http://schemas.microsoft.com/office/drawing/2014/main" id="{4DE6CE9E-1417-BF2D-C4D1-4B1573C31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5" y="2817813"/>
              <a:ext cx="1638300" cy="1071563"/>
            </a:xfrm>
            <a:custGeom>
              <a:avLst/>
              <a:gdLst>
                <a:gd name="T0" fmla="*/ 351 w 717"/>
                <a:gd name="T1" fmla="*/ 0 h 469"/>
                <a:gd name="T2" fmla="*/ 13 w 717"/>
                <a:gd name="T3" fmla="*/ 418 h 469"/>
                <a:gd name="T4" fmla="*/ 17 w 717"/>
                <a:gd name="T5" fmla="*/ 469 h 469"/>
                <a:gd name="T6" fmla="*/ 84 w 717"/>
                <a:gd name="T7" fmla="*/ 207 h 469"/>
                <a:gd name="T8" fmla="*/ 609 w 717"/>
                <a:gd name="T9" fmla="*/ 207 h 469"/>
                <a:gd name="T10" fmla="*/ 690 w 717"/>
                <a:gd name="T11" fmla="*/ 464 h 469"/>
                <a:gd name="T12" fmla="*/ 691 w 717"/>
                <a:gd name="T13" fmla="*/ 442 h 469"/>
                <a:gd name="T14" fmla="*/ 351 w 717"/>
                <a:gd name="T15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7" h="469">
                  <a:moveTo>
                    <a:pt x="351" y="0"/>
                  </a:moveTo>
                  <a:cubicBezTo>
                    <a:pt x="170" y="0"/>
                    <a:pt x="0" y="160"/>
                    <a:pt x="13" y="418"/>
                  </a:cubicBezTo>
                  <a:cubicBezTo>
                    <a:pt x="14" y="434"/>
                    <a:pt x="16" y="451"/>
                    <a:pt x="17" y="469"/>
                  </a:cubicBezTo>
                  <a:cubicBezTo>
                    <a:pt x="17" y="469"/>
                    <a:pt x="64" y="380"/>
                    <a:pt x="84" y="207"/>
                  </a:cubicBezTo>
                  <a:cubicBezTo>
                    <a:pt x="224" y="341"/>
                    <a:pt x="390" y="362"/>
                    <a:pt x="609" y="207"/>
                  </a:cubicBezTo>
                  <a:cubicBezTo>
                    <a:pt x="614" y="329"/>
                    <a:pt x="649" y="406"/>
                    <a:pt x="690" y="464"/>
                  </a:cubicBezTo>
                  <a:cubicBezTo>
                    <a:pt x="690" y="457"/>
                    <a:pt x="690" y="450"/>
                    <a:pt x="691" y="442"/>
                  </a:cubicBezTo>
                  <a:cubicBezTo>
                    <a:pt x="717" y="160"/>
                    <a:pt x="539" y="0"/>
                    <a:pt x="351" y="0"/>
                  </a:cubicBezTo>
                  <a:close/>
                </a:path>
              </a:pathLst>
            </a:custGeom>
            <a:solidFill>
              <a:srgbClr val="26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4" name="Freeform 18">
              <a:extLst>
                <a:ext uri="{FF2B5EF4-FFF2-40B4-BE49-F238E27FC236}">
                  <a16:creationId xmlns:a16="http://schemas.microsoft.com/office/drawing/2014/main" id="{459EC23C-5572-FB8C-CA59-362594165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813" y="5041900"/>
              <a:ext cx="2259013" cy="1062038"/>
            </a:xfrm>
            <a:custGeom>
              <a:avLst/>
              <a:gdLst>
                <a:gd name="T0" fmla="*/ 917 w 988"/>
                <a:gd name="T1" fmla="*/ 158 h 465"/>
                <a:gd name="T2" fmla="*/ 494 w 988"/>
                <a:gd name="T3" fmla="*/ 0 h 465"/>
                <a:gd name="T4" fmla="*/ 71 w 988"/>
                <a:gd name="T5" fmla="*/ 158 h 465"/>
                <a:gd name="T6" fmla="*/ 0 w 988"/>
                <a:gd name="T7" fmla="*/ 434 h 465"/>
                <a:gd name="T8" fmla="*/ 50 w 988"/>
                <a:gd name="T9" fmla="*/ 465 h 465"/>
                <a:gd name="T10" fmla="*/ 494 w 988"/>
                <a:gd name="T11" fmla="*/ 465 h 465"/>
                <a:gd name="T12" fmla="*/ 930 w 988"/>
                <a:gd name="T13" fmla="*/ 465 h 465"/>
                <a:gd name="T14" fmla="*/ 988 w 988"/>
                <a:gd name="T15" fmla="*/ 428 h 465"/>
                <a:gd name="T16" fmla="*/ 917 w 988"/>
                <a:gd name="T17" fmla="*/ 158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8" h="465">
                  <a:moveTo>
                    <a:pt x="917" y="158"/>
                  </a:moveTo>
                  <a:cubicBezTo>
                    <a:pt x="860" y="61"/>
                    <a:pt x="494" y="0"/>
                    <a:pt x="494" y="0"/>
                  </a:cubicBezTo>
                  <a:cubicBezTo>
                    <a:pt x="494" y="0"/>
                    <a:pt x="128" y="61"/>
                    <a:pt x="71" y="158"/>
                  </a:cubicBezTo>
                  <a:cubicBezTo>
                    <a:pt x="40" y="258"/>
                    <a:pt x="12" y="379"/>
                    <a:pt x="0" y="434"/>
                  </a:cubicBezTo>
                  <a:cubicBezTo>
                    <a:pt x="16" y="445"/>
                    <a:pt x="33" y="455"/>
                    <a:pt x="50" y="465"/>
                  </a:cubicBezTo>
                  <a:cubicBezTo>
                    <a:pt x="494" y="465"/>
                    <a:pt x="494" y="465"/>
                    <a:pt x="494" y="465"/>
                  </a:cubicBezTo>
                  <a:cubicBezTo>
                    <a:pt x="930" y="465"/>
                    <a:pt x="930" y="465"/>
                    <a:pt x="930" y="465"/>
                  </a:cubicBezTo>
                  <a:cubicBezTo>
                    <a:pt x="950" y="453"/>
                    <a:pt x="969" y="441"/>
                    <a:pt x="988" y="428"/>
                  </a:cubicBezTo>
                  <a:cubicBezTo>
                    <a:pt x="978" y="368"/>
                    <a:pt x="955" y="247"/>
                    <a:pt x="917" y="158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5" name="Freeform 19">
              <a:extLst>
                <a:ext uri="{FF2B5EF4-FFF2-40B4-BE49-F238E27FC236}">
                  <a16:creationId xmlns:a16="http://schemas.microsoft.com/office/drawing/2014/main" id="{BCA8559C-31EA-078C-B521-F30CC787F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588" y="5041900"/>
              <a:ext cx="1130300" cy="1062038"/>
            </a:xfrm>
            <a:custGeom>
              <a:avLst/>
              <a:gdLst>
                <a:gd name="T0" fmla="*/ 495 w 495"/>
                <a:gd name="T1" fmla="*/ 430 h 465"/>
                <a:gd name="T2" fmla="*/ 423 w 495"/>
                <a:gd name="T3" fmla="*/ 158 h 465"/>
                <a:gd name="T4" fmla="*/ 0 w 495"/>
                <a:gd name="T5" fmla="*/ 0 h 465"/>
                <a:gd name="T6" fmla="*/ 0 w 495"/>
                <a:gd name="T7" fmla="*/ 465 h 465"/>
                <a:gd name="T8" fmla="*/ 440 w 495"/>
                <a:gd name="T9" fmla="*/ 465 h 465"/>
                <a:gd name="T10" fmla="*/ 495 w 495"/>
                <a:gd name="T11" fmla="*/ 43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5" h="465">
                  <a:moveTo>
                    <a:pt x="495" y="430"/>
                  </a:moveTo>
                  <a:cubicBezTo>
                    <a:pt x="485" y="371"/>
                    <a:pt x="462" y="248"/>
                    <a:pt x="423" y="158"/>
                  </a:cubicBezTo>
                  <a:cubicBezTo>
                    <a:pt x="366" y="61"/>
                    <a:pt x="0" y="0"/>
                    <a:pt x="0" y="0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440" y="465"/>
                    <a:pt x="440" y="465"/>
                    <a:pt x="440" y="465"/>
                  </a:cubicBezTo>
                  <a:cubicBezTo>
                    <a:pt x="458" y="454"/>
                    <a:pt x="477" y="443"/>
                    <a:pt x="495" y="430"/>
                  </a:cubicBezTo>
                  <a:close/>
                </a:path>
              </a:pathLst>
            </a:custGeom>
            <a:solidFill>
              <a:srgbClr val="E4B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6" name="Freeform 20">
              <a:extLst>
                <a:ext uri="{FF2B5EF4-FFF2-40B4-BE49-F238E27FC236}">
                  <a16:creationId xmlns:a16="http://schemas.microsoft.com/office/drawing/2014/main" id="{5EF1F0AC-E1CE-B77F-DCC9-7C14FBFFE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275" y="5143500"/>
              <a:ext cx="3409950" cy="1227138"/>
            </a:xfrm>
            <a:custGeom>
              <a:avLst/>
              <a:gdLst>
                <a:gd name="T0" fmla="*/ 955 w 1492"/>
                <a:gd name="T1" fmla="*/ 3 h 538"/>
                <a:gd name="T2" fmla="*/ 952 w 1492"/>
                <a:gd name="T3" fmla="*/ 1 h 538"/>
                <a:gd name="T4" fmla="*/ 715 w 1492"/>
                <a:gd name="T5" fmla="*/ 212 h 538"/>
                <a:gd name="T6" fmla="*/ 449 w 1492"/>
                <a:gd name="T7" fmla="*/ 17 h 538"/>
                <a:gd name="T8" fmla="*/ 67 w 1492"/>
                <a:gd name="T9" fmla="*/ 0 h 538"/>
                <a:gd name="T10" fmla="*/ 0 w 1492"/>
                <a:gd name="T11" fmla="*/ 188 h 538"/>
                <a:gd name="T12" fmla="*/ 705 w 1492"/>
                <a:gd name="T13" fmla="*/ 538 h 538"/>
                <a:gd name="T14" fmla="*/ 1418 w 1492"/>
                <a:gd name="T15" fmla="*/ 176 h 538"/>
                <a:gd name="T16" fmla="*/ 1492 w 1492"/>
                <a:gd name="T17" fmla="*/ 23 h 538"/>
                <a:gd name="T18" fmla="*/ 955 w 1492"/>
                <a:gd name="T19" fmla="*/ 3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2" h="538">
                  <a:moveTo>
                    <a:pt x="955" y="3"/>
                  </a:moveTo>
                  <a:cubicBezTo>
                    <a:pt x="952" y="1"/>
                    <a:pt x="952" y="1"/>
                    <a:pt x="952" y="1"/>
                  </a:cubicBezTo>
                  <a:cubicBezTo>
                    <a:pt x="878" y="83"/>
                    <a:pt x="814" y="197"/>
                    <a:pt x="715" y="212"/>
                  </a:cubicBezTo>
                  <a:cubicBezTo>
                    <a:pt x="615" y="220"/>
                    <a:pt x="515" y="112"/>
                    <a:pt x="449" y="1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62" y="401"/>
                    <a:pt x="417" y="538"/>
                    <a:pt x="705" y="538"/>
                  </a:cubicBezTo>
                  <a:cubicBezTo>
                    <a:pt x="997" y="538"/>
                    <a:pt x="1257" y="396"/>
                    <a:pt x="1418" y="176"/>
                  </a:cubicBezTo>
                  <a:cubicBezTo>
                    <a:pt x="1444" y="126"/>
                    <a:pt x="1468" y="75"/>
                    <a:pt x="1492" y="23"/>
                  </a:cubicBezTo>
                  <a:lnTo>
                    <a:pt x="955" y="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7" name="Freeform 21">
              <a:extLst>
                <a:ext uri="{FF2B5EF4-FFF2-40B4-BE49-F238E27FC236}">
                  <a16:creationId xmlns:a16="http://schemas.microsoft.com/office/drawing/2014/main" id="{5E57116D-67EE-D563-CEE2-D73B75723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038" y="3546475"/>
              <a:ext cx="968375" cy="1135063"/>
            </a:xfrm>
            <a:custGeom>
              <a:avLst/>
              <a:gdLst>
                <a:gd name="T0" fmla="*/ 414 w 424"/>
                <a:gd name="T1" fmla="*/ 367 h 497"/>
                <a:gd name="T2" fmla="*/ 315 w 424"/>
                <a:gd name="T3" fmla="*/ 85 h 497"/>
                <a:gd name="T4" fmla="*/ 28 w 424"/>
                <a:gd name="T5" fmla="*/ 101 h 497"/>
                <a:gd name="T6" fmla="*/ 90 w 424"/>
                <a:gd name="T7" fmla="*/ 272 h 497"/>
                <a:gd name="T8" fmla="*/ 147 w 424"/>
                <a:gd name="T9" fmla="*/ 389 h 497"/>
                <a:gd name="T10" fmla="*/ 304 w 424"/>
                <a:gd name="T11" fmla="*/ 497 h 497"/>
                <a:gd name="T12" fmla="*/ 414 w 424"/>
                <a:gd name="T13" fmla="*/ 36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4" h="497">
                  <a:moveTo>
                    <a:pt x="414" y="367"/>
                  </a:moveTo>
                  <a:cubicBezTo>
                    <a:pt x="414" y="367"/>
                    <a:pt x="424" y="147"/>
                    <a:pt x="315" y="85"/>
                  </a:cubicBezTo>
                  <a:cubicBezTo>
                    <a:pt x="163" y="0"/>
                    <a:pt x="56" y="40"/>
                    <a:pt x="28" y="101"/>
                  </a:cubicBezTo>
                  <a:cubicBezTo>
                    <a:pt x="0" y="161"/>
                    <a:pt x="59" y="227"/>
                    <a:pt x="90" y="272"/>
                  </a:cubicBezTo>
                  <a:cubicBezTo>
                    <a:pt x="121" y="318"/>
                    <a:pt x="113" y="325"/>
                    <a:pt x="147" y="389"/>
                  </a:cubicBezTo>
                  <a:cubicBezTo>
                    <a:pt x="180" y="453"/>
                    <a:pt x="304" y="497"/>
                    <a:pt x="304" y="497"/>
                  </a:cubicBezTo>
                  <a:lnTo>
                    <a:pt x="414" y="367"/>
                  </a:lnTo>
                  <a:close/>
                </a:path>
              </a:pathLst>
            </a:custGeom>
            <a:solidFill>
              <a:srgbClr val="E8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8" name="Freeform 22">
              <a:extLst>
                <a:ext uri="{FF2B5EF4-FFF2-40B4-BE49-F238E27FC236}">
                  <a16:creationId xmlns:a16="http://schemas.microsoft.com/office/drawing/2014/main" id="{7FED5543-C737-64BB-387D-5AD9F81BC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313" y="4364038"/>
              <a:ext cx="655638" cy="619125"/>
            </a:xfrm>
            <a:custGeom>
              <a:avLst/>
              <a:gdLst>
                <a:gd name="T0" fmla="*/ 245 w 287"/>
                <a:gd name="T1" fmla="*/ 0 h 271"/>
                <a:gd name="T2" fmla="*/ 18 w 287"/>
                <a:gd name="T3" fmla="*/ 240 h 271"/>
                <a:gd name="T4" fmla="*/ 50 w 287"/>
                <a:gd name="T5" fmla="*/ 271 h 271"/>
                <a:gd name="T6" fmla="*/ 287 w 287"/>
                <a:gd name="T7" fmla="*/ 40 h 271"/>
                <a:gd name="T8" fmla="*/ 245 w 287"/>
                <a:gd name="T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271">
                  <a:moveTo>
                    <a:pt x="245" y="0"/>
                  </a:moveTo>
                  <a:cubicBezTo>
                    <a:pt x="51" y="61"/>
                    <a:pt x="0" y="222"/>
                    <a:pt x="18" y="240"/>
                  </a:cubicBezTo>
                  <a:cubicBezTo>
                    <a:pt x="21" y="243"/>
                    <a:pt x="32" y="254"/>
                    <a:pt x="50" y="271"/>
                  </a:cubicBezTo>
                  <a:cubicBezTo>
                    <a:pt x="287" y="40"/>
                    <a:pt x="287" y="40"/>
                    <a:pt x="287" y="40"/>
                  </a:cubicBezTo>
                  <a:cubicBezTo>
                    <a:pt x="265" y="19"/>
                    <a:pt x="250" y="5"/>
                    <a:pt x="24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9" name="Freeform 23">
              <a:extLst>
                <a:ext uri="{FF2B5EF4-FFF2-40B4-BE49-F238E27FC236}">
                  <a16:creationId xmlns:a16="http://schemas.microsoft.com/office/drawing/2014/main" id="{2A35B9B2-D05C-377D-153F-4BAFA932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613" y="4456113"/>
              <a:ext cx="1179513" cy="1281113"/>
            </a:xfrm>
            <a:custGeom>
              <a:avLst/>
              <a:gdLst>
                <a:gd name="T0" fmla="*/ 516 w 516"/>
                <a:gd name="T1" fmla="*/ 269 h 561"/>
                <a:gd name="T2" fmla="*/ 237 w 516"/>
                <a:gd name="T3" fmla="*/ 0 h 561"/>
                <a:gd name="T4" fmla="*/ 0 w 516"/>
                <a:gd name="T5" fmla="*/ 231 h 561"/>
                <a:gd name="T6" fmla="*/ 333 w 516"/>
                <a:gd name="T7" fmla="*/ 561 h 561"/>
                <a:gd name="T8" fmla="*/ 516 w 516"/>
                <a:gd name="T9" fmla="*/ 26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561">
                  <a:moveTo>
                    <a:pt x="516" y="269"/>
                  </a:moveTo>
                  <a:cubicBezTo>
                    <a:pt x="438" y="194"/>
                    <a:pt x="305" y="66"/>
                    <a:pt x="237" y="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72" y="303"/>
                    <a:pt x="248" y="476"/>
                    <a:pt x="333" y="561"/>
                  </a:cubicBezTo>
                  <a:cubicBezTo>
                    <a:pt x="412" y="477"/>
                    <a:pt x="475" y="378"/>
                    <a:pt x="516" y="26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0" name="Freeform 24">
              <a:extLst>
                <a:ext uri="{FF2B5EF4-FFF2-40B4-BE49-F238E27FC236}">
                  <a16:creationId xmlns:a16="http://schemas.microsoft.com/office/drawing/2014/main" id="{157694B9-389B-2334-FEC4-227D230B0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5700" y="3546475"/>
              <a:ext cx="971550" cy="1135063"/>
            </a:xfrm>
            <a:custGeom>
              <a:avLst/>
              <a:gdLst>
                <a:gd name="T0" fmla="*/ 11 w 425"/>
                <a:gd name="T1" fmla="*/ 367 h 497"/>
                <a:gd name="T2" fmla="*/ 110 w 425"/>
                <a:gd name="T3" fmla="*/ 85 h 497"/>
                <a:gd name="T4" fmla="*/ 396 w 425"/>
                <a:gd name="T5" fmla="*/ 101 h 497"/>
                <a:gd name="T6" fmla="*/ 334 w 425"/>
                <a:gd name="T7" fmla="*/ 272 h 497"/>
                <a:gd name="T8" fmla="*/ 278 w 425"/>
                <a:gd name="T9" fmla="*/ 389 h 497"/>
                <a:gd name="T10" fmla="*/ 120 w 425"/>
                <a:gd name="T11" fmla="*/ 497 h 497"/>
                <a:gd name="T12" fmla="*/ 11 w 425"/>
                <a:gd name="T13" fmla="*/ 36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97">
                  <a:moveTo>
                    <a:pt x="11" y="367"/>
                  </a:moveTo>
                  <a:cubicBezTo>
                    <a:pt x="11" y="367"/>
                    <a:pt x="0" y="147"/>
                    <a:pt x="110" y="85"/>
                  </a:cubicBezTo>
                  <a:cubicBezTo>
                    <a:pt x="262" y="0"/>
                    <a:pt x="368" y="40"/>
                    <a:pt x="396" y="101"/>
                  </a:cubicBezTo>
                  <a:cubicBezTo>
                    <a:pt x="425" y="161"/>
                    <a:pt x="365" y="227"/>
                    <a:pt x="334" y="272"/>
                  </a:cubicBezTo>
                  <a:cubicBezTo>
                    <a:pt x="304" y="318"/>
                    <a:pt x="311" y="325"/>
                    <a:pt x="278" y="389"/>
                  </a:cubicBezTo>
                  <a:cubicBezTo>
                    <a:pt x="244" y="453"/>
                    <a:pt x="120" y="497"/>
                    <a:pt x="120" y="497"/>
                  </a:cubicBezTo>
                  <a:lnTo>
                    <a:pt x="11" y="367"/>
                  </a:lnTo>
                  <a:close/>
                </a:path>
              </a:pathLst>
            </a:custGeom>
            <a:solidFill>
              <a:srgbClr val="E8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1" name="Freeform 25">
              <a:extLst>
                <a:ext uri="{FF2B5EF4-FFF2-40B4-BE49-F238E27FC236}">
                  <a16:creationId xmlns:a16="http://schemas.microsoft.com/office/drawing/2014/main" id="{54D7FD66-4B8B-C97A-9EEC-2A0F0E0A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525" y="4357688"/>
              <a:ext cx="679450" cy="625475"/>
            </a:xfrm>
            <a:custGeom>
              <a:avLst/>
              <a:gdLst>
                <a:gd name="T0" fmla="*/ 51 w 297"/>
                <a:gd name="T1" fmla="*/ 0 h 274"/>
                <a:gd name="T2" fmla="*/ 0 w 297"/>
                <a:gd name="T3" fmla="*/ 49 h 274"/>
                <a:gd name="T4" fmla="*/ 243 w 297"/>
                <a:gd name="T5" fmla="*/ 274 h 274"/>
                <a:gd name="T6" fmla="*/ 278 w 297"/>
                <a:gd name="T7" fmla="*/ 240 h 274"/>
                <a:gd name="T8" fmla="*/ 51 w 297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74">
                  <a:moveTo>
                    <a:pt x="51" y="0"/>
                  </a:moveTo>
                  <a:cubicBezTo>
                    <a:pt x="46" y="5"/>
                    <a:pt x="27" y="24"/>
                    <a:pt x="0" y="49"/>
                  </a:cubicBezTo>
                  <a:cubicBezTo>
                    <a:pt x="243" y="274"/>
                    <a:pt x="243" y="274"/>
                    <a:pt x="243" y="274"/>
                  </a:cubicBezTo>
                  <a:cubicBezTo>
                    <a:pt x="262" y="255"/>
                    <a:pt x="275" y="243"/>
                    <a:pt x="278" y="240"/>
                  </a:cubicBezTo>
                  <a:cubicBezTo>
                    <a:pt x="297" y="221"/>
                    <a:pt x="245" y="61"/>
                    <a:pt x="5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2" name="Freeform 26">
              <a:extLst>
                <a:ext uri="{FF2B5EF4-FFF2-40B4-BE49-F238E27FC236}">
                  <a16:creationId xmlns:a16="http://schemas.microsoft.com/office/drawing/2014/main" id="{6E13C18F-8283-41EA-CED8-B8E420760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3713163"/>
              <a:ext cx="760413" cy="584200"/>
            </a:xfrm>
            <a:custGeom>
              <a:avLst/>
              <a:gdLst>
                <a:gd name="T0" fmla="*/ 247 w 333"/>
                <a:gd name="T1" fmla="*/ 59 h 256"/>
                <a:gd name="T2" fmla="*/ 167 w 333"/>
                <a:gd name="T3" fmla="*/ 11 h 256"/>
                <a:gd name="T4" fmla="*/ 167 w 333"/>
                <a:gd name="T5" fmla="*/ 11 h 256"/>
                <a:gd name="T6" fmla="*/ 166 w 333"/>
                <a:gd name="T7" fmla="*/ 11 h 256"/>
                <a:gd name="T8" fmla="*/ 165 w 333"/>
                <a:gd name="T9" fmla="*/ 11 h 256"/>
                <a:gd name="T10" fmla="*/ 165 w 333"/>
                <a:gd name="T11" fmla="*/ 11 h 256"/>
                <a:gd name="T12" fmla="*/ 86 w 333"/>
                <a:gd name="T13" fmla="*/ 59 h 256"/>
                <a:gd name="T14" fmla="*/ 0 w 333"/>
                <a:gd name="T15" fmla="*/ 0 h 256"/>
                <a:gd name="T16" fmla="*/ 0 w 333"/>
                <a:gd name="T17" fmla="*/ 256 h 256"/>
                <a:gd name="T18" fmla="*/ 51 w 333"/>
                <a:gd name="T19" fmla="*/ 256 h 256"/>
                <a:gd name="T20" fmla="*/ 111 w 333"/>
                <a:gd name="T21" fmla="*/ 111 h 256"/>
                <a:gd name="T22" fmla="*/ 166 w 333"/>
                <a:gd name="T23" fmla="*/ 98 h 256"/>
                <a:gd name="T24" fmla="*/ 221 w 333"/>
                <a:gd name="T25" fmla="*/ 111 h 256"/>
                <a:gd name="T26" fmla="*/ 282 w 333"/>
                <a:gd name="T27" fmla="*/ 256 h 256"/>
                <a:gd name="T28" fmla="*/ 333 w 333"/>
                <a:gd name="T29" fmla="*/ 256 h 256"/>
                <a:gd name="T30" fmla="*/ 333 w 333"/>
                <a:gd name="T31" fmla="*/ 0 h 256"/>
                <a:gd name="T32" fmla="*/ 247 w 333"/>
                <a:gd name="T33" fmla="*/ 5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3" h="256">
                  <a:moveTo>
                    <a:pt x="247" y="59"/>
                  </a:moveTo>
                  <a:cubicBezTo>
                    <a:pt x="231" y="40"/>
                    <a:pt x="202" y="12"/>
                    <a:pt x="167" y="11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11"/>
                    <a:pt x="167" y="11"/>
                    <a:pt x="166" y="11"/>
                  </a:cubicBezTo>
                  <a:cubicBezTo>
                    <a:pt x="166" y="11"/>
                    <a:pt x="165" y="11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31" y="12"/>
                    <a:pt x="102" y="40"/>
                    <a:pt x="86" y="59"/>
                  </a:cubicBezTo>
                  <a:cubicBezTo>
                    <a:pt x="48" y="5"/>
                    <a:pt x="0" y="0"/>
                    <a:pt x="0" y="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6"/>
                    <a:pt x="143" y="205"/>
                    <a:pt x="111" y="111"/>
                  </a:cubicBezTo>
                  <a:cubicBezTo>
                    <a:pt x="124" y="107"/>
                    <a:pt x="147" y="99"/>
                    <a:pt x="166" y="98"/>
                  </a:cubicBezTo>
                  <a:cubicBezTo>
                    <a:pt x="186" y="99"/>
                    <a:pt x="208" y="107"/>
                    <a:pt x="221" y="111"/>
                  </a:cubicBezTo>
                  <a:cubicBezTo>
                    <a:pt x="190" y="205"/>
                    <a:pt x="282" y="256"/>
                    <a:pt x="282" y="256"/>
                  </a:cubicBezTo>
                  <a:cubicBezTo>
                    <a:pt x="333" y="256"/>
                    <a:pt x="333" y="256"/>
                    <a:pt x="333" y="256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33" y="0"/>
                    <a:pt x="284" y="5"/>
                    <a:pt x="247" y="59"/>
                  </a:cubicBezTo>
                  <a:close/>
                </a:path>
              </a:pathLst>
            </a:custGeom>
            <a:solidFill>
              <a:srgbClr val="232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515E0ADB-FDD6-26A7-0108-693E2EC1C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13" y="3676650"/>
              <a:ext cx="655638" cy="657225"/>
            </a:xfrm>
            <a:prstGeom prst="ellipse">
              <a:avLst/>
            </a:prstGeom>
            <a:solidFill>
              <a:srgbClr val="3B3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6CC37908-0F5F-AABD-9AF0-8DB35F410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463" y="3775075"/>
              <a:ext cx="465138" cy="4603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2C9968C1-45E0-682F-0E43-7B4171828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438" y="3676650"/>
              <a:ext cx="657225" cy="657225"/>
            </a:xfrm>
            <a:prstGeom prst="ellipse">
              <a:avLst/>
            </a:prstGeom>
            <a:solidFill>
              <a:srgbClr val="3B3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BE903B8E-681E-C5DD-CC45-57C5C40BB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863" y="3775075"/>
              <a:ext cx="460375" cy="4603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0526406C-F70D-4A24-CC45-76CD72648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050" y="4468813"/>
              <a:ext cx="1181100" cy="1250950"/>
            </a:xfrm>
            <a:custGeom>
              <a:avLst/>
              <a:gdLst>
                <a:gd name="T0" fmla="*/ 176 w 517"/>
                <a:gd name="T1" fmla="*/ 548 h 548"/>
                <a:gd name="T2" fmla="*/ 517 w 517"/>
                <a:gd name="T3" fmla="*/ 225 h 548"/>
                <a:gd name="T4" fmla="*/ 274 w 517"/>
                <a:gd name="T5" fmla="*/ 0 h 548"/>
                <a:gd name="T6" fmla="*/ 0 w 517"/>
                <a:gd name="T7" fmla="*/ 264 h 548"/>
                <a:gd name="T8" fmla="*/ 176 w 517"/>
                <a:gd name="T9" fmla="*/ 54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548">
                  <a:moveTo>
                    <a:pt x="176" y="548"/>
                  </a:moveTo>
                  <a:cubicBezTo>
                    <a:pt x="236" y="492"/>
                    <a:pt x="435" y="303"/>
                    <a:pt x="517" y="225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02" y="70"/>
                    <a:pt x="74" y="193"/>
                    <a:pt x="0" y="264"/>
                  </a:cubicBezTo>
                  <a:cubicBezTo>
                    <a:pt x="40" y="370"/>
                    <a:pt x="100" y="467"/>
                    <a:pt x="176" y="54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18" name="Oval 317">
            <a:extLst>
              <a:ext uri="{FF2B5EF4-FFF2-40B4-BE49-F238E27FC236}">
                <a16:creationId xmlns:a16="http://schemas.microsoft.com/office/drawing/2014/main" id="{10245176-99D3-29CE-19D2-CA479F96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014" y="3457395"/>
            <a:ext cx="979171" cy="942553"/>
          </a:xfrm>
          <a:prstGeom prst="ellips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3CFAFA9A-34E2-9779-ABDF-1D99FB5BE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673" y="5518182"/>
            <a:ext cx="966698" cy="930547"/>
          </a:xfrm>
          <a:prstGeom prst="ellips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09EA69BB-E950-7D59-FC61-EA047F7A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056" y="3640218"/>
            <a:ext cx="204144" cy="196510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756CBBDA-6886-0E85-E354-3888A1D3A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412" y="6250058"/>
            <a:ext cx="204144" cy="196510"/>
          </a:xfrm>
          <a:prstGeom prst="ellipse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29731B5E-3C2B-5FBC-185F-3AFFBED90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380" y="5052993"/>
            <a:ext cx="76188" cy="73339"/>
          </a:xfrm>
          <a:prstGeom prst="ellipse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2F864813-4EDE-E058-F7EF-D197BC48F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278" y="3375167"/>
            <a:ext cx="119682" cy="115207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E357146-828D-5084-169C-8616F50DB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240" y="4657410"/>
            <a:ext cx="158060" cy="152149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70324562-9208-A674-1CB2-2A155A5FC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447" y="4295446"/>
            <a:ext cx="219408" cy="211203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5DCFA3DE-0A4E-3E9D-0F5A-5DE2BF456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084" y="5351385"/>
            <a:ext cx="186524" cy="179549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CC5E7D5-5908-6AAC-4F50-5306CCB9C957}"/>
              </a:ext>
            </a:extLst>
          </p:cNvPr>
          <p:cNvGrpSpPr/>
          <p:nvPr/>
        </p:nvGrpSpPr>
        <p:grpSpPr>
          <a:xfrm>
            <a:off x="4833855" y="5334326"/>
            <a:ext cx="317222" cy="302713"/>
            <a:chOff x="1634612" y="5142426"/>
            <a:chExt cx="402664" cy="398704"/>
          </a:xfrm>
          <a:solidFill>
            <a:schemeClr val="accent3">
              <a:lumMod val="50000"/>
            </a:schemeClr>
          </a:solidFill>
        </p:grpSpPr>
        <p:sp>
          <p:nvSpPr>
            <p:cNvPr id="328" name="Freeform 38">
              <a:extLst>
                <a:ext uri="{FF2B5EF4-FFF2-40B4-BE49-F238E27FC236}">
                  <a16:creationId xmlns:a16="http://schemas.microsoft.com/office/drawing/2014/main" id="{F4FD3279-5B44-5A75-40D3-3AEB9F4D3D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4612" y="5179392"/>
              <a:ext cx="368339" cy="361738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9" name="Freeform 39">
              <a:extLst>
                <a:ext uri="{FF2B5EF4-FFF2-40B4-BE49-F238E27FC236}">
                  <a16:creationId xmlns:a16="http://schemas.microsoft.com/office/drawing/2014/main" id="{A0FE6585-0B24-439C-7FF2-279B9B7EF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1520" y="5341778"/>
              <a:ext cx="63370" cy="6205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330" name="Freeform 40">
              <a:extLst>
                <a:ext uri="{FF2B5EF4-FFF2-40B4-BE49-F238E27FC236}">
                  <a16:creationId xmlns:a16="http://schemas.microsoft.com/office/drawing/2014/main" id="{7DD0626D-E3C4-23F0-8F98-69C99331E8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5226" y="5142426"/>
              <a:ext cx="62050" cy="6205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1" name="Freeform 41">
              <a:extLst>
                <a:ext uri="{FF2B5EF4-FFF2-40B4-BE49-F238E27FC236}">
                  <a16:creationId xmlns:a16="http://schemas.microsoft.com/office/drawing/2014/main" id="{B0B1D9BA-56E3-EC28-AD78-FDF0914385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7588" y="5329896"/>
              <a:ext cx="48848" cy="48848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2" name="Oval 42">
              <a:extLst>
                <a:ext uri="{FF2B5EF4-FFF2-40B4-BE49-F238E27FC236}">
                  <a16:creationId xmlns:a16="http://schemas.microsoft.com/office/drawing/2014/main" id="{3764DFEB-832E-75A3-120B-E24C51CFD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436" y="5417030"/>
              <a:ext cx="25084" cy="250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3" name="Oval 43">
              <a:extLst>
                <a:ext uri="{FF2B5EF4-FFF2-40B4-BE49-F238E27FC236}">
                  <a16:creationId xmlns:a16="http://schemas.microsoft.com/office/drawing/2014/main" id="{237FFD33-94D8-97BA-A828-6F0E50F72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108" y="5229560"/>
              <a:ext cx="25084" cy="250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34" name="Freeform 114">
            <a:extLst>
              <a:ext uri="{FF2B5EF4-FFF2-40B4-BE49-F238E27FC236}">
                <a16:creationId xmlns:a16="http://schemas.microsoft.com/office/drawing/2014/main" id="{1740E40D-A506-5A34-0D2C-86A308B19ECC}"/>
              </a:ext>
            </a:extLst>
          </p:cNvPr>
          <p:cNvSpPr>
            <a:spLocks noEditPoints="1"/>
          </p:cNvSpPr>
          <p:nvPr/>
        </p:nvSpPr>
        <p:spPr bwMode="auto">
          <a:xfrm>
            <a:off x="7693762" y="5653841"/>
            <a:ext cx="273636" cy="384159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20 w 88"/>
              <a:gd name="T5" fmla="*/ 92 h 128"/>
              <a:gd name="T6" fmla="*/ 44 w 88"/>
              <a:gd name="T7" fmla="*/ 128 h 128"/>
              <a:gd name="T8" fmla="*/ 68 w 88"/>
              <a:gd name="T9" fmla="*/ 92 h 128"/>
              <a:gd name="T10" fmla="*/ 88 w 88"/>
              <a:gd name="T11" fmla="*/ 44 h 128"/>
              <a:gd name="T12" fmla="*/ 44 w 88"/>
              <a:gd name="T13" fmla="*/ 0 h 128"/>
              <a:gd name="T14" fmla="*/ 54 w 88"/>
              <a:gd name="T15" fmla="*/ 109 h 128"/>
              <a:gd name="T16" fmla="*/ 35 w 88"/>
              <a:gd name="T17" fmla="*/ 111 h 128"/>
              <a:gd name="T18" fmla="*/ 32 w 88"/>
              <a:gd name="T19" fmla="*/ 104 h 128"/>
              <a:gd name="T20" fmla="*/ 32 w 88"/>
              <a:gd name="T21" fmla="*/ 103 h 128"/>
              <a:gd name="T22" fmla="*/ 57 w 88"/>
              <a:gd name="T23" fmla="*/ 100 h 128"/>
              <a:gd name="T24" fmla="*/ 56 w 88"/>
              <a:gd name="T25" fmla="*/ 104 h 128"/>
              <a:gd name="T26" fmla="*/ 54 w 88"/>
              <a:gd name="T27" fmla="*/ 109 h 128"/>
              <a:gd name="T28" fmla="*/ 31 w 88"/>
              <a:gd name="T29" fmla="*/ 100 h 128"/>
              <a:gd name="T30" fmla="*/ 28 w 88"/>
              <a:gd name="T31" fmla="*/ 92 h 128"/>
              <a:gd name="T32" fmla="*/ 60 w 88"/>
              <a:gd name="T33" fmla="*/ 92 h 128"/>
              <a:gd name="T34" fmla="*/ 58 w 88"/>
              <a:gd name="T35" fmla="*/ 96 h 128"/>
              <a:gd name="T36" fmla="*/ 31 w 88"/>
              <a:gd name="T37" fmla="*/ 100 h 128"/>
              <a:gd name="T38" fmla="*/ 44 w 88"/>
              <a:gd name="T39" fmla="*/ 120 h 128"/>
              <a:gd name="T40" fmla="*/ 36 w 88"/>
              <a:gd name="T41" fmla="*/ 115 h 128"/>
              <a:gd name="T42" fmla="*/ 53 w 88"/>
              <a:gd name="T43" fmla="*/ 113 h 128"/>
              <a:gd name="T44" fmla="*/ 44 w 88"/>
              <a:gd name="T45" fmla="*/ 120 h 128"/>
              <a:gd name="T46" fmla="*/ 63 w 88"/>
              <a:gd name="T47" fmla="*/ 84 h 128"/>
              <a:gd name="T48" fmla="*/ 25 w 88"/>
              <a:gd name="T49" fmla="*/ 84 h 128"/>
              <a:gd name="T50" fmla="*/ 19 w 88"/>
              <a:gd name="T51" fmla="*/ 71 h 128"/>
              <a:gd name="T52" fmla="*/ 8 w 88"/>
              <a:gd name="T53" fmla="*/ 44 h 128"/>
              <a:gd name="T54" fmla="*/ 44 w 88"/>
              <a:gd name="T55" fmla="*/ 8 h 128"/>
              <a:gd name="T56" fmla="*/ 80 w 88"/>
              <a:gd name="T57" fmla="*/ 44 h 128"/>
              <a:gd name="T58" fmla="*/ 69 w 88"/>
              <a:gd name="T59" fmla="*/ 71 h 128"/>
              <a:gd name="T60" fmla="*/ 63 w 88"/>
              <a:gd name="T61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0"/>
                  <a:pt x="15" y="77"/>
                  <a:pt x="20" y="92"/>
                </a:cubicBezTo>
                <a:cubicBezTo>
                  <a:pt x="28" y="115"/>
                  <a:pt x="27" y="128"/>
                  <a:pt x="44" y="128"/>
                </a:cubicBezTo>
                <a:cubicBezTo>
                  <a:pt x="61" y="128"/>
                  <a:pt x="60" y="115"/>
                  <a:pt x="68" y="92"/>
                </a:cubicBezTo>
                <a:cubicBezTo>
                  <a:pt x="73" y="77"/>
                  <a:pt x="88" y="60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54" y="109"/>
                </a:moveTo>
                <a:cubicBezTo>
                  <a:pt x="35" y="111"/>
                  <a:pt x="35" y="111"/>
                  <a:pt x="35" y="111"/>
                </a:cubicBezTo>
                <a:cubicBezTo>
                  <a:pt x="34" y="109"/>
                  <a:pt x="33" y="107"/>
                  <a:pt x="32" y="104"/>
                </a:cubicBezTo>
                <a:cubicBezTo>
                  <a:pt x="32" y="104"/>
                  <a:pt x="32" y="104"/>
                  <a:pt x="32" y="103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2"/>
                  <a:pt x="56" y="103"/>
                  <a:pt x="56" y="104"/>
                </a:cubicBezTo>
                <a:cubicBezTo>
                  <a:pt x="55" y="106"/>
                  <a:pt x="55" y="107"/>
                  <a:pt x="54" y="109"/>
                </a:cubicBezTo>
                <a:close/>
                <a:moveTo>
                  <a:pt x="31" y="100"/>
                </a:moveTo>
                <a:cubicBezTo>
                  <a:pt x="30" y="97"/>
                  <a:pt x="29" y="95"/>
                  <a:pt x="28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93"/>
                  <a:pt x="59" y="95"/>
                  <a:pt x="58" y="96"/>
                </a:cubicBezTo>
                <a:lnTo>
                  <a:pt x="31" y="100"/>
                </a:lnTo>
                <a:close/>
                <a:moveTo>
                  <a:pt x="44" y="120"/>
                </a:moveTo>
                <a:cubicBezTo>
                  <a:pt x="40" y="120"/>
                  <a:pt x="38" y="120"/>
                  <a:pt x="36" y="115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51" y="119"/>
                  <a:pt x="49" y="120"/>
                  <a:pt x="44" y="120"/>
                </a:cubicBezTo>
                <a:close/>
                <a:moveTo>
                  <a:pt x="63" y="84"/>
                </a:moveTo>
                <a:cubicBezTo>
                  <a:pt x="25" y="84"/>
                  <a:pt x="25" y="84"/>
                  <a:pt x="25" y="84"/>
                </a:cubicBezTo>
                <a:cubicBezTo>
                  <a:pt x="23" y="80"/>
                  <a:pt x="21" y="75"/>
                  <a:pt x="19" y="71"/>
                </a:cubicBezTo>
                <a:cubicBezTo>
                  <a:pt x="13" y="62"/>
                  <a:pt x="8" y="52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cubicBezTo>
                  <a:pt x="80" y="52"/>
                  <a:pt x="75" y="62"/>
                  <a:pt x="69" y="71"/>
                </a:cubicBezTo>
                <a:cubicBezTo>
                  <a:pt x="67" y="75"/>
                  <a:pt x="65" y="80"/>
                  <a:pt x="63" y="8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B102C2A9-2BC3-9B2B-CA96-8A6B667E7683}"/>
              </a:ext>
            </a:extLst>
          </p:cNvPr>
          <p:cNvSpPr txBox="1"/>
          <p:nvPr/>
        </p:nvSpPr>
        <p:spPr>
          <a:xfrm>
            <a:off x="4811271" y="3938490"/>
            <a:ext cx="771086" cy="377693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/>
          <a:p>
            <a:pPr algn="ctr"/>
            <a:r>
              <a:rPr lang="en-US" sz="105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Step</a:t>
            </a:r>
          </a:p>
          <a:p>
            <a:pPr algn="ctr"/>
            <a:r>
              <a:rPr lang="en-US" sz="105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One</a:t>
            </a:r>
            <a:endParaRPr lang="id-ID" sz="105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AE62C67-32F6-78E4-5E7F-EC4ED1AF02F4}"/>
              </a:ext>
            </a:extLst>
          </p:cNvPr>
          <p:cNvSpPr txBox="1"/>
          <p:nvPr/>
        </p:nvSpPr>
        <p:spPr>
          <a:xfrm>
            <a:off x="7392117" y="3918865"/>
            <a:ext cx="734284" cy="193027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Step Two</a:t>
            </a:r>
            <a:endParaRPr lang="id-ID" sz="9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C655F4D3-8F98-6394-013F-46CF668A2A12}"/>
              </a:ext>
            </a:extLst>
          </p:cNvPr>
          <p:cNvSpPr txBox="1"/>
          <p:nvPr/>
        </p:nvSpPr>
        <p:spPr>
          <a:xfrm>
            <a:off x="4736234" y="5623273"/>
            <a:ext cx="512337" cy="377693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/>
          <a:p>
            <a:pPr algn="ctr"/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Step Three</a:t>
            </a:r>
            <a:endParaRPr lang="id-ID" sz="105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47756D5F-8119-B5AF-5F04-F67A697804C1}"/>
              </a:ext>
            </a:extLst>
          </p:cNvPr>
          <p:cNvSpPr txBox="1"/>
          <p:nvPr/>
        </p:nvSpPr>
        <p:spPr>
          <a:xfrm>
            <a:off x="7444983" y="6021290"/>
            <a:ext cx="789559" cy="377693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/>
          <a:p>
            <a:pPr algn="ctr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Step </a:t>
            </a:r>
          </a:p>
          <a:p>
            <a:pPr algn="ctr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Four</a:t>
            </a:r>
            <a:endParaRPr lang="id-ID" sz="105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3" name="TextBox 34">
            <a:extLst>
              <a:ext uri="{FF2B5EF4-FFF2-40B4-BE49-F238E27FC236}">
                <a16:creationId xmlns:a16="http://schemas.microsoft.com/office/drawing/2014/main" id="{DBD1E54A-2D57-DB6F-E298-A8B6E9748F74}"/>
              </a:ext>
            </a:extLst>
          </p:cNvPr>
          <p:cNvSpPr txBox="1"/>
          <p:nvPr/>
        </p:nvSpPr>
        <p:spPr>
          <a:xfrm>
            <a:off x="8397945" y="3549548"/>
            <a:ext cx="187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332">
              <a:defRPr sz="1500"/>
            </a:lvl1pPr>
            <a:lvl2pPr marL="457167" defTabSz="914332"/>
            <a:lvl3pPr marL="914332" defTabSz="914332"/>
            <a:lvl4pPr marL="1371498" defTabSz="914332"/>
            <a:lvl5pPr marL="1828664" defTabSz="914332"/>
            <a:lvl6pPr marL="2285830" defTabSz="914332"/>
            <a:lvl7pPr marL="2742994" defTabSz="914332"/>
            <a:lvl8pPr marL="3200160" defTabSz="914332"/>
            <a:lvl9pPr marL="3657327" defTabSz="914332"/>
          </a:lstStyle>
          <a:p>
            <a:r>
              <a:rPr lang="en-US" dirty="0"/>
              <a:t>Obtain and Clean the Dataset</a:t>
            </a:r>
            <a:endParaRPr lang="id-ID" dirty="0"/>
          </a:p>
        </p:txBody>
      </p:sp>
      <p:sp>
        <p:nvSpPr>
          <p:cNvPr id="344" name="TextBox 34">
            <a:extLst>
              <a:ext uri="{FF2B5EF4-FFF2-40B4-BE49-F238E27FC236}">
                <a16:creationId xmlns:a16="http://schemas.microsoft.com/office/drawing/2014/main" id="{C82BCC91-21DB-4F10-B499-9B4CC3B4E9AD}"/>
              </a:ext>
            </a:extLst>
          </p:cNvPr>
          <p:cNvSpPr txBox="1"/>
          <p:nvPr/>
        </p:nvSpPr>
        <p:spPr>
          <a:xfrm>
            <a:off x="8555721" y="5676482"/>
            <a:ext cx="187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332">
              <a:defRPr sz="1500"/>
            </a:lvl1pPr>
            <a:lvl2pPr marL="457167" defTabSz="914332"/>
            <a:lvl3pPr marL="914332" defTabSz="914332"/>
            <a:lvl4pPr marL="1371498" defTabSz="914332"/>
            <a:lvl5pPr marL="1828664" defTabSz="914332"/>
            <a:lvl6pPr marL="2285830" defTabSz="914332"/>
            <a:lvl7pPr marL="2742994" defTabSz="914332"/>
            <a:lvl8pPr marL="3200160" defTabSz="914332"/>
            <a:lvl9pPr marL="3657327" defTabSz="914332"/>
          </a:lstStyle>
          <a:p>
            <a:r>
              <a:rPr lang="en-US" dirty="0"/>
              <a:t>Create Website and Visualization</a:t>
            </a:r>
            <a:endParaRPr lang="id-ID" dirty="0"/>
          </a:p>
        </p:txBody>
      </p:sp>
      <p:sp>
        <p:nvSpPr>
          <p:cNvPr id="345" name="TextBox 34">
            <a:extLst>
              <a:ext uri="{FF2B5EF4-FFF2-40B4-BE49-F238E27FC236}">
                <a16:creationId xmlns:a16="http://schemas.microsoft.com/office/drawing/2014/main" id="{8304DE6E-31D6-FFDD-30FD-59794B8C3CEB}"/>
              </a:ext>
            </a:extLst>
          </p:cNvPr>
          <p:cNvSpPr txBox="1"/>
          <p:nvPr/>
        </p:nvSpPr>
        <p:spPr>
          <a:xfrm>
            <a:off x="2589213" y="3637418"/>
            <a:ext cx="2054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Identify local birds in the Houston Area</a:t>
            </a:r>
            <a:endParaRPr lang="id-ID" sz="1500" dirty="0"/>
          </a:p>
        </p:txBody>
      </p:sp>
      <p:sp>
        <p:nvSpPr>
          <p:cNvPr id="346" name="TextBox 34">
            <a:extLst>
              <a:ext uri="{FF2B5EF4-FFF2-40B4-BE49-F238E27FC236}">
                <a16:creationId xmlns:a16="http://schemas.microsoft.com/office/drawing/2014/main" id="{CFEF29EF-BF83-7A4B-19F0-02F66E2834FF}"/>
              </a:ext>
            </a:extLst>
          </p:cNvPr>
          <p:cNvSpPr txBox="1"/>
          <p:nvPr/>
        </p:nvSpPr>
        <p:spPr>
          <a:xfrm>
            <a:off x="2594605" y="5380196"/>
            <a:ext cx="187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332">
              <a:defRPr sz="1500"/>
            </a:lvl1pPr>
            <a:lvl2pPr marL="457167" defTabSz="914332"/>
            <a:lvl3pPr marL="914332" defTabSz="914332"/>
            <a:lvl4pPr marL="1371498" defTabSz="914332"/>
            <a:lvl5pPr marL="1828664" defTabSz="914332"/>
            <a:lvl6pPr marL="2285830" defTabSz="914332"/>
            <a:lvl7pPr marL="2742994" defTabSz="914332"/>
            <a:lvl8pPr marL="3200160" defTabSz="914332"/>
            <a:lvl9pPr marL="3657327" defTabSz="914332"/>
          </a:lstStyle>
          <a:p>
            <a:r>
              <a:rPr lang="en-US" dirty="0"/>
              <a:t>Create and Evaluate Model</a:t>
            </a:r>
            <a:endParaRPr lang="id-ID" dirty="0"/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4A486ECB-7A11-3334-79A7-42242D62B393}"/>
              </a:ext>
            </a:extLst>
          </p:cNvPr>
          <p:cNvGrpSpPr/>
          <p:nvPr/>
        </p:nvGrpSpPr>
        <p:grpSpPr>
          <a:xfrm>
            <a:off x="7590700" y="3613816"/>
            <a:ext cx="273441" cy="309340"/>
            <a:chOff x="8366125" y="614363"/>
            <a:chExt cx="568325" cy="642938"/>
          </a:xfrm>
          <a:solidFill>
            <a:srgbClr val="896238"/>
          </a:solidFill>
        </p:grpSpPr>
        <p:sp>
          <p:nvSpPr>
            <p:cNvPr id="348" name="Freeform 10">
              <a:extLst>
                <a:ext uri="{FF2B5EF4-FFF2-40B4-BE49-F238E27FC236}">
                  <a16:creationId xmlns:a16="http://schemas.microsoft.com/office/drawing/2014/main" id="{2469FDFC-1D87-8EE4-B4D1-D44DA2AAD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350" b="1"/>
            </a:p>
          </p:txBody>
        </p:sp>
        <p:sp>
          <p:nvSpPr>
            <p:cNvPr id="349" name="Freeform 11">
              <a:extLst>
                <a:ext uri="{FF2B5EF4-FFF2-40B4-BE49-F238E27FC236}">
                  <a16:creationId xmlns:a16="http://schemas.microsoft.com/office/drawing/2014/main" id="{D965B3FA-DEBF-2067-DF29-CB2D7DBC0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350" b="1"/>
            </a:p>
          </p:txBody>
        </p:sp>
        <p:sp>
          <p:nvSpPr>
            <p:cNvPr id="350" name="Freeform 12">
              <a:extLst>
                <a:ext uri="{FF2B5EF4-FFF2-40B4-BE49-F238E27FC236}">
                  <a16:creationId xmlns:a16="http://schemas.microsoft.com/office/drawing/2014/main" id="{948BB0FF-F6BD-C0C6-F433-53053F5C35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350" b="1"/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63A7239B-C338-9323-A7F7-4E678A04A19A}"/>
              </a:ext>
            </a:extLst>
          </p:cNvPr>
          <p:cNvGrpSpPr/>
          <p:nvPr/>
        </p:nvGrpSpPr>
        <p:grpSpPr>
          <a:xfrm>
            <a:off x="4973581" y="3565860"/>
            <a:ext cx="478206" cy="350455"/>
            <a:chOff x="5775325" y="3484563"/>
            <a:chExt cx="714376" cy="525462"/>
          </a:xfrm>
          <a:solidFill>
            <a:srgbClr val="521808"/>
          </a:solidFill>
        </p:grpSpPr>
        <p:sp>
          <p:nvSpPr>
            <p:cNvPr id="352" name="Freeform 5">
              <a:extLst>
                <a:ext uri="{FF2B5EF4-FFF2-40B4-BE49-F238E27FC236}">
                  <a16:creationId xmlns:a16="http://schemas.microsoft.com/office/drawing/2014/main" id="{14413EF2-8B92-B5E0-CBCF-02B2B1CE4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3662363"/>
              <a:ext cx="350838" cy="314325"/>
            </a:xfrm>
            <a:custGeom>
              <a:avLst/>
              <a:gdLst>
                <a:gd name="T0" fmla="*/ 0 w 52"/>
                <a:gd name="T1" fmla="*/ 3 h 46"/>
                <a:gd name="T2" fmla="*/ 13 w 52"/>
                <a:gd name="T3" fmla="*/ 12 h 46"/>
                <a:gd name="T4" fmla="*/ 23 w 52"/>
                <a:gd name="T5" fmla="*/ 34 h 46"/>
                <a:gd name="T6" fmla="*/ 42 w 52"/>
                <a:gd name="T7" fmla="*/ 45 h 46"/>
                <a:gd name="T8" fmla="*/ 27 w 52"/>
                <a:gd name="T9" fmla="*/ 17 h 46"/>
                <a:gd name="T10" fmla="*/ 45 w 52"/>
                <a:gd name="T11" fmla="*/ 44 h 46"/>
                <a:gd name="T12" fmla="*/ 50 w 52"/>
                <a:gd name="T13" fmla="*/ 29 h 46"/>
                <a:gd name="T14" fmla="*/ 0 w 52"/>
                <a:gd name="T15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46">
                  <a:moveTo>
                    <a:pt x="0" y="3"/>
                  </a:moveTo>
                  <a:cubicBezTo>
                    <a:pt x="6" y="5"/>
                    <a:pt x="10" y="7"/>
                    <a:pt x="13" y="12"/>
                  </a:cubicBezTo>
                  <a:cubicBezTo>
                    <a:pt x="18" y="20"/>
                    <a:pt x="19" y="26"/>
                    <a:pt x="23" y="34"/>
                  </a:cubicBezTo>
                  <a:cubicBezTo>
                    <a:pt x="28" y="44"/>
                    <a:pt x="38" y="46"/>
                    <a:pt x="42" y="45"/>
                  </a:cubicBezTo>
                  <a:cubicBezTo>
                    <a:pt x="42" y="36"/>
                    <a:pt x="36" y="24"/>
                    <a:pt x="27" y="17"/>
                  </a:cubicBezTo>
                  <a:cubicBezTo>
                    <a:pt x="38" y="24"/>
                    <a:pt x="44" y="33"/>
                    <a:pt x="45" y="44"/>
                  </a:cubicBezTo>
                  <a:cubicBezTo>
                    <a:pt x="45" y="44"/>
                    <a:pt x="52" y="39"/>
                    <a:pt x="50" y="29"/>
                  </a:cubicBezTo>
                  <a:cubicBezTo>
                    <a:pt x="46" y="5"/>
                    <a:pt x="18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350" b="1"/>
            </a:p>
          </p:txBody>
        </p:sp>
        <p:sp>
          <p:nvSpPr>
            <p:cNvPr id="353" name="Freeform 6">
              <a:extLst>
                <a:ext uri="{FF2B5EF4-FFF2-40B4-BE49-F238E27FC236}">
                  <a16:creationId xmlns:a16="http://schemas.microsoft.com/office/drawing/2014/main" id="{BA537F16-187E-1F11-16F6-554A27C69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84563"/>
              <a:ext cx="417513" cy="525462"/>
            </a:xfrm>
            <a:custGeom>
              <a:avLst/>
              <a:gdLst>
                <a:gd name="T0" fmla="*/ 0 w 62"/>
                <a:gd name="T1" fmla="*/ 38 h 77"/>
                <a:gd name="T2" fmla="*/ 8 w 62"/>
                <a:gd name="T3" fmla="*/ 56 h 77"/>
                <a:gd name="T4" fmla="*/ 5 w 62"/>
                <a:gd name="T5" fmla="*/ 70 h 77"/>
                <a:gd name="T6" fmla="*/ 10 w 62"/>
                <a:gd name="T7" fmla="*/ 74 h 77"/>
                <a:gd name="T8" fmla="*/ 29 w 62"/>
                <a:gd name="T9" fmla="*/ 29 h 77"/>
                <a:gd name="T10" fmla="*/ 13 w 62"/>
                <a:gd name="T11" fmla="*/ 75 h 77"/>
                <a:gd name="T12" fmla="*/ 39 w 62"/>
                <a:gd name="T13" fmla="*/ 52 h 77"/>
                <a:gd name="T14" fmla="*/ 46 w 62"/>
                <a:gd name="T15" fmla="*/ 18 h 77"/>
                <a:gd name="T16" fmla="*/ 62 w 62"/>
                <a:gd name="T17" fmla="*/ 0 h 77"/>
                <a:gd name="T18" fmla="*/ 0 w 62"/>
                <a:gd name="T19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77">
                  <a:moveTo>
                    <a:pt x="0" y="38"/>
                  </a:moveTo>
                  <a:cubicBezTo>
                    <a:pt x="5" y="43"/>
                    <a:pt x="7" y="48"/>
                    <a:pt x="8" y="56"/>
                  </a:cubicBezTo>
                  <a:cubicBezTo>
                    <a:pt x="9" y="61"/>
                    <a:pt x="7" y="66"/>
                    <a:pt x="5" y="70"/>
                  </a:cubicBezTo>
                  <a:cubicBezTo>
                    <a:pt x="6" y="73"/>
                    <a:pt x="10" y="74"/>
                    <a:pt x="10" y="74"/>
                  </a:cubicBezTo>
                  <a:cubicBezTo>
                    <a:pt x="11" y="56"/>
                    <a:pt x="14" y="42"/>
                    <a:pt x="29" y="29"/>
                  </a:cubicBezTo>
                  <a:cubicBezTo>
                    <a:pt x="17" y="42"/>
                    <a:pt x="12" y="62"/>
                    <a:pt x="13" y="75"/>
                  </a:cubicBezTo>
                  <a:cubicBezTo>
                    <a:pt x="21" y="77"/>
                    <a:pt x="35" y="69"/>
                    <a:pt x="39" y="52"/>
                  </a:cubicBezTo>
                  <a:cubicBezTo>
                    <a:pt x="43" y="39"/>
                    <a:pt x="41" y="30"/>
                    <a:pt x="46" y="18"/>
                  </a:cubicBezTo>
                  <a:cubicBezTo>
                    <a:pt x="50" y="9"/>
                    <a:pt x="55" y="5"/>
                    <a:pt x="62" y="0"/>
                  </a:cubicBezTo>
                  <a:cubicBezTo>
                    <a:pt x="40" y="1"/>
                    <a:pt x="8" y="13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350" b="1"/>
            </a:p>
          </p:txBody>
        </p:sp>
      </p:grpSp>
      <p:sp>
        <p:nvSpPr>
          <p:cNvPr id="354" name="Title 1">
            <a:extLst>
              <a:ext uri="{FF2B5EF4-FFF2-40B4-BE49-F238E27FC236}">
                <a16:creationId xmlns:a16="http://schemas.microsoft.com/office/drawing/2014/main" id="{B74A8542-DEF9-F131-BE8B-E18D5C5C2DD6}"/>
              </a:ext>
            </a:extLst>
          </p:cNvPr>
          <p:cNvSpPr txBox="1">
            <a:spLocks/>
          </p:cNvSpPr>
          <p:nvPr/>
        </p:nvSpPr>
        <p:spPr>
          <a:xfrm>
            <a:off x="2589213" y="2277768"/>
            <a:ext cx="684509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Methodology</a:t>
            </a:r>
          </a:p>
        </p:txBody>
      </p:sp>
    </p:spTree>
    <p:extLst>
      <p:ext uri="{BB962C8B-B14F-4D97-AF65-F5344CB8AC3E}">
        <p14:creationId xmlns:p14="http://schemas.microsoft.com/office/powerpoint/2010/main" val="247635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55B7492-5CFD-3F93-5144-F01A587D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Data Set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70E09-B540-64E1-7DA4-E467DB31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2A120735-B21E-42C6-8585-71FE977F8FDE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9EB5EA5-4FF4-3B8A-EBC4-24674F3BA073}"/>
              </a:ext>
            </a:extLst>
          </p:cNvPr>
          <p:cNvSpPr>
            <a:spLocks noEditPoints="1"/>
          </p:cNvSpPr>
          <p:nvPr/>
        </p:nvSpPr>
        <p:spPr bwMode="auto">
          <a:xfrm>
            <a:off x="2969150" y="2064538"/>
            <a:ext cx="1042416" cy="1134665"/>
          </a:xfrm>
          <a:custGeom>
            <a:avLst/>
            <a:gdLst>
              <a:gd name="T0" fmla="*/ 27 w 55"/>
              <a:gd name="T1" fmla="*/ 0 h 61"/>
              <a:gd name="T2" fmla="*/ 54 w 55"/>
              <a:gd name="T3" fmla="*/ 27 h 61"/>
              <a:gd name="T4" fmla="*/ 27 w 55"/>
              <a:gd name="T5" fmla="*/ 61 h 61"/>
              <a:gd name="T6" fmla="*/ 0 w 55"/>
              <a:gd name="T7" fmla="*/ 27 h 61"/>
              <a:gd name="T8" fmla="*/ 27 w 55"/>
              <a:gd name="T9" fmla="*/ 0 h 61"/>
              <a:gd name="T10" fmla="*/ 27 w 55"/>
              <a:gd name="T11" fmla="*/ 8 h 61"/>
              <a:gd name="T12" fmla="*/ 47 w 55"/>
              <a:gd name="T13" fmla="*/ 27 h 61"/>
              <a:gd name="T14" fmla="*/ 27 w 55"/>
              <a:gd name="T15" fmla="*/ 46 h 61"/>
              <a:gd name="T16" fmla="*/ 8 w 55"/>
              <a:gd name="T17" fmla="*/ 27 h 61"/>
              <a:gd name="T18" fmla="*/ 27 w 55"/>
              <a:gd name="T19" fmla="*/ 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61">
                <a:moveTo>
                  <a:pt x="27" y="0"/>
                </a:moveTo>
                <a:cubicBezTo>
                  <a:pt x="42" y="0"/>
                  <a:pt x="54" y="12"/>
                  <a:pt x="54" y="27"/>
                </a:cubicBezTo>
                <a:cubicBezTo>
                  <a:pt x="55" y="48"/>
                  <a:pt x="28" y="61"/>
                  <a:pt x="27" y="61"/>
                </a:cubicBezTo>
                <a:cubicBezTo>
                  <a:pt x="26" y="61"/>
                  <a:pt x="0" y="46"/>
                  <a:pt x="0" y="27"/>
                </a:cubicBezTo>
                <a:cubicBezTo>
                  <a:pt x="0" y="12"/>
                  <a:pt x="12" y="0"/>
                  <a:pt x="27" y="0"/>
                </a:cubicBezTo>
                <a:close/>
                <a:moveTo>
                  <a:pt x="27" y="8"/>
                </a:moveTo>
                <a:cubicBezTo>
                  <a:pt x="38" y="8"/>
                  <a:pt x="47" y="16"/>
                  <a:pt x="47" y="27"/>
                </a:cubicBezTo>
                <a:cubicBezTo>
                  <a:pt x="47" y="37"/>
                  <a:pt x="38" y="46"/>
                  <a:pt x="27" y="46"/>
                </a:cubicBezTo>
                <a:cubicBezTo>
                  <a:pt x="17" y="46"/>
                  <a:pt x="8" y="37"/>
                  <a:pt x="8" y="27"/>
                </a:cubicBezTo>
                <a:cubicBezTo>
                  <a:pt x="8" y="16"/>
                  <a:pt x="17" y="8"/>
                  <a:pt x="27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EEEA9A2-3899-6329-D9C5-32A7FAC4257B}"/>
              </a:ext>
            </a:extLst>
          </p:cNvPr>
          <p:cNvSpPr>
            <a:spLocks noEditPoints="1"/>
          </p:cNvSpPr>
          <p:nvPr/>
        </p:nvSpPr>
        <p:spPr bwMode="auto">
          <a:xfrm>
            <a:off x="4703891" y="2064538"/>
            <a:ext cx="1042416" cy="1134665"/>
          </a:xfrm>
          <a:custGeom>
            <a:avLst/>
            <a:gdLst>
              <a:gd name="T0" fmla="*/ 27 w 54"/>
              <a:gd name="T1" fmla="*/ 0 h 61"/>
              <a:gd name="T2" fmla="*/ 54 w 54"/>
              <a:gd name="T3" fmla="*/ 27 h 61"/>
              <a:gd name="T4" fmla="*/ 27 w 54"/>
              <a:gd name="T5" fmla="*/ 61 h 61"/>
              <a:gd name="T6" fmla="*/ 0 w 54"/>
              <a:gd name="T7" fmla="*/ 27 h 61"/>
              <a:gd name="T8" fmla="*/ 27 w 54"/>
              <a:gd name="T9" fmla="*/ 0 h 61"/>
              <a:gd name="T10" fmla="*/ 27 w 54"/>
              <a:gd name="T11" fmla="*/ 8 h 61"/>
              <a:gd name="T12" fmla="*/ 46 w 54"/>
              <a:gd name="T13" fmla="*/ 27 h 61"/>
              <a:gd name="T14" fmla="*/ 27 w 54"/>
              <a:gd name="T15" fmla="*/ 46 h 61"/>
              <a:gd name="T16" fmla="*/ 8 w 54"/>
              <a:gd name="T17" fmla="*/ 27 h 61"/>
              <a:gd name="T18" fmla="*/ 27 w 54"/>
              <a:gd name="T19" fmla="*/ 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61">
                <a:moveTo>
                  <a:pt x="27" y="0"/>
                </a:moveTo>
                <a:cubicBezTo>
                  <a:pt x="42" y="0"/>
                  <a:pt x="54" y="12"/>
                  <a:pt x="54" y="27"/>
                </a:cubicBezTo>
                <a:cubicBezTo>
                  <a:pt x="54" y="48"/>
                  <a:pt x="28" y="61"/>
                  <a:pt x="27" y="61"/>
                </a:cubicBezTo>
                <a:cubicBezTo>
                  <a:pt x="26" y="61"/>
                  <a:pt x="0" y="46"/>
                  <a:pt x="0" y="27"/>
                </a:cubicBezTo>
                <a:cubicBezTo>
                  <a:pt x="0" y="12"/>
                  <a:pt x="12" y="0"/>
                  <a:pt x="27" y="0"/>
                </a:cubicBezTo>
                <a:close/>
                <a:moveTo>
                  <a:pt x="27" y="8"/>
                </a:moveTo>
                <a:cubicBezTo>
                  <a:pt x="38" y="8"/>
                  <a:pt x="46" y="16"/>
                  <a:pt x="46" y="27"/>
                </a:cubicBezTo>
                <a:cubicBezTo>
                  <a:pt x="46" y="37"/>
                  <a:pt x="38" y="46"/>
                  <a:pt x="27" y="46"/>
                </a:cubicBezTo>
                <a:cubicBezTo>
                  <a:pt x="16" y="46"/>
                  <a:pt x="8" y="37"/>
                  <a:pt x="8" y="27"/>
                </a:cubicBezTo>
                <a:cubicBezTo>
                  <a:pt x="8" y="16"/>
                  <a:pt x="16" y="8"/>
                  <a:pt x="27" y="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04249522-3710-BE75-7B59-C1E580C6ECAF}"/>
              </a:ext>
            </a:extLst>
          </p:cNvPr>
          <p:cNvSpPr>
            <a:spLocks noEditPoints="1"/>
          </p:cNvSpPr>
          <p:nvPr/>
        </p:nvSpPr>
        <p:spPr bwMode="auto">
          <a:xfrm>
            <a:off x="6438632" y="2064538"/>
            <a:ext cx="1042416" cy="1134665"/>
          </a:xfrm>
          <a:custGeom>
            <a:avLst/>
            <a:gdLst>
              <a:gd name="T0" fmla="*/ 27 w 54"/>
              <a:gd name="T1" fmla="*/ 0 h 61"/>
              <a:gd name="T2" fmla="*/ 54 w 54"/>
              <a:gd name="T3" fmla="*/ 27 h 61"/>
              <a:gd name="T4" fmla="*/ 27 w 54"/>
              <a:gd name="T5" fmla="*/ 61 h 61"/>
              <a:gd name="T6" fmla="*/ 0 w 54"/>
              <a:gd name="T7" fmla="*/ 27 h 61"/>
              <a:gd name="T8" fmla="*/ 27 w 54"/>
              <a:gd name="T9" fmla="*/ 0 h 61"/>
              <a:gd name="T10" fmla="*/ 27 w 54"/>
              <a:gd name="T11" fmla="*/ 8 h 61"/>
              <a:gd name="T12" fmla="*/ 46 w 54"/>
              <a:gd name="T13" fmla="*/ 27 h 61"/>
              <a:gd name="T14" fmla="*/ 27 w 54"/>
              <a:gd name="T15" fmla="*/ 46 h 61"/>
              <a:gd name="T16" fmla="*/ 7 w 54"/>
              <a:gd name="T17" fmla="*/ 27 h 61"/>
              <a:gd name="T18" fmla="*/ 27 w 54"/>
              <a:gd name="T19" fmla="*/ 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61">
                <a:moveTo>
                  <a:pt x="27" y="0"/>
                </a:moveTo>
                <a:cubicBezTo>
                  <a:pt x="42" y="0"/>
                  <a:pt x="53" y="12"/>
                  <a:pt x="54" y="27"/>
                </a:cubicBezTo>
                <a:cubicBezTo>
                  <a:pt x="54" y="48"/>
                  <a:pt x="28" y="61"/>
                  <a:pt x="27" y="61"/>
                </a:cubicBezTo>
                <a:cubicBezTo>
                  <a:pt x="26" y="61"/>
                  <a:pt x="0" y="46"/>
                  <a:pt x="0" y="27"/>
                </a:cubicBezTo>
                <a:cubicBezTo>
                  <a:pt x="0" y="12"/>
                  <a:pt x="12" y="0"/>
                  <a:pt x="27" y="0"/>
                </a:cubicBezTo>
                <a:close/>
                <a:moveTo>
                  <a:pt x="27" y="8"/>
                </a:moveTo>
                <a:cubicBezTo>
                  <a:pt x="37" y="8"/>
                  <a:pt x="46" y="16"/>
                  <a:pt x="46" y="27"/>
                </a:cubicBezTo>
                <a:cubicBezTo>
                  <a:pt x="46" y="37"/>
                  <a:pt x="37" y="46"/>
                  <a:pt x="27" y="46"/>
                </a:cubicBezTo>
                <a:cubicBezTo>
                  <a:pt x="16" y="46"/>
                  <a:pt x="7" y="37"/>
                  <a:pt x="7" y="27"/>
                </a:cubicBezTo>
                <a:cubicBezTo>
                  <a:pt x="7" y="16"/>
                  <a:pt x="16" y="8"/>
                  <a:pt x="27" y="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EB960F7A-D5B5-99FD-34DE-35D340D971BC}"/>
              </a:ext>
            </a:extLst>
          </p:cNvPr>
          <p:cNvSpPr>
            <a:spLocks noEditPoints="1"/>
          </p:cNvSpPr>
          <p:nvPr/>
        </p:nvSpPr>
        <p:spPr bwMode="auto">
          <a:xfrm>
            <a:off x="8155513" y="2064538"/>
            <a:ext cx="1042416" cy="1134665"/>
          </a:xfrm>
          <a:custGeom>
            <a:avLst/>
            <a:gdLst>
              <a:gd name="T0" fmla="*/ 27 w 55"/>
              <a:gd name="T1" fmla="*/ 0 h 61"/>
              <a:gd name="T2" fmla="*/ 54 w 55"/>
              <a:gd name="T3" fmla="*/ 27 h 61"/>
              <a:gd name="T4" fmla="*/ 27 w 55"/>
              <a:gd name="T5" fmla="*/ 61 h 61"/>
              <a:gd name="T6" fmla="*/ 0 w 55"/>
              <a:gd name="T7" fmla="*/ 27 h 61"/>
              <a:gd name="T8" fmla="*/ 27 w 55"/>
              <a:gd name="T9" fmla="*/ 0 h 61"/>
              <a:gd name="T10" fmla="*/ 27 w 55"/>
              <a:gd name="T11" fmla="*/ 8 h 61"/>
              <a:gd name="T12" fmla="*/ 46 w 55"/>
              <a:gd name="T13" fmla="*/ 27 h 61"/>
              <a:gd name="T14" fmla="*/ 27 w 55"/>
              <a:gd name="T15" fmla="*/ 46 h 61"/>
              <a:gd name="T16" fmla="*/ 8 w 55"/>
              <a:gd name="T17" fmla="*/ 27 h 61"/>
              <a:gd name="T18" fmla="*/ 27 w 55"/>
              <a:gd name="T19" fmla="*/ 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61">
                <a:moveTo>
                  <a:pt x="27" y="0"/>
                </a:moveTo>
                <a:cubicBezTo>
                  <a:pt x="42" y="0"/>
                  <a:pt x="54" y="12"/>
                  <a:pt x="54" y="27"/>
                </a:cubicBezTo>
                <a:cubicBezTo>
                  <a:pt x="55" y="48"/>
                  <a:pt x="28" y="61"/>
                  <a:pt x="27" y="61"/>
                </a:cubicBezTo>
                <a:cubicBezTo>
                  <a:pt x="26" y="61"/>
                  <a:pt x="0" y="46"/>
                  <a:pt x="0" y="27"/>
                </a:cubicBezTo>
                <a:cubicBezTo>
                  <a:pt x="0" y="12"/>
                  <a:pt x="12" y="0"/>
                  <a:pt x="27" y="0"/>
                </a:cubicBezTo>
                <a:close/>
                <a:moveTo>
                  <a:pt x="27" y="8"/>
                </a:moveTo>
                <a:cubicBezTo>
                  <a:pt x="38" y="8"/>
                  <a:pt x="46" y="16"/>
                  <a:pt x="46" y="27"/>
                </a:cubicBezTo>
                <a:cubicBezTo>
                  <a:pt x="46" y="37"/>
                  <a:pt x="38" y="46"/>
                  <a:pt x="27" y="46"/>
                </a:cubicBezTo>
                <a:cubicBezTo>
                  <a:pt x="17" y="46"/>
                  <a:pt x="8" y="37"/>
                  <a:pt x="8" y="27"/>
                </a:cubicBezTo>
                <a:cubicBezTo>
                  <a:pt x="8" y="16"/>
                  <a:pt x="17" y="8"/>
                  <a:pt x="27" y="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D6C14233-BEDE-23AB-6892-C30FC38E965A}"/>
              </a:ext>
            </a:extLst>
          </p:cNvPr>
          <p:cNvSpPr>
            <a:spLocks noEditPoints="1"/>
          </p:cNvSpPr>
          <p:nvPr/>
        </p:nvSpPr>
        <p:spPr bwMode="auto">
          <a:xfrm>
            <a:off x="9890254" y="2064539"/>
            <a:ext cx="1042279" cy="1134657"/>
          </a:xfrm>
          <a:custGeom>
            <a:avLst/>
            <a:gdLst>
              <a:gd name="T0" fmla="*/ 27 w 54"/>
              <a:gd name="T1" fmla="*/ 0 h 61"/>
              <a:gd name="T2" fmla="*/ 54 w 54"/>
              <a:gd name="T3" fmla="*/ 27 h 61"/>
              <a:gd name="T4" fmla="*/ 27 w 54"/>
              <a:gd name="T5" fmla="*/ 61 h 61"/>
              <a:gd name="T6" fmla="*/ 0 w 54"/>
              <a:gd name="T7" fmla="*/ 27 h 61"/>
              <a:gd name="T8" fmla="*/ 27 w 54"/>
              <a:gd name="T9" fmla="*/ 0 h 61"/>
              <a:gd name="T10" fmla="*/ 27 w 54"/>
              <a:gd name="T11" fmla="*/ 8 h 61"/>
              <a:gd name="T12" fmla="*/ 46 w 54"/>
              <a:gd name="T13" fmla="*/ 27 h 61"/>
              <a:gd name="T14" fmla="*/ 27 w 54"/>
              <a:gd name="T15" fmla="*/ 46 h 61"/>
              <a:gd name="T16" fmla="*/ 8 w 54"/>
              <a:gd name="T17" fmla="*/ 27 h 61"/>
              <a:gd name="T18" fmla="*/ 27 w 54"/>
              <a:gd name="T19" fmla="*/ 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61">
                <a:moveTo>
                  <a:pt x="27" y="0"/>
                </a:moveTo>
                <a:cubicBezTo>
                  <a:pt x="42" y="0"/>
                  <a:pt x="54" y="12"/>
                  <a:pt x="54" y="27"/>
                </a:cubicBezTo>
                <a:cubicBezTo>
                  <a:pt x="54" y="48"/>
                  <a:pt x="28" y="61"/>
                  <a:pt x="27" y="61"/>
                </a:cubicBezTo>
                <a:cubicBezTo>
                  <a:pt x="26" y="61"/>
                  <a:pt x="0" y="46"/>
                  <a:pt x="0" y="27"/>
                </a:cubicBezTo>
                <a:cubicBezTo>
                  <a:pt x="0" y="12"/>
                  <a:pt x="12" y="0"/>
                  <a:pt x="27" y="0"/>
                </a:cubicBezTo>
                <a:close/>
                <a:moveTo>
                  <a:pt x="27" y="8"/>
                </a:moveTo>
                <a:cubicBezTo>
                  <a:pt x="37" y="8"/>
                  <a:pt x="46" y="16"/>
                  <a:pt x="46" y="27"/>
                </a:cubicBezTo>
                <a:cubicBezTo>
                  <a:pt x="46" y="37"/>
                  <a:pt x="37" y="46"/>
                  <a:pt x="27" y="46"/>
                </a:cubicBezTo>
                <a:cubicBezTo>
                  <a:pt x="16" y="46"/>
                  <a:pt x="8" y="37"/>
                  <a:pt x="8" y="27"/>
                </a:cubicBezTo>
                <a:cubicBezTo>
                  <a:pt x="8" y="16"/>
                  <a:pt x="16" y="8"/>
                  <a:pt x="27" y="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44A2E5-2702-694C-50D3-5CA475BF4B66}"/>
              </a:ext>
            </a:extLst>
          </p:cNvPr>
          <p:cNvCxnSpPr>
            <a:cxnSpLocks/>
          </p:cNvCxnSpPr>
          <p:nvPr/>
        </p:nvCxnSpPr>
        <p:spPr>
          <a:xfrm>
            <a:off x="4078174" y="2546263"/>
            <a:ext cx="594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4ABEA1-2D8E-F283-FF9C-68A36B2C88F7}"/>
              </a:ext>
            </a:extLst>
          </p:cNvPr>
          <p:cNvCxnSpPr>
            <a:cxnSpLocks/>
          </p:cNvCxnSpPr>
          <p:nvPr/>
        </p:nvCxnSpPr>
        <p:spPr>
          <a:xfrm>
            <a:off x="5751280" y="2546263"/>
            <a:ext cx="594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6BB593-91AC-F3DB-ADC4-C2AC4EA16B16}"/>
              </a:ext>
            </a:extLst>
          </p:cNvPr>
          <p:cNvCxnSpPr>
            <a:cxnSpLocks/>
          </p:cNvCxnSpPr>
          <p:nvPr/>
        </p:nvCxnSpPr>
        <p:spPr>
          <a:xfrm>
            <a:off x="7471141" y="2546263"/>
            <a:ext cx="594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85845A-5628-BC8A-C7BD-420F72139CCD}"/>
              </a:ext>
            </a:extLst>
          </p:cNvPr>
          <p:cNvCxnSpPr>
            <a:cxnSpLocks/>
          </p:cNvCxnSpPr>
          <p:nvPr/>
        </p:nvCxnSpPr>
        <p:spPr>
          <a:xfrm>
            <a:off x="9204331" y="2546263"/>
            <a:ext cx="594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FA2593-81BB-FFFE-37E7-C1BA7537A693}"/>
              </a:ext>
            </a:extLst>
          </p:cNvPr>
          <p:cNvSpPr txBox="1"/>
          <p:nvPr/>
        </p:nvSpPr>
        <p:spPr>
          <a:xfrm>
            <a:off x="2986499" y="3274884"/>
            <a:ext cx="943302" cy="254582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/>
          <a:p>
            <a:pPr algn="ctr"/>
            <a:r>
              <a:rPr lang="en-US" sz="1300" b="1" dirty="0">
                <a:latin typeface="+mj-lt"/>
              </a:rPr>
              <a:t>Prepare</a:t>
            </a:r>
            <a:endParaRPr lang="id-ID" sz="1300" b="1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D44CD-D71D-B671-737A-FFB7CFB34A40}"/>
              </a:ext>
            </a:extLst>
          </p:cNvPr>
          <p:cNvSpPr/>
          <p:nvPr/>
        </p:nvSpPr>
        <p:spPr>
          <a:xfrm>
            <a:off x="2650301" y="3472015"/>
            <a:ext cx="1557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" dirty="0"/>
              <a:t>Predefine list of Birds native to the Houston Area</a:t>
            </a:r>
            <a:endParaRPr lang="id-ID" sz="11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66BB8-07A6-3B14-4872-958779AB5948}"/>
              </a:ext>
            </a:extLst>
          </p:cNvPr>
          <p:cNvSpPr txBox="1"/>
          <p:nvPr/>
        </p:nvSpPr>
        <p:spPr>
          <a:xfrm>
            <a:off x="4720557" y="3270962"/>
            <a:ext cx="965597" cy="254582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>
            <a:defPPr>
              <a:defRPr lang="en-US"/>
            </a:defPPr>
            <a:lvl1pPr algn="ctr">
              <a:defRPr sz="1300" b="1">
                <a:latin typeface="+mj-lt"/>
              </a:defRPr>
            </a:lvl1pPr>
          </a:lstStyle>
          <a:p>
            <a:r>
              <a:rPr lang="en-US" dirty="0"/>
              <a:t>Research</a:t>
            </a:r>
            <a:endParaRPr lang="id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43E4D3-6F3F-A8E5-2D01-984DBF0E6862}"/>
              </a:ext>
            </a:extLst>
          </p:cNvPr>
          <p:cNvSpPr/>
          <p:nvPr/>
        </p:nvSpPr>
        <p:spPr>
          <a:xfrm>
            <a:off x="4432434" y="3472015"/>
            <a:ext cx="155702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" dirty="0"/>
              <a:t>Determine appropriate size of photos and dataset</a:t>
            </a:r>
            <a:endParaRPr lang="id-ID" sz="11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E9F6AD-78DD-B533-0D7A-45FF3960AB34}"/>
              </a:ext>
            </a:extLst>
          </p:cNvPr>
          <p:cNvSpPr txBox="1"/>
          <p:nvPr/>
        </p:nvSpPr>
        <p:spPr>
          <a:xfrm>
            <a:off x="6561323" y="3270962"/>
            <a:ext cx="718197" cy="254582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/>
          <a:p>
            <a:pPr algn="ctr"/>
            <a:r>
              <a:rPr lang="en-US" sz="1300" b="1" dirty="0">
                <a:latin typeface="+mj-lt"/>
              </a:rPr>
              <a:t>Obtain</a:t>
            </a:r>
            <a:endParaRPr lang="id-ID" sz="1300" b="1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013FCA-2150-791A-A911-FABD17A3EDBB}"/>
              </a:ext>
            </a:extLst>
          </p:cNvPr>
          <p:cNvSpPr/>
          <p:nvPr/>
        </p:nvSpPr>
        <p:spPr>
          <a:xfrm>
            <a:off x="6116128" y="3472015"/>
            <a:ext cx="155702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" dirty="0"/>
              <a:t>Use the </a:t>
            </a:r>
            <a:r>
              <a:rPr lang="en-US" sz="1150" dirty="0" err="1"/>
              <a:t>FlickrAPI</a:t>
            </a:r>
            <a:r>
              <a:rPr lang="en-US" sz="1150" dirty="0"/>
              <a:t> to download dataset</a:t>
            </a:r>
            <a:endParaRPr lang="id-ID" sz="11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B55DF-AF92-B1DE-A11F-5E9D25E935DD}"/>
              </a:ext>
            </a:extLst>
          </p:cNvPr>
          <p:cNvSpPr txBox="1"/>
          <p:nvPr/>
        </p:nvSpPr>
        <p:spPr>
          <a:xfrm>
            <a:off x="8325727" y="3276629"/>
            <a:ext cx="718197" cy="254582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>
            <a:defPPr>
              <a:defRPr lang="en-US"/>
            </a:defPPr>
            <a:lvl1pPr algn="ctr">
              <a:defRPr sz="1300" b="1">
                <a:latin typeface="+mj-lt"/>
              </a:defRPr>
            </a:lvl1pPr>
          </a:lstStyle>
          <a:p>
            <a:r>
              <a:rPr lang="en-US" dirty="0"/>
              <a:t>Modify</a:t>
            </a:r>
            <a:endParaRPr lang="id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7EC955-F1C1-7413-E20F-ADE4AABC058F}"/>
              </a:ext>
            </a:extLst>
          </p:cNvPr>
          <p:cNvSpPr/>
          <p:nvPr/>
        </p:nvSpPr>
        <p:spPr>
          <a:xfrm>
            <a:off x="7898260" y="3472015"/>
            <a:ext cx="15570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" dirty="0"/>
              <a:t>Clean dataset</a:t>
            </a:r>
            <a:endParaRPr lang="id-ID" sz="11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D4992-A518-399E-7CDD-EC03D6922C6D}"/>
              </a:ext>
            </a:extLst>
          </p:cNvPr>
          <p:cNvSpPr txBox="1"/>
          <p:nvPr/>
        </p:nvSpPr>
        <p:spPr>
          <a:xfrm>
            <a:off x="10041139" y="3262049"/>
            <a:ext cx="718197" cy="254582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>
            <a:defPPr>
              <a:defRPr lang="en-US"/>
            </a:defPPr>
            <a:lvl1pPr algn="ctr">
              <a:defRPr sz="1300" b="1">
                <a:latin typeface="+mj-lt"/>
              </a:defRPr>
            </a:lvl1pPr>
          </a:lstStyle>
          <a:p>
            <a:r>
              <a:rPr lang="en-US" dirty="0"/>
              <a:t>Finalize</a:t>
            </a:r>
            <a:endParaRPr lang="id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B3411F-3DA8-0AEB-A5AC-25D2AC5BB80C}"/>
              </a:ext>
            </a:extLst>
          </p:cNvPr>
          <p:cNvSpPr/>
          <p:nvPr/>
        </p:nvSpPr>
        <p:spPr>
          <a:xfrm>
            <a:off x="9621724" y="3472015"/>
            <a:ext cx="15570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" dirty="0"/>
              <a:t>Upload for Processing</a:t>
            </a:r>
            <a:endParaRPr lang="id-ID" sz="1150" dirty="0"/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9688C5C4-4528-D6EE-9D22-EFB02F363F52}"/>
              </a:ext>
            </a:extLst>
          </p:cNvPr>
          <p:cNvSpPr/>
          <p:nvPr/>
        </p:nvSpPr>
        <p:spPr>
          <a:xfrm>
            <a:off x="10932533" y="2546263"/>
            <a:ext cx="316939" cy="2270758"/>
          </a:xfrm>
          <a:prstGeom prst="rightBracket">
            <a:avLst>
              <a:gd name="adj" fmla="val 109052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310942C0-65B0-2170-8D10-4EADF3D962A8}"/>
              </a:ext>
            </a:extLst>
          </p:cNvPr>
          <p:cNvSpPr/>
          <p:nvPr/>
        </p:nvSpPr>
        <p:spPr>
          <a:xfrm flipH="1">
            <a:off x="2592924" y="2546263"/>
            <a:ext cx="316939" cy="2270758"/>
          </a:xfrm>
          <a:prstGeom prst="rightBracket">
            <a:avLst>
              <a:gd name="adj" fmla="val 109052"/>
            </a:avLst>
          </a:prstGeom>
          <a:ln w="25400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526AF7-8F58-64B7-E9BC-5AE53C70F1B7}"/>
              </a:ext>
            </a:extLst>
          </p:cNvPr>
          <p:cNvCxnSpPr>
            <a:cxnSpLocks/>
          </p:cNvCxnSpPr>
          <p:nvPr/>
        </p:nvCxnSpPr>
        <p:spPr>
          <a:xfrm flipH="1">
            <a:off x="8769160" y="4818111"/>
            <a:ext cx="208669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4D250E0-0A4E-9F31-3C3A-99EB10C79999}"/>
              </a:ext>
            </a:extLst>
          </p:cNvPr>
          <p:cNvSpPr/>
          <p:nvPr/>
        </p:nvSpPr>
        <p:spPr>
          <a:xfrm>
            <a:off x="5050600" y="4443917"/>
            <a:ext cx="3688080" cy="748391"/>
          </a:xfrm>
          <a:prstGeom prst="roundRect">
            <a:avLst>
              <a:gd name="adj" fmla="val 21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D9E606D2-AD51-5410-3404-1B3B8AF13FEF}"/>
              </a:ext>
            </a:extLst>
          </p:cNvPr>
          <p:cNvSpPr txBox="1"/>
          <p:nvPr/>
        </p:nvSpPr>
        <p:spPr>
          <a:xfrm>
            <a:off x="5233941" y="4656260"/>
            <a:ext cx="3504739" cy="3010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Process was repeated throughout the analysis </a:t>
            </a:r>
            <a:endParaRPr lang="en-GB" sz="1150" dirty="0">
              <a:solidFill>
                <a:schemeClr val="bg2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319A98-4369-C20C-F2B6-3D92567E51F6}"/>
              </a:ext>
            </a:extLst>
          </p:cNvPr>
          <p:cNvCxnSpPr>
            <a:cxnSpLocks/>
          </p:cNvCxnSpPr>
          <p:nvPr/>
        </p:nvCxnSpPr>
        <p:spPr>
          <a:xfrm flipH="1">
            <a:off x="2969150" y="4818111"/>
            <a:ext cx="202680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1">
            <a:extLst>
              <a:ext uri="{FF2B5EF4-FFF2-40B4-BE49-F238E27FC236}">
                <a16:creationId xmlns:a16="http://schemas.microsoft.com/office/drawing/2014/main" id="{DC4176DC-3063-1D13-3887-F94444F932BA}"/>
              </a:ext>
            </a:extLst>
          </p:cNvPr>
          <p:cNvSpPr>
            <a:spLocks noEditPoints="1"/>
          </p:cNvSpPr>
          <p:nvPr/>
        </p:nvSpPr>
        <p:spPr bwMode="auto">
          <a:xfrm>
            <a:off x="3307160" y="2377099"/>
            <a:ext cx="365760" cy="338328"/>
          </a:xfrm>
          <a:custGeom>
            <a:avLst/>
            <a:gdLst>
              <a:gd name="T0" fmla="*/ 24 w 161"/>
              <a:gd name="T1" fmla="*/ 91 h 144"/>
              <a:gd name="T2" fmla="*/ 65 w 161"/>
              <a:gd name="T3" fmla="*/ 91 h 144"/>
              <a:gd name="T4" fmla="*/ 65 w 161"/>
              <a:gd name="T5" fmla="*/ 105 h 144"/>
              <a:gd name="T6" fmla="*/ 61 w 161"/>
              <a:gd name="T7" fmla="*/ 105 h 144"/>
              <a:gd name="T8" fmla="*/ 60 w 161"/>
              <a:gd name="T9" fmla="*/ 110 h 144"/>
              <a:gd name="T10" fmla="*/ 59 w 161"/>
              <a:gd name="T11" fmla="*/ 112 h 144"/>
              <a:gd name="T12" fmla="*/ 60 w 161"/>
              <a:gd name="T13" fmla="*/ 114 h 144"/>
              <a:gd name="T14" fmla="*/ 61 w 161"/>
              <a:gd name="T15" fmla="*/ 118 h 144"/>
              <a:gd name="T16" fmla="*/ 60 w 161"/>
              <a:gd name="T17" fmla="*/ 123 h 144"/>
              <a:gd name="T18" fmla="*/ 59 w 161"/>
              <a:gd name="T19" fmla="*/ 125 h 144"/>
              <a:gd name="T20" fmla="*/ 60 w 161"/>
              <a:gd name="T21" fmla="*/ 127 h 144"/>
              <a:gd name="T22" fmla="*/ 61 w 161"/>
              <a:gd name="T23" fmla="*/ 131 h 144"/>
              <a:gd name="T24" fmla="*/ 60 w 161"/>
              <a:gd name="T25" fmla="*/ 136 h 144"/>
              <a:gd name="T26" fmla="*/ 59 w 161"/>
              <a:gd name="T27" fmla="*/ 138 h 144"/>
              <a:gd name="T28" fmla="*/ 60 w 161"/>
              <a:gd name="T29" fmla="*/ 140 h 144"/>
              <a:gd name="T30" fmla="*/ 61 w 161"/>
              <a:gd name="T31" fmla="*/ 144 h 144"/>
              <a:gd name="T32" fmla="*/ 31 w 161"/>
              <a:gd name="T33" fmla="*/ 144 h 144"/>
              <a:gd name="T34" fmla="*/ 31 w 161"/>
              <a:gd name="T35" fmla="*/ 105 h 144"/>
              <a:gd name="T36" fmla="*/ 24 w 161"/>
              <a:gd name="T37" fmla="*/ 105 h 144"/>
              <a:gd name="T38" fmla="*/ 24 w 161"/>
              <a:gd name="T39" fmla="*/ 91 h 144"/>
              <a:gd name="T40" fmla="*/ 7 w 161"/>
              <a:gd name="T41" fmla="*/ 39 h 144"/>
              <a:gd name="T42" fmla="*/ 0 w 161"/>
              <a:gd name="T43" fmla="*/ 46 h 144"/>
              <a:gd name="T44" fmla="*/ 0 w 161"/>
              <a:gd name="T45" fmla="*/ 76 h 144"/>
              <a:gd name="T46" fmla="*/ 7 w 161"/>
              <a:gd name="T47" fmla="*/ 82 h 144"/>
              <a:gd name="T48" fmla="*/ 15 w 161"/>
              <a:gd name="T49" fmla="*/ 82 h 144"/>
              <a:gd name="T50" fmla="*/ 15 w 161"/>
              <a:gd name="T51" fmla="*/ 39 h 144"/>
              <a:gd name="T52" fmla="*/ 7 w 161"/>
              <a:gd name="T53" fmla="*/ 39 h 144"/>
              <a:gd name="T54" fmla="*/ 75 w 161"/>
              <a:gd name="T55" fmla="*/ 37 h 144"/>
              <a:gd name="T56" fmla="*/ 75 w 161"/>
              <a:gd name="T57" fmla="*/ 85 h 144"/>
              <a:gd name="T58" fmla="*/ 20 w 161"/>
              <a:gd name="T59" fmla="*/ 85 h 144"/>
              <a:gd name="T60" fmla="*/ 20 w 161"/>
              <a:gd name="T61" fmla="*/ 37 h 144"/>
              <a:gd name="T62" fmla="*/ 75 w 161"/>
              <a:gd name="T63" fmla="*/ 37 h 144"/>
              <a:gd name="T64" fmla="*/ 55 w 161"/>
              <a:gd name="T65" fmla="*/ 44 h 144"/>
              <a:gd name="T66" fmla="*/ 33 w 161"/>
              <a:gd name="T67" fmla="*/ 44 h 144"/>
              <a:gd name="T68" fmla="*/ 33 w 161"/>
              <a:gd name="T69" fmla="*/ 51 h 144"/>
              <a:gd name="T70" fmla="*/ 55 w 161"/>
              <a:gd name="T71" fmla="*/ 51 h 144"/>
              <a:gd name="T72" fmla="*/ 55 w 161"/>
              <a:gd name="T73" fmla="*/ 44 h 144"/>
              <a:gd name="T74" fmla="*/ 152 w 161"/>
              <a:gd name="T75" fmla="*/ 0 h 144"/>
              <a:gd name="T76" fmla="*/ 152 w 161"/>
              <a:gd name="T77" fmla="*/ 122 h 144"/>
              <a:gd name="T78" fmla="*/ 161 w 161"/>
              <a:gd name="T79" fmla="*/ 122 h 144"/>
              <a:gd name="T80" fmla="*/ 161 w 161"/>
              <a:gd name="T81" fmla="*/ 0 h 144"/>
              <a:gd name="T82" fmla="*/ 152 w 161"/>
              <a:gd name="T83" fmla="*/ 0 h 144"/>
              <a:gd name="T84" fmla="*/ 79 w 161"/>
              <a:gd name="T85" fmla="*/ 37 h 144"/>
              <a:gd name="T86" fmla="*/ 79 w 161"/>
              <a:gd name="T87" fmla="*/ 85 h 144"/>
              <a:gd name="T88" fmla="*/ 145 w 161"/>
              <a:gd name="T89" fmla="*/ 122 h 144"/>
              <a:gd name="T90" fmla="*/ 145 w 161"/>
              <a:gd name="T91" fmla="*/ 0 h 144"/>
              <a:gd name="T92" fmla="*/ 79 w 161"/>
              <a:gd name="T93" fmla="*/ 3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1" h="144">
                <a:moveTo>
                  <a:pt x="24" y="91"/>
                </a:moveTo>
                <a:cubicBezTo>
                  <a:pt x="65" y="91"/>
                  <a:pt x="65" y="91"/>
                  <a:pt x="65" y="91"/>
                </a:cubicBezTo>
                <a:cubicBezTo>
                  <a:pt x="65" y="105"/>
                  <a:pt x="65" y="105"/>
                  <a:pt x="65" y="105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1" y="108"/>
                  <a:pt x="60" y="109"/>
                  <a:pt x="60" y="110"/>
                </a:cubicBezTo>
                <a:cubicBezTo>
                  <a:pt x="59" y="110"/>
                  <a:pt x="59" y="111"/>
                  <a:pt x="59" y="112"/>
                </a:cubicBezTo>
                <a:cubicBezTo>
                  <a:pt x="59" y="113"/>
                  <a:pt x="59" y="113"/>
                  <a:pt x="60" y="114"/>
                </a:cubicBezTo>
                <a:cubicBezTo>
                  <a:pt x="60" y="115"/>
                  <a:pt x="61" y="116"/>
                  <a:pt x="61" y="118"/>
                </a:cubicBezTo>
                <a:cubicBezTo>
                  <a:pt x="61" y="121"/>
                  <a:pt x="60" y="122"/>
                  <a:pt x="60" y="123"/>
                </a:cubicBezTo>
                <a:cubicBezTo>
                  <a:pt x="59" y="123"/>
                  <a:pt x="59" y="124"/>
                  <a:pt x="59" y="125"/>
                </a:cubicBezTo>
                <a:cubicBezTo>
                  <a:pt x="59" y="126"/>
                  <a:pt x="59" y="126"/>
                  <a:pt x="60" y="127"/>
                </a:cubicBezTo>
                <a:cubicBezTo>
                  <a:pt x="60" y="128"/>
                  <a:pt x="61" y="129"/>
                  <a:pt x="61" y="131"/>
                </a:cubicBezTo>
                <a:cubicBezTo>
                  <a:pt x="61" y="134"/>
                  <a:pt x="60" y="135"/>
                  <a:pt x="60" y="136"/>
                </a:cubicBezTo>
                <a:cubicBezTo>
                  <a:pt x="59" y="136"/>
                  <a:pt x="59" y="137"/>
                  <a:pt x="59" y="138"/>
                </a:cubicBezTo>
                <a:cubicBezTo>
                  <a:pt x="59" y="139"/>
                  <a:pt x="59" y="139"/>
                  <a:pt x="60" y="140"/>
                </a:cubicBezTo>
                <a:cubicBezTo>
                  <a:pt x="60" y="141"/>
                  <a:pt x="61" y="142"/>
                  <a:pt x="61" y="144"/>
                </a:cubicBezTo>
                <a:cubicBezTo>
                  <a:pt x="31" y="144"/>
                  <a:pt x="31" y="144"/>
                  <a:pt x="31" y="144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24" y="105"/>
                  <a:pt x="24" y="105"/>
                  <a:pt x="24" y="105"/>
                </a:cubicBezTo>
                <a:lnTo>
                  <a:pt x="24" y="91"/>
                </a:lnTo>
                <a:close/>
                <a:moveTo>
                  <a:pt x="7" y="39"/>
                </a:moveTo>
                <a:cubicBezTo>
                  <a:pt x="3" y="39"/>
                  <a:pt x="0" y="43"/>
                  <a:pt x="0" y="4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9"/>
                  <a:pt x="3" y="82"/>
                  <a:pt x="7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5" y="39"/>
                  <a:pt x="15" y="39"/>
                  <a:pt x="15" y="39"/>
                </a:cubicBezTo>
                <a:lnTo>
                  <a:pt x="7" y="39"/>
                </a:lnTo>
                <a:close/>
                <a:moveTo>
                  <a:pt x="75" y="37"/>
                </a:moveTo>
                <a:cubicBezTo>
                  <a:pt x="75" y="85"/>
                  <a:pt x="75" y="85"/>
                  <a:pt x="75" y="85"/>
                </a:cubicBezTo>
                <a:cubicBezTo>
                  <a:pt x="20" y="85"/>
                  <a:pt x="20" y="85"/>
                  <a:pt x="20" y="85"/>
                </a:cubicBezTo>
                <a:cubicBezTo>
                  <a:pt x="20" y="37"/>
                  <a:pt x="20" y="37"/>
                  <a:pt x="20" y="37"/>
                </a:cubicBezTo>
                <a:lnTo>
                  <a:pt x="75" y="37"/>
                </a:lnTo>
                <a:close/>
                <a:moveTo>
                  <a:pt x="55" y="44"/>
                </a:moveTo>
                <a:cubicBezTo>
                  <a:pt x="33" y="44"/>
                  <a:pt x="33" y="44"/>
                  <a:pt x="33" y="44"/>
                </a:cubicBezTo>
                <a:cubicBezTo>
                  <a:pt x="33" y="51"/>
                  <a:pt x="33" y="51"/>
                  <a:pt x="33" y="51"/>
                </a:cubicBezTo>
                <a:cubicBezTo>
                  <a:pt x="55" y="51"/>
                  <a:pt x="55" y="51"/>
                  <a:pt x="55" y="51"/>
                </a:cubicBezTo>
                <a:lnTo>
                  <a:pt x="55" y="44"/>
                </a:lnTo>
                <a:close/>
                <a:moveTo>
                  <a:pt x="152" y="0"/>
                </a:moveTo>
                <a:cubicBezTo>
                  <a:pt x="152" y="122"/>
                  <a:pt x="152" y="122"/>
                  <a:pt x="152" y="122"/>
                </a:cubicBezTo>
                <a:cubicBezTo>
                  <a:pt x="161" y="122"/>
                  <a:pt x="161" y="122"/>
                  <a:pt x="161" y="122"/>
                </a:cubicBezTo>
                <a:cubicBezTo>
                  <a:pt x="161" y="0"/>
                  <a:pt x="161" y="0"/>
                  <a:pt x="161" y="0"/>
                </a:cubicBezTo>
                <a:lnTo>
                  <a:pt x="152" y="0"/>
                </a:lnTo>
                <a:close/>
                <a:moveTo>
                  <a:pt x="79" y="37"/>
                </a:moveTo>
                <a:cubicBezTo>
                  <a:pt x="79" y="85"/>
                  <a:pt x="79" y="85"/>
                  <a:pt x="79" y="85"/>
                </a:cubicBezTo>
                <a:cubicBezTo>
                  <a:pt x="145" y="122"/>
                  <a:pt x="145" y="122"/>
                  <a:pt x="145" y="122"/>
                </a:cubicBezTo>
                <a:cubicBezTo>
                  <a:pt x="145" y="0"/>
                  <a:pt x="145" y="0"/>
                  <a:pt x="145" y="0"/>
                </a:cubicBezTo>
                <a:lnTo>
                  <a:pt x="79" y="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7" name="Freeform 41">
            <a:extLst>
              <a:ext uri="{FF2B5EF4-FFF2-40B4-BE49-F238E27FC236}">
                <a16:creationId xmlns:a16="http://schemas.microsoft.com/office/drawing/2014/main" id="{818E87AC-D8DF-8622-177A-1424B1D1D09A}"/>
              </a:ext>
            </a:extLst>
          </p:cNvPr>
          <p:cNvSpPr>
            <a:spLocks noEditPoints="1"/>
          </p:cNvSpPr>
          <p:nvPr/>
        </p:nvSpPr>
        <p:spPr bwMode="auto">
          <a:xfrm>
            <a:off x="5061619" y="2394034"/>
            <a:ext cx="323037" cy="340265"/>
          </a:xfrm>
          <a:custGeom>
            <a:avLst/>
            <a:gdLst>
              <a:gd name="T0" fmla="*/ 130 w 148"/>
              <a:gd name="T1" fmla="*/ 112 h 191"/>
              <a:gd name="T2" fmla="*/ 148 w 148"/>
              <a:gd name="T3" fmla="*/ 67 h 191"/>
              <a:gd name="T4" fmla="*/ 82 w 148"/>
              <a:gd name="T5" fmla="*/ 0 h 191"/>
              <a:gd name="T6" fmla="*/ 45 w 148"/>
              <a:gd name="T7" fmla="*/ 12 h 191"/>
              <a:gd name="T8" fmla="*/ 44 w 148"/>
              <a:gd name="T9" fmla="*/ 12 h 191"/>
              <a:gd name="T10" fmla="*/ 43 w 148"/>
              <a:gd name="T11" fmla="*/ 13 h 191"/>
              <a:gd name="T12" fmla="*/ 28 w 148"/>
              <a:gd name="T13" fmla="*/ 28 h 191"/>
              <a:gd name="T14" fmla="*/ 17 w 148"/>
              <a:gd name="T15" fmla="*/ 53 h 191"/>
              <a:gd name="T16" fmla="*/ 20 w 148"/>
              <a:gd name="T17" fmla="*/ 74 h 191"/>
              <a:gd name="T18" fmla="*/ 2 w 148"/>
              <a:gd name="T19" fmla="*/ 101 h 191"/>
              <a:gd name="T20" fmla="*/ 7 w 148"/>
              <a:gd name="T21" fmla="*/ 110 h 191"/>
              <a:gd name="T22" fmla="*/ 18 w 148"/>
              <a:gd name="T23" fmla="*/ 110 h 191"/>
              <a:gd name="T24" fmla="*/ 19 w 148"/>
              <a:gd name="T25" fmla="*/ 118 h 191"/>
              <a:gd name="T26" fmla="*/ 22 w 148"/>
              <a:gd name="T27" fmla="*/ 122 h 191"/>
              <a:gd name="T28" fmla="*/ 20 w 148"/>
              <a:gd name="T29" fmla="*/ 129 h 191"/>
              <a:gd name="T30" fmla="*/ 25 w 148"/>
              <a:gd name="T31" fmla="*/ 133 h 191"/>
              <a:gd name="T32" fmla="*/ 35 w 148"/>
              <a:gd name="T33" fmla="*/ 152 h 191"/>
              <a:gd name="T34" fmla="*/ 44 w 148"/>
              <a:gd name="T35" fmla="*/ 151 h 191"/>
              <a:gd name="T36" fmla="*/ 51 w 148"/>
              <a:gd name="T37" fmla="*/ 150 h 191"/>
              <a:gd name="T38" fmla="*/ 60 w 148"/>
              <a:gd name="T39" fmla="*/ 159 h 191"/>
              <a:gd name="T40" fmla="*/ 58 w 148"/>
              <a:gd name="T41" fmla="*/ 171 h 191"/>
              <a:gd name="T42" fmla="*/ 49 w 148"/>
              <a:gd name="T43" fmla="*/ 191 h 191"/>
              <a:gd name="T44" fmla="*/ 89 w 148"/>
              <a:gd name="T45" fmla="*/ 171 h 191"/>
              <a:gd name="T46" fmla="*/ 131 w 148"/>
              <a:gd name="T47" fmla="*/ 163 h 191"/>
              <a:gd name="T48" fmla="*/ 130 w 148"/>
              <a:gd name="T49" fmla="*/ 112 h 191"/>
              <a:gd name="T50" fmla="*/ 104 w 148"/>
              <a:gd name="T51" fmla="*/ 76 h 191"/>
              <a:gd name="T52" fmla="*/ 101 w 148"/>
              <a:gd name="T53" fmla="*/ 72 h 191"/>
              <a:gd name="T54" fmla="*/ 70 w 148"/>
              <a:gd name="T55" fmla="*/ 114 h 191"/>
              <a:gd name="T56" fmla="*/ 76 w 148"/>
              <a:gd name="T57" fmla="*/ 78 h 191"/>
              <a:gd name="T58" fmla="*/ 63 w 148"/>
              <a:gd name="T59" fmla="*/ 78 h 191"/>
              <a:gd name="T60" fmla="*/ 68 w 148"/>
              <a:gd name="T61" fmla="*/ 59 h 191"/>
              <a:gd name="T62" fmla="*/ 62 w 148"/>
              <a:gd name="T63" fmla="*/ 59 h 191"/>
              <a:gd name="T64" fmla="*/ 49 w 148"/>
              <a:gd name="T65" fmla="*/ 22 h 191"/>
              <a:gd name="T66" fmla="*/ 49 w 148"/>
              <a:gd name="T67" fmla="*/ 21 h 191"/>
              <a:gd name="T68" fmla="*/ 49 w 148"/>
              <a:gd name="T69" fmla="*/ 21 h 191"/>
              <a:gd name="T70" fmla="*/ 49 w 148"/>
              <a:gd name="T71" fmla="*/ 21 h 191"/>
              <a:gd name="T72" fmla="*/ 50 w 148"/>
              <a:gd name="T73" fmla="*/ 21 h 191"/>
              <a:gd name="T74" fmla="*/ 82 w 148"/>
              <a:gd name="T75" fmla="*/ 11 h 191"/>
              <a:gd name="T76" fmla="*/ 135 w 148"/>
              <a:gd name="T77" fmla="*/ 48 h 191"/>
              <a:gd name="T78" fmla="*/ 135 w 148"/>
              <a:gd name="T79" fmla="*/ 70 h 191"/>
              <a:gd name="T80" fmla="*/ 104 w 148"/>
              <a:gd name="T81" fmla="*/ 76 h 191"/>
              <a:gd name="T82" fmla="*/ 90 w 148"/>
              <a:gd name="T83" fmla="*/ 61 h 191"/>
              <a:gd name="T84" fmla="*/ 103 w 148"/>
              <a:gd name="T85" fmla="*/ 61 h 191"/>
              <a:gd name="T86" fmla="*/ 75 w 148"/>
              <a:gd name="T87" fmla="*/ 102 h 191"/>
              <a:gd name="T88" fmla="*/ 81 w 148"/>
              <a:gd name="T89" fmla="*/ 74 h 191"/>
              <a:gd name="T90" fmla="*/ 68 w 148"/>
              <a:gd name="T91" fmla="*/ 74 h 191"/>
              <a:gd name="T92" fmla="*/ 76 w 148"/>
              <a:gd name="T93" fmla="*/ 40 h 191"/>
              <a:gd name="T94" fmla="*/ 97 w 148"/>
              <a:gd name="T95" fmla="*/ 40 h 191"/>
              <a:gd name="T96" fmla="*/ 90 w 148"/>
              <a:gd name="T97" fmla="*/ 6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" h="191">
                <a:moveTo>
                  <a:pt x="130" y="112"/>
                </a:moveTo>
                <a:cubicBezTo>
                  <a:pt x="142" y="92"/>
                  <a:pt x="148" y="84"/>
                  <a:pt x="148" y="67"/>
                </a:cubicBezTo>
                <a:cubicBezTo>
                  <a:pt x="148" y="30"/>
                  <a:pt x="118" y="0"/>
                  <a:pt x="82" y="0"/>
                </a:cubicBezTo>
                <a:cubicBezTo>
                  <a:pt x="68" y="0"/>
                  <a:pt x="55" y="5"/>
                  <a:pt x="45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3" y="13"/>
                </a:cubicBezTo>
                <a:cubicBezTo>
                  <a:pt x="37" y="17"/>
                  <a:pt x="32" y="22"/>
                  <a:pt x="28" y="28"/>
                </a:cubicBezTo>
                <a:cubicBezTo>
                  <a:pt x="23" y="35"/>
                  <a:pt x="19" y="44"/>
                  <a:pt x="17" y="53"/>
                </a:cubicBezTo>
                <a:cubicBezTo>
                  <a:pt x="14" y="68"/>
                  <a:pt x="20" y="68"/>
                  <a:pt x="20" y="74"/>
                </a:cubicBezTo>
                <a:cubicBezTo>
                  <a:pt x="20" y="79"/>
                  <a:pt x="11" y="89"/>
                  <a:pt x="2" y="101"/>
                </a:cubicBezTo>
                <a:cubicBezTo>
                  <a:pt x="0" y="104"/>
                  <a:pt x="1" y="110"/>
                  <a:pt x="7" y="110"/>
                </a:cubicBezTo>
                <a:cubicBezTo>
                  <a:pt x="18" y="110"/>
                  <a:pt x="18" y="110"/>
                  <a:pt x="18" y="110"/>
                </a:cubicBezTo>
                <a:cubicBezTo>
                  <a:pt x="25" y="110"/>
                  <a:pt x="20" y="117"/>
                  <a:pt x="19" y="118"/>
                </a:cubicBezTo>
                <a:cubicBezTo>
                  <a:pt x="19" y="119"/>
                  <a:pt x="22" y="122"/>
                  <a:pt x="22" y="122"/>
                </a:cubicBezTo>
                <a:cubicBezTo>
                  <a:pt x="22" y="122"/>
                  <a:pt x="18" y="126"/>
                  <a:pt x="20" y="129"/>
                </a:cubicBezTo>
                <a:cubicBezTo>
                  <a:pt x="20" y="130"/>
                  <a:pt x="26" y="129"/>
                  <a:pt x="25" y="133"/>
                </a:cubicBezTo>
                <a:cubicBezTo>
                  <a:pt x="21" y="150"/>
                  <a:pt x="30" y="152"/>
                  <a:pt x="35" y="152"/>
                </a:cubicBezTo>
                <a:cubicBezTo>
                  <a:pt x="38" y="152"/>
                  <a:pt x="41" y="152"/>
                  <a:pt x="44" y="151"/>
                </a:cubicBezTo>
                <a:cubicBezTo>
                  <a:pt x="46" y="150"/>
                  <a:pt x="49" y="150"/>
                  <a:pt x="51" y="150"/>
                </a:cubicBezTo>
                <a:cubicBezTo>
                  <a:pt x="57" y="150"/>
                  <a:pt x="61" y="153"/>
                  <a:pt x="60" y="159"/>
                </a:cubicBezTo>
                <a:cubicBezTo>
                  <a:pt x="58" y="164"/>
                  <a:pt x="58" y="167"/>
                  <a:pt x="58" y="171"/>
                </a:cubicBezTo>
                <a:cubicBezTo>
                  <a:pt x="57" y="175"/>
                  <a:pt x="49" y="191"/>
                  <a:pt x="49" y="191"/>
                </a:cubicBezTo>
                <a:cubicBezTo>
                  <a:pt x="49" y="191"/>
                  <a:pt x="62" y="182"/>
                  <a:pt x="89" y="171"/>
                </a:cubicBezTo>
                <a:cubicBezTo>
                  <a:pt x="115" y="159"/>
                  <a:pt x="131" y="163"/>
                  <a:pt x="131" y="163"/>
                </a:cubicBezTo>
                <a:cubicBezTo>
                  <a:pt x="131" y="163"/>
                  <a:pt x="118" y="132"/>
                  <a:pt x="130" y="112"/>
                </a:cubicBezTo>
                <a:close/>
                <a:moveTo>
                  <a:pt x="104" y="76"/>
                </a:moveTo>
                <a:cubicBezTo>
                  <a:pt x="103" y="75"/>
                  <a:pt x="102" y="73"/>
                  <a:pt x="101" y="72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6" y="78"/>
                  <a:pt x="76" y="78"/>
                  <a:pt x="76" y="78"/>
                </a:cubicBezTo>
                <a:cubicBezTo>
                  <a:pt x="63" y="78"/>
                  <a:pt x="63" y="78"/>
                  <a:pt x="63" y="78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59"/>
                  <a:pt x="64" y="59"/>
                  <a:pt x="62" y="59"/>
                </a:cubicBezTo>
                <a:cubicBezTo>
                  <a:pt x="37" y="62"/>
                  <a:pt x="30" y="36"/>
                  <a:pt x="49" y="22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9" y="14"/>
                  <a:pt x="70" y="11"/>
                  <a:pt x="82" y="11"/>
                </a:cubicBezTo>
                <a:cubicBezTo>
                  <a:pt x="106" y="11"/>
                  <a:pt x="127" y="26"/>
                  <a:pt x="135" y="48"/>
                </a:cubicBezTo>
                <a:cubicBezTo>
                  <a:pt x="138" y="57"/>
                  <a:pt x="138" y="63"/>
                  <a:pt x="135" y="70"/>
                </a:cubicBezTo>
                <a:cubicBezTo>
                  <a:pt x="130" y="82"/>
                  <a:pt x="108" y="83"/>
                  <a:pt x="104" y="76"/>
                </a:cubicBezTo>
                <a:close/>
                <a:moveTo>
                  <a:pt x="90" y="61"/>
                </a:moveTo>
                <a:cubicBezTo>
                  <a:pt x="103" y="61"/>
                  <a:pt x="103" y="61"/>
                  <a:pt x="103" y="61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81" y="74"/>
                  <a:pt x="81" y="74"/>
                  <a:pt x="81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76" y="40"/>
                  <a:pt x="76" y="40"/>
                  <a:pt x="76" y="40"/>
                </a:cubicBezTo>
                <a:cubicBezTo>
                  <a:pt x="97" y="40"/>
                  <a:pt x="97" y="40"/>
                  <a:pt x="97" y="40"/>
                </a:cubicBezTo>
                <a:lnTo>
                  <a:pt x="90" y="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9" name="Freeform 48">
            <a:extLst>
              <a:ext uri="{FF2B5EF4-FFF2-40B4-BE49-F238E27FC236}">
                <a16:creationId xmlns:a16="http://schemas.microsoft.com/office/drawing/2014/main" id="{EBA92CBA-97D3-768A-D7E3-DD54C87FFA1D}"/>
              </a:ext>
            </a:extLst>
          </p:cNvPr>
          <p:cNvSpPr>
            <a:spLocks noEditPoints="1"/>
          </p:cNvSpPr>
          <p:nvPr/>
        </p:nvSpPr>
        <p:spPr bwMode="auto">
          <a:xfrm>
            <a:off x="10267278" y="2385337"/>
            <a:ext cx="298631" cy="348962"/>
          </a:xfrm>
          <a:custGeom>
            <a:avLst/>
            <a:gdLst>
              <a:gd name="T0" fmla="*/ 125 w 125"/>
              <a:gd name="T1" fmla="*/ 184 h 204"/>
              <a:gd name="T2" fmla="*/ 56 w 125"/>
              <a:gd name="T3" fmla="*/ 204 h 204"/>
              <a:gd name="T4" fmla="*/ 29 w 125"/>
              <a:gd name="T5" fmla="*/ 165 h 204"/>
              <a:gd name="T6" fmla="*/ 34 w 125"/>
              <a:gd name="T7" fmla="*/ 124 h 204"/>
              <a:gd name="T8" fmla="*/ 47 w 125"/>
              <a:gd name="T9" fmla="*/ 158 h 204"/>
              <a:gd name="T10" fmla="*/ 49 w 125"/>
              <a:gd name="T11" fmla="*/ 159 h 204"/>
              <a:gd name="T12" fmla="*/ 50 w 125"/>
              <a:gd name="T13" fmla="*/ 66 h 204"/>
              <a:gd name="T14" fmla="*/ 59 w 125"/>
              <a:gd name="T15" fmla="*/ 58 h 204"/>
              <a:gd name="T16" fmla="*/ 67 w 125"/>
              <a:gd name="T17" fmla="*/ 121 h 204"/>
              <a:gd name="T18" fmla="*/ 68 w 125"/>
              <a:gd name="T19" fmla="*/ 122 h 204"/>
              <a:gd name="T20" fmla="*/ 69 w 125"/>
              <a:gd name="T21" fmla="*/ 100 h 204"/>
              <a:gd name="T22" fmla="*/ 78 w 125"/>
              <a:gd name="T23" fmla="*/ 92 h 204"/>
              <a:gd name="T24" fmla="*/ 86 w 125"/>
              <a:gd name="T25" fmla="*/ 121 h 204"/>
              <a:gd name="T26" fmla="*/ 87 w 125"/>
              <a:gd name="T27" fmla="*/ 122 h 204"/>
              <a:gd name="T28" fmla="*/ 89 w 125"/>
              <a:gd name="T29" fmla="*/ 110 h 204"/>
              <a:gd name="T30" fmla="*/ 98 w 125"/>
              <a:gd name="T31" fmla="*/ 102 h 204"/>
              <a:gd name="T32" fmla="*/ 106 w 125"/>
              <a:gd name="T33" fmla="*/ 121 h 204"/>
              <a:gd name="T34" fmla="*/ 107 w 125"/>
              <a:gd name="T35" fmla="*/ 122 h 204"/>
              <a:gd name="T36" fmla="*/ 108 w 125"/>
              <a:gd name="T37" fmla="*/ 116 h 204"/>
              <a:gd name="T38" fmla="*/ 117 w 125"/>
              <a:gd name="T39" fmla="*/ 108 h 204"/>
              <a:gd name="T40" fmla="*/ 75 w 125"/>
              <a:gd name="T41" fmla="*/ 58 h 204"/>
              <a:gd name="T42" fmla="*/ 41 w 125"/>
              <a:gd name="T43" fmla="*/ 58 h 204"/>
              <a:gd name="T44" fmla="*/ 44 w 125"/>
              <a:gd name="T45" fmla="*/ 66 h 204"/>
              <a:gd name="T46" fmla="*/ 59 w 125"/>
              <a:gd name="T47" fmla="*/ 52 h 204"/>
              <a:gd name="T48" fmla="*/ 73 w 125"/>
              <a:gd name="T49" fmla="*/ 66 h 204"/>
              <a:gd name="T50" fmla="*/ 78 w 125"/>
              <a:gd name="T51" fmla="*/ 86 h 204"/>
              <a:gd name="T52" fmla="*/ 94 w 125"/>
              <a:gd name="T53" fmla="*/ 58 h 204"/>
              <a:gd name="T54" fmla="*/ 21 w 125"/>
              <a:gd name="T55" fmla="*/ 58 h 204"/>
              <a:gd name="T56" fmla="*/ 44 w 125"/>
              <a:gd name="T57" fmla="*/ 88 h 204"/>
              <a:gd name="T58" fmla="*/ 58 w 125"/>
              <a:gd name="T59" fmla="*/ 25 h 204"/>
              <a:gd name="T60" fmla="*/ 74 w 125"/>
              <a:gd name="T61" fmla="*/ 87 h 204"/>
              <a:gd name="T62" fmla="*/ 78 w 125"/>
              <a:gd name="T63" fmla="*/ 86 h 204"/>
              <a:gd name="T64" fmla="*/ 4 w 125"/>
              <a:gd name="T65" fmla="*/ 58 h 204"/>
              <a:gd name="T66" fmla="*/ 112 w 125"/>
              <a:gd name="T67" fmla="*/ 58 h 204"/>
              <a:gd name="T68" fmla="*/ 97 w 125"/>
              <a:gd name="T69" fmla="*/ 96 h 204"/>
              <a:gd name="T70" fmla="*/ 101 w 125"/>
              <a:gd name="T71" fmla="*/ 97 h 204"/>
              <a:gd name="T72" fmla="*/ 58 w 125"/>
              <a:gd name="T73" fmla="*/ 0 h 204"/>
              <a:gd name="T74" fmla="*/ 44 w 125"/>
              <a:gd name="T75" fmla="*/ 11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5" h="204">
                <a:moveTo>
                  <a:pt x="125" y="116"/>
                </a:moveTo>
                <a:cubicBezTo>
                  <a:pt x="125" y="116"/>
                  <a:pt x="125" y="180"/>
                  <a:pt x="125" y="184"/>
                </a:cubicBezTo>
                <a:cubicBezTo>
                  <a:pt x="125" y="190"/>
                  <a:pt x="107" y="204"/>
                  <a:pt x="107" y="204"/>
                </a:cubicBezTo>
                <a:cubicBezTo>
                  <a:pt x="56" y="204"/>
                  <a:pt x="56" y="204"/>
                  <a:pt x="56" y="204"/>
                </a:cubicBezTo>
                <a:cubicBezTo>
                  <a:pt x="56" y="204"/>
                  <a:pt x="39" y="185"/>
                  <a:pt x="33" y="177"/>
                </a:cubicBezTo>
                <a:cubicBezTo>
                  <a:pt x="30" y="174"/>
                  <a:pt x="29" y="172"/>
                  <a:pt x="29" y="165"/>
                </a:cubicBezTo>
                <a:cubicBezTo>
                  <a:pt x="29" y="149"/>
                  <a:pt x="29" y="144"/>
                  <a:pt x="29" y="141"/>
                </a:cubicBezTo>
                <a:cubicBezTo>
                  <a:pt x="29" y="139"/>
                  <a:pt x="34" y="127"/>
                  <a:pt x="34" y="124"/>
                </a:cubicBezTo>
                <a:cubicBezTo>
                  <a:pt x="34" y="121"/>
                  <a:pt x="47" y="123"/>
                  <a:pt x="47" y="134"/>
                </a:cubicBezTo>
                <a:cubicBezTo>
                  <a:pt x="47" y="143"/>
                  <a:pt x="47" y="158"/>
                  <a:pt x="47" y="158"/>
                </a:cubicBezTo>
                <a:cubicBezTo>
                  <a:pt x="47" y="158"/>
                  <a:pt x="48" y="159"/>
                  <a:pt x="48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9" y="159"/>
                  <a:pt x="50" y="158"/>
                  <a:pt x="50" y="158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62"/>
                  <a:pt x="54" y="58"/>
                  <a:pt x="58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63" y="58"/>
                  <a:pt x="67" y="62"/>
                  <a:pt x="67" y="66"/>
                </a:cubicBezTo>
                <a:cubicBezTo>
                  <a:pt x="67" y="121"/>
                  <a:pt x="67" y="121"/>
                  <a:pt x="67" y="121"/>
                </a:cubicBezTo>
                <a:cubicBezTo>
                  <a:pt x="67" y="122"/>
                  <a:pt x="67" y="122"/>
                  <a:pt x="68" y="122"/>
                </a:cubicBezTo>
                <a:cubicBezTo>
                  <a:pt x="68" y="122"/>
                  <a:pt x="68" y="122"/>
                  <a:pt x="68" y="122"/>
                </a:cubicBezTo>
                <a:cubicBezTo>
                  <a:pt x="69" y="122"/>
                  <a:pt x="69" y="122"/>
                  <a:pt x="69" y="121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69" y="96"/>
                  <a:pt x="73" y="92"/>
                  <a:pt x="77" y="92"/>
                </a:cubicBezTo>
                <a:cubicBezTo>
                  <a:pt x="78" y="92"/>
                  <a:pt x="78" y="92"/>
                  <a:pt x="78" y="92"/>
                </a:cubicBezTo>
                <a:cubicBezTo>
                  <a:pt x="83" y="92"/>
                  <a:pt x="86" y="96"/>
                  <a:pt x="86" y="100"/>
                </a:cubicBezTo>
                <a:cubicBezTo>
                  <a:pt x="86" y="121"/>
                  <a:pt x="86" y="121"/>
                  <a:pt x="86" y="121"/>
                </a:cubicBezTo>
                <a:cubicBezTo>
                  <a:pt x="86" y="122"/>
                  <a:pt x="87" y="122"/>
                  <a:pt x="87" y="122"/>
                </a:cubicBezTo>
                <a:cubicBezTo>
                  <a:pt x="87" y="122"/>
                  <a:pt x="87" y="122"/>
                  <a:pt x="87" y="122"/>
                </a:cubicBezTo>
                <a:cubicBezTo>
                  <a:pt x="88" y="122"/>
                  <a:pt x="89" y="122"/>
                  <a:pt x="89" y="121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89" y="106"/>
                  <a:pt x="92" y="102"/>
                  <a:pt x="97" y="102"/>
                </a:cubicBezTo>
                <a:cubicBezTo>
                  <a:pt x="98" y="102"/>
                  <a:pt x="98" y="102"/>
                  <a:pt x="98" y="102"/>
                </a:cubicBezTo>
                <a:cubicBezTo>
                  <a:pt x="102" y="102"/>
                  <a:pt x="106" y="106"/>
                  <a:pt x="106" y="11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06" y="122"/>
                  <a:pt x="106" y="122"/>
                  <a:pt x="107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7" y="122"/>
                  <a:pt x="108" y="122"/>
                  <a:pt x="108" y="121"/>
                </a:cubicBezTo>
                <a:cubicBezTo>
                  <a:pt x="108" y="116"/>
                  <a:pt x="108" y="116"/>
                  <a:pt x="108" y="116"/>
                </a:cubicBezTo>
                <a:cubicBezTo>
                  <a:pt x="108" y="111"/>
                  <a:pt x="112" y="108"/>
                  <a:pt x="116" y="108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121" y="108"/>
                  <a:pt x="125" y="111"/>
                  <a:pt x="125" y="116"/>
                </a:cubicBezTo>
                <a:close/>
                <a:moveTo>
                  <a:pt x="75" y="58"/>
                </a:moveTo>
                <a:cubicBezTo>
                  <a:pt x="75" y="49"/>
                  <a:pt x="67" y="41"/>
                  <a:pt x="58" y="41"/>
                </a:cubicBezTo>
                <a:cubicBezTo>
                  <a:pt x="48" y="41"/>
                  <a:pt x="41" y="49"/>
                  <a:pt x="41" y="58"/>
                </a:cubicBezTo>
                <a:cubicBezTo>
                  <a:pt x="41" y="62"/>
                  <a:pt x="42" y="65"/>
                  <a:pt x="44" y="68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58"/>
                  <a:pt x="50" y="52"/>
                  <a:pt x="58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7" y="52"/>
                  <a:pt x="73" y="58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4" y="64"/>
                  <a:pt x="75" y="61"/>
                  <a:pt x="75" y="58"/>
                </a:cubicBezTo>
                <a:close/>
                <a:moveTo>
                  <a:pt x="78" y="86"/>
                </a:moveTo>
                <a:cubicBezTo>
                  <a:pt x="79" y="86"/>
                  <a:pt x="80" y="86"/>
                  <a:pt x="81" y="86"/>
                </a:cubicBezTo>
                <a:cubicBezTo>
                  <a:pt x="89" y="80"/>
                  <a:pt x="94" y="69"/>
                  <a:pt x="94" y="58"/>
                </a:cubicBezTo>
                <a:cubicBezTo>
                  <a:pt x="94" y="38"/>
                  <a:pt x="78" y="21"/>
                  <a:pt x="58" y="21"/>
                </a:cubicBezTo>
                <a:cubicBezTo>
                  <a:pt x="38" y="21"/>
                  <a:pt x="21" y="38"/>
                  <a:pt x="21" y="58"/>
                </a:cubicBezTo>
                <a:cubicBezTo>
                  <a:pt x="21" y="73"/>
                  <a:pt x="31" y="86"/>
                  <a:pt x="44" y="92"/>
                </a:cubicBezTo>
                <a:cubicBezTo>
                  <a:pt x="44" y="88"/>
                  <a:pt x="44" y="88"/>
                  <a:pt x="44" y="88"/>
                </a:cubicBezTo>
                <a:cubicBezTo>
                  <a:pt x="33" y="82"/>
                  <a:pt x="25" y="71"/>
                  <a:pt x="25" y="58"/>
                </a:cubicBezTo>
                <a:cubicBezTo>
                  <a:pt x="25" y="40"/>
                  <a:pt x="40" y="25"/>
                  <a:pt x="58" y="25"/>
                </a:cubicBezTo>
                <a:cubicBezTo>
                  <a:pt x="76" y="25"/>
                  <a:pt x="90" y="40"/>
                  <a:pt x="90" y="58"/>
                </a:cubicBezTo>
                <a:cubicBezTo>
                  <a:pt x="90" y="70"/>
                  <a:pt x="84" y="81"/>
                  <a:pt x="74" y="87"/>
                </a:cubicBezTo>
                <a:cubicBezTo>
                  <a:pt x="75" y="86"/>
                  <a:pt x="76" y="86"/>
                  <a:pt x="77" y="86"/>
                </a:cubicBezTo>
                <a:lnTo>
                  <a:pt x="78" y="86"/>
                </a:lnTo>
                <a:close/>
                <a:moveTo>
                  <a:pt x="44" y="110"/>
                </a:moveTo>
                <a:cubicBezTo>
                  <a:pt x="21" y="104"/>
                  <a:pt x="4" y="83"/>
                  <a:pt x="4" y="58"/>
                </a:cubicBezTo>
                <a:cubicBezTo>
                  <a:pt x="4" y="28"/>
                  <a:pt x="28" y="4"/>
                  <a:pt x="58" y="4"/>
                </a:cubicBezTo>
                <a:cubicBezTo>
                  <a:pt x="88" y="4"/>
                  <a:pt x="112" y="28"/>
                  <a:pt x="112" y="58"/>
                </a:cubicBezTo>
                <a:cubicBezTo>
                  <a:pt x="112" y="73"/>
                  <a:pt x="106" y="87"/>
                  <a:pt x="96" y="96"/>
                </a:cubicBezTo>
                <a:cubicBezTo>
                  <a:pt x="96" y="96"/>
                  <a:pt x="96" y="96"/>
                  <a:pt x="97" y="96"/>
                </a:cubicBezTo>
                <a:cubicBezTo>
                  <a:pt x="98" y="96"/>
                  <a:pt x="98" y="96"/>
                  <a:pt x="98" y="96"/>
                </a:cubicBezTo>
                <a:cubicBezTo>
                  <a:pt x="99" y="96"/>
                  <a:pt x="100" y="97"/>
                  <a:pt x="101" y="97"/>
                </a:cubicBezTo>
                <a:cubicBezTo>
                  <a:pt x="110" y="86"/>
                  <a:pt x="116" y="73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85"/>
                  <a:pt x="19" y="108"/>
                  <a:pt x="44" y="114"/>
                </a:cubicBezTo>
                <a:lnTo>
                  <a:pt x="44" y="1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3" name="Freeform 57">
            <a:extLst>
              <a:ext uri="{FF2B5EF4-FFF2-40B4-BE49-F238E27FC236}">
                <a16:creationId xmlns:a16="http://schemas.microsoft.com/office/drawing/2014/main" id="{9C7E29E4-2121-6F2B-B6A9-C847890FE632}"/>
              </a:ext>
            </a:extLst>
          </p:cNvPr>
          <p:cNvSpPr>
            <a:spLocks noEditPoints="1"/>
          </p:cNvSpPr>
          <p:nvPr/>
        </p:nvSpPr>
        <p:spPr bwMode="auto">
          <a:xfrm>
            <a:off x="6729206" y="2394034"/>
            <a:ext cx="385218" cy="304458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4" name="Freeform 124">
            <a:extLst>
              <a:ext uri="{FF2B5EF4-FFF2-40B4-BE49-F238E27FC236}">
                <a16:creationId xmlns:a16="http://schemas.microsoft.com/office/drawing/2014/main" id="{F6B3783A-3EA8-2588-F8FA-4EF902DD2EAD}"/>
              </a:ext>
            </a:extLst>
          </p:cNvPr>
          <p:cNvSpPr>
            <a:spLocks noEditPoints="1"/>
          </p:cNvSpPr>
          <p:nvPr/>
        </p:nvSpPr>
        <p:spPr bwMode="auto">
          <a:xfrm>
            <a:off x="8461568" y="2394034"/>
            <a:ext cx="391191" cy="316864"/>
          </a:xfrm>
          <a:custGeom>
            <a:avLst/>
            <a:gdLst>
              <a:gd name="T0" fmla="*/ 69 w 72"/>
              <a:gd name="T1" fmla="*/ 56 h 69"/>
              <a:gd name="T2" fmla="*/ 55 w 72"/>
              <a:gd name="T3" fmla="*/ 42 h 69"/>
              <a:gd name="T4" fmla="*/ 49 w 72"/>
              <a:gd name="T5" fmla="*/ 39 h 69"/>
              <a:gd name="T6" fmla="*/ 49 w 72"/>
              <a:gd name="T7" fmla="*/ 39 h 69"/>
              <a:gd name="T8" fmla="*/ 45 w 72"/>
              <a:gd name="T9" fmla="*/ 35 h 69"/>
              <a:gd name="T10" fmla="*/ 41 w 72"/>
              <a:gd name="T11" fmla="*/ 7 h 69"/>
              <a:gd name="T12" fmla="*/ 25 w 72"/>
              <a:gd name="T13" fmla="*/ 0 h 69"/>
              <a:gd name="T14" fmla="*/ 9 w 72"/>
              <a:gd name="T15" fmla="*/ 7 h 69"/>
              <a:gd name="T16" fmla="*/ 9 w 72"/>
              <a:gd name="T17" fmla="*/ 39 h 69"/>
              <a:gd name="T18" fmla="*/ 25 w 72"/>
              <a:gd name="T19" fmla="*/ 45 h 69"/>
              <a:gd name="T20" fmla="*/ 37 w 72"/>
              <a:gd name="T21" fmla="*/ 42 h 69"/>
              <a:gd name="T22" fmla="*/ 42 w 72"/>
              <a:gd name="T23" fmla="*/ 47 h 69"/>
              <a:gd name="T24" fmla="*/ 44 w 72"/>
              <a:gd name="T25" fmla="*/ 53 h 69"/>
              <a:gd name="T26" fmla="*/ 58 w 72"/>
              <a:gd name="T27" fmla="*/ 67 h 69"/>
              <a:gd name="T28" fmla="*/ 64 w 72"/>
              <a:gd name="T29" fmla="*/ 69 h 69"/>
              <a:gd name="T30" fmla="*/ 69 w 72"/>
              <a:gd name="T31" fmla="*/ 67 h 69"/>
              <a:gd name="T32" fmla="*/ 69 w 72"/>
              <a:gd name="T33" fmla="*/ 56 h 69"/>
              <a:gd name="T34" fmla="*/ 45 w 72"/>
              <a:gd name="T35" fmla="*/ 42 h 69"/>
              <a:gd name="T36" fmla="*/ 43 w 72"/>
              <a:gd name="T37" fmla="*/ 44 h 69"/>
              <a:gd name="T38" fmla="*/ 43 w 72"/>
              <a:gd name="T39" fmla="*/ 44 h 69"/>
              <a:gd name="T40" fmla="*/ 39 w 72"/>
              <a:gd name="T41" fmla="*/ 40 h 69"/>
              <a:gd name="T42" fmla="*/ 41 w 72"/>
              <a:gd name="T43" fmla="*/ 38 h 69"/>
              <a:gd name="T44" fmla="*/ 42 w 72"/>
              <a:gd name="T45" fmla="*/ 36 h 69"/>
              <a:gd name="T46" fmla="*/ 47 w 72"/>
              <a:gd name="T47" fmla="*/ 41 h 69"/>
              <a:gd name="T48" fmla="*/ 46 w 72"/>
              <a:gd name="T49" fmla="*/ 41 h 69"/>
              <a:gd name="T50" fmla="*/ 45 w 72"/>
              <a:gd name="T51" fmla="*/ 42 h 69"/>
              <a:gd name="T52" fmla="*/ 39 w 72"/>
              <a:gd name="T53" fmla="*/ 37 h 69"/>
              <a:gd name="T54" fmla="*/ 25 w 72"/>
              <a:gd name="T55" fmla="*/ 43 h 69"/>
              <a:gd name="T56" fmla="*/ 11 w 72"/>
              <a:gd name="T57" fmla="*/ 37 h 69"/>
              <a:gd name="T58" fmla="*/ 11 w 72"/>
              <a:gd name="T59" fmla="*/ 9 h 69"/>
              <a:gd name="T60" fmla="*/ 25 w 72"/>
              <a:gd name="T61" fmla="*/ 3 h 69"/>
              <a:gd name="T62" fmla="*/ 39 w 72"/>
              <a:gd name="T63" fmla="*/ 9 h 69"/>
              <a:gd name="T64" fmla="*/ 39 w 72"/>
              <a:gd name="T65" fmla="*/ 37 h 69"/>
              <a:gd name="T66" fmla="*/ 45 w 72"/>
              <a:gd name="T67" fmla="*/ 46 h 69"/>
              <a:gd name="T68" fmla="*/ 45 w 72"/>
              <a:gd name="T69" fmla="*/ 45 h 69"/>
              <a:gd name="T70" fmla="*/ 46 w 72"/>
              <a:gd name="T71" fmla="*/ 44 h 69"/>
              <a:gd name="T72" fmla="*/ 47 w 72"/>
              <a:gd name="T73" fmla="*/ 43 h 69"/>
              <a:gd name="T74" fmla="*/ 48 w 72"/>
              <a:gd name="T75" fmla="*/ 42 h 69"/>
              <a:gd name="T76" fmla="*/ 49 w 72"/>
              <a:gd name="T77" fmla="*/ 42 h 69"/>
              <a:gd name="T78" fmla="*/ 53 w 72"/>
              <a:gd name="T79" fmla="*/ 44 h 69"/>
              <a:gd name="T80" fmla="*/ 67 w 72"/>
              <a:gd name="T81" fmla="*/ 58 h 69"/>
              <a:gd name="T82" fmla="*/ 67 w 72"/>
              <a:gd name="T83" fmla="*/ 65 h 69"/>
              <a:gd name="T84" fmla="*/ 60 w 72"/>
              <a:gd name="T85" fmla="*/ 64 h 69"/>
              <a:gd name="T86" fmla="*/ 46 w 72"/>
              <a:gd name="T87" fmla="*/ 50 h 69"/>
              <a:gd name="T88" fmla="*/ 45 w 72"/>
              <a:gd name="T89" fmla="*/ 46 h 69"/>
              <a:gd name="T90" fmla="*/ 36 w 72"/>
              <a:gd name="T91" fmla="*/ 24 h 69"/>
              <a:gd name="T92" fmla="*/ 35 w 72"/>
              <a:gd name="T93" fmla="*/ 26 h 69"/>
              <a:gd name="T94" fmla="*/ 26 w 72"/>
              <a:gd name="T95" fmla="*/ 26 h 69"/>
              <a:gd name="T96" fmla="*/ 26 w 72"/>
              <a:gd name="T97" fmla="*/ 34 h 69"/>
              <a:gd name="T98" fmla="*/ 25 w 72"/>
              <a:gd name="T99" fmla="*/ 36 h 69"/>
              <a:gd name="T100" fmla="*/ 23 w 72"/>
              <a:gd name="T101" fmla="*/ 34 h 69"/>
              <a:gd name="T102" fmla="*/ 23 w 72"/>
              <a:gd name="T103" fmla="*/ 26 h 69"/>
              <a:gd name="T104" fmla="*/ 15 w 72"/>
              <a:gd name="T105" fmla="*/ 26 h 69"/>
              <a:gd name="T106" fmla="*/ 14 w 72"/>
              <a:gd name="T107" fmla="*/ 24 h 69"/>
              <a:gd name="T108" fmla="*/ 15 w 72"/>
              <a:gd name="T109" fmla="*/ 23 h 69"/>
              <a:gd name="T110" fmla="*/ 23 w 72"/>
              <a:gd name="T111" fmla="*/ 23 h 69"/>
              <a:gd name="T112" fmla="*/ 23 w 72"/>
              <a:gd name="T113" fmla="*/ 14 h 69"/>
              <a:gd name="T114" fmla="*/ 25 w 72"/>
              <a:gd name="T115" fmla="*/ 13 h 69"/>
              <a:gd name="T116" fmla="*/ 26 w 72"/>
              <a:gd name="T117" fmla="*/ 14 h 69"/>
              <a:gd name="T118" fmla="*/ 26 w 72"/>
              <a:gd name="T119" fmla="*/ 23 h 69"/>
              <a:gd name="T120" fmla="*/ 35 w 72"/>
              <a:gd name="T121" fmla="*/ 23 h 69"/>
              <a:gd name="T122" fmla="*/ 36 w 72"/>
              <a:gd name="T123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2" h="69">
                <a:moveTo>
                  <a:pt x="69" y="56"/>
                </a:moveTo>
                <a:cubicBezTo>
                  <a:pt x="55" y="42"/>
                  <a:pt x="55" y="42"/>
                  <a:pt x="55" y="42"/>
                </a:cubicBezTo>
                <a:cubicBezTo>
                  <a:pt x="54" y="40"/>
                  <a:pt x="52" y="39"/>
                  <a:pt x="49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5" y="35"/>
                  <a:pt x="45" y="35"/>
                  <a:pt x="45" y="35"/>
                </a:cubicBezTo>
                <a:cubicBezTo>
                  <a:pt x="50" y="26"/>
                  <a:pt x="49" y="14"/>
                  <a:pt x="41" y="7"/>
                </a:cubicBezTo>
                <a:cubicBezTo>
                  <a:pt x="37" y="2"/>
                  <a:pt x="31" y="0"/>
                  <a:pt x="25" y="0"/>
                </a:cubicBezTo>
                <a:cubicBezTo>
                  <a:pt x="19" y="0"/>
                  <a:pt x="13" y="2"/>
                  <a:pt x="9" y="7"/>
                </a:cubicBezTo>
                <a:cubicBezTo>
                  <a:pt x="0" y="15"/>
                  <a:pt x="0" y="30"/>
                  <a:pt x="9" y="39"/>
                </a:cubicBezTo>
                <a:cubicBezTo>
                  <a:pt x="13" y="43"/>
                  <a:pt x="19" y="45"/>
                  <a:pt x="25" y="45"/>
                </a:cubicBezTo>
                <a:cubicBezTo>
                  <a:pt x="29" y="45"/>
                  <a:pt x="33" y="44"/>
                  <a:pt x="37" y="42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9"/>
                  <a:pt x="43" y="51"/>
                  <a:pt x="44" y="53"/>
                </a:cubicBezTo>
                <a:cubicBezTo>
                  <a:pt x="58" y="67"/>
                  <a:pt x="58" y="67"/>
                  <a:pt x="58" y="67"/>
                </a:cubicBezTo>
                <a:cubicBezTo>
                  <a:pt x="60" y="68"/>
                  <a:pt x="62" y="69"/>
                  <a:pt x="64" y="69"/>
                </a:cubicBezTo>
                <a:cubicBezTo>
                  <a:pt x="66" y="69"/>
                  <a:pt x="68" y="68"/>
                  <a:pt x="69" y="67"/>
                </a:cubicBezTo>
                <a:cubicBezTo>
                  <a:pt x="72" y="64"/>
                  <a:pt x="72" y="59"/>
                  <a:pt x="69" y="56"/>
                </a:cubicBezTo>
                <a:close/>
                <a:moveTo>
                  <a:pt x="45" y="42"/>
                </a:moveTo>
                <a:cubicBezTo>
                  <a:pt x="44" y="43"/>
                  <a:pt x="44" y="43"/>
                  <a:pt x="43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39" y="40"/>
                  <a:pt x="39" y="40"/>
                  <a:pt x="39" y="40"/>
                </a:cubicBezTo>
                <a:cubicBezTo>
                  <a:pt x="39" y="39"/>
                  <a:pt x="40" y="39"/>
                  <a:pt x="41" y="38"/>
                </a:cubicBezTo>
                <a:cubicBezTo>
                  <a:pt x="41" y="38"/>
                  <a:pt x="42" y="37"/>
                  <a:pt x="42" y="36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1"/>
                  <a:pt x="45" y="42"/>
                  <a:pt x="45" y="42"/>
                </a:cubicBezTo>
                <a:close/>
                <a:moveTo>
                  <a:pt x="39" y="37"/>
                </a:moveTo>
                <a:cubicBezTo>
                  <a:pt x="35" y="40"/>
                  <a:pt x="30" y="43"/>
                  <a:pt x="25" y="43"/>
                </a:cubicBezTo>
                <a:cubicBezTo>
                  <a:pt x="20" y="43"/>
                  <a:pt x="15" y="40"/>
                  <a:pt x="11" y="37"/>
                </a:cubicBezTo>
                <a:cubicBezTo>
                  <a:pt x="3" y="29"/>
                  <a:pt x="3" y="16"/>
                  <a:pt x="11" y="9"/>
                </a:cubicBezTo>
                <a:cubicBezTo>
                  <a:pt x="15" y="5"/>
                  <a:pt x="20" y="3"/>
                  <a:pt x="25" y="3"/>
                </a:cubicBezTo>
                <a:cubicBezTo>
                  <a:pt x="30" y="3"/>
                  <a:pt x="35" y="5"/>
                  <a:pt x="39" y="9"/>
                </a:cubicBezTo>
                <a:cubicBezTo>
                  <a:pt x="47" y="16"/>
                  <a:pt x="47" y="29"/>
                  <a:pt x="39" y="37"/>
                </a:cubicBezTo>
                <a:close/>
                <a:moveTo>
                  <a:pt x="45" y="46"/>
                </a:moveTo>
                <a:cubicBezTo>
                  <a:pt x="45" y="45"/>
                  <a:pt x="45" y="45"/>
                  <a:pt x="45" y="45"/>
                </a:cubicBezTo>
                <a:cubicBezTo>
                  <a:pt x="45" y="44"/>
                  <a:pt x="46" y="44"/>
                  <a:pt x="46" y="44"/>
                </a:cubicBezTo>
                <a:cubicBezTo>
                  <a:pt x="46" y="43"/>
                  <a:pt x="47" y="43"/>
                  <a:pt x="47" y="43"/>
                </a:cubicBezTo>
                <a:cubicBezTo>
                  <a:pt x="48" y="43"/>
                  <a:pt x="48" y="43"/>
                  <a:pt x="48" y="42"/>
                </a:cubicBezTo>
                <a:cubicBezTo>
                  <a:pt x="48" y="42"/>
                  <a:pt x="49" y="42"/>
                  <a:pt x="49" y="42"/>
                </a:cubicBezTo>
                <a:cubicBezTo>
                  <a:pt x="51" y="42"/>
                  <a:pt x="52" y="43"/>
                  <a:pt x="53" y="44"/>
                </a:cubicBezTo>
                <a:cubicBezTo>
                  <a:pt x="67" y="58"/>
                  <a:pt x="67" y="58"/>
                  <a:pt x="67" y="58"/>
                </a:cubicBezTo>
                <a:cubicBezTo>
                  <a:pt x="69" y="60"/>
                  <a:pt x="69" y="63"/>
                  <a:pt x="67" y="65"/>
                </a:cubicBezTo>
                <a:cubicBezTo>
                  <a:pt x="65" y="66"/>
                  <a:pt x="62" y="66"/>
                  <a:pt x="60" y="64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49"/>
                  <a:pt x="44" y="47"/>
                  <a:pt x="45" y="46"/>
                </a:cubicBezTo>
                <a:close/>
                <a:moveTo>
                  <a:pt x="36" y="24"/>
                </a:moveTo>
                <a:cubicBezTo>
                  <a:pt x="36" y="25"/>
                  <a:pt x="35" y="26"/>
                  <a:pt x="35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5"/>
                  <a:pt x="26" y="36"/>
                  <a:pt x="25" y="36"/>
                </a:cubicBezTo>
                <a:cubicBezTo>
                  <a:pt x="24" y="36"/>
                  <a:pt x="23" y="35"/>
                  <a:pt x="23" y="34"/>
                </a:cubicBezTo>
                <a:cubicBezTo>
                  <a:pt x="23" y="26"/>
                  <a:pt x="23" y="26"/>
                  <a:pt x="23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4" y="26"/>
                  <a:pt x="14" y="25"/>
                  <a:pt x="14" y="24"/>
                </a:cubicBezTo>
                <a:cubicBezTo>
                  <a:pt x="14" y="23"/>
                  <a:pt x="14" y="23"/>
                  <a:pt x="15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4" y="13"/>
                  <a:pt x="25" y="13"/>
                </a:cubicBezTo>
                <a:cubicBezTo>
                  <a:pt x="26" y="13"/>
                  <a:pt x="26" y="14"/>
                  <a:pt x="26" y="14"/>
                </a:cubicBezTo>
                <a:cubicBezTo>
                  <a:pt x="26" y="23"/>
                  <a:pt x="26" y="23"/>
                  <a:pt x="26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50245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Methodology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4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204826" y="5031731"/>
            <a:ext cx="2672917" cy="1025157"/>
            <a:chOff x="4436223" y="5308640"/>
            <a:chExt cx="2568129" cy="882610"/>
          </a:xfrm>
        </p:grpSpPr>
        <p:sp>
          <p:nvSpPr>
            <p:cNvPr id="3" name="Freeform 111"/>
            <p:cNvSpPr>
              <a:spLocks/>
            </p:cNvSpPr>
            <p:nvPr/>
          </p:nvSpPr>
          <p:spPr bwMode="auto">
            <a:xfrm>
              <a:off x="4436223" y="5308640"/>
              <a:ext cx="2568129" cy="772907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4" name="Freeform 112"/>
            <p:cNvSpPr>
              <a:spLocks/>
            </p:cNvSpPr>
            <p:nvPr/>
          </p:nvSpPr>
          <p:spPr bwMode="auto">
            <a:xfrm>
              <a:off x="4436223" y="5308640"/>
              <a:ext cx="613967" cy="882610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5" name="Rectangle 113"/>
            <p:cNvSpPr>
              <a:spLocks noChangeArrowheads="1"/>
            </p:cNvSpPr>
            <p:nvPr/>
          </p:nvSpPr>
          <p:spPr bwMode="auto">
            <a:xfrm>
              <a:off x="5050190" y="6081547"/>
              <a:ext cx="1954162" cy="109703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6" name="Freeform 129"/>
          <p:cNvSpPr>
            <a:spLocks/>
          </p:cNvSpPr>
          <p:nvPr/>
        </p:nvSpPr>
        <p:spPr bwMode="auto">
          <a:xfrm>
            <a:off x="6118649" y="4582998"/>
            <a:ext cx="1077439" cy="459003"/>
          </a:xfrm>
          <a:custGeom>
            <a:avLst/>
            <a:gdLst>
              <a:gd name="T0" fmla="*/ 0 w 1042"/>
              <a:gd name="T1" fmla="*/ 0 h 317"/>
              <a:gd name="T2" fmla="*/ 325 w 1042"/>
              <a:gd name="T3" fmla="*/ 317 h 317"/>
              <a:gd name="T4" fmla="*/ 1042 w 1042"/>
              <a:gd name="T5" fmla="*/ 317 h 317"/>
              <a:gd name="T6" fmla="*/ 962 w 1042"/>
              <a:gd name="T7" fmla="*/ 234 h 317"/>
              <a:gd name="T8" fmla="*/ 325 w 1042"/>
              <a:gd name="T9" fmla="*/ 234 h 317"/>
              <a:gd name="T10" fmla="*/ 90 w 1042"/>
              <a:gd name="T11" fmla="*/ 0 h 317"/>
              <a:gd name="T12" fmla="*/ 0 w 1042"/>
              <a:gd name="T13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7">
                <a:moveTo>
                  <a:pt x="0" y="0"/>
                </a:moveTo>
                <a:lnTo>
                  <a:pt x="325" y="317"/>
                </a:lnTo>
                <a:lnTo>
                  <a:pt x="1042" y="317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4865" y="4918480"/>
            <a:ext cx="2230399" cy="281557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1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077585" y="4764271"/>
            <a:ext cx="2672917" cy="1022262"/>
            <a:chOff x="5377044" y="4720233"/>
            <a:chExt cx="2568129" cy="880118"/>
          </a:xfrm>
        </p:grpSpPr>
        <p:sp>
          <p:nvSpPr>
            <p:cNvPr id="9" name="Freeform 114"/>
            <p:cNvSpPr>
              <a:spLocks/>
            </p:cNvSpPr>
            <p:nvPr/>
          </p:nvSpPr>
          <p:spPr bwMode="auto">
            <a:xfrm>
              <a:off x="5377044" y="4720233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10" name="Freeform 115"/>
            <p:cNvSpPr>
              <a:spLocks/>
            </p:cNvSpPr>
            <p:nvPr/>
          </p:nvSpPr>
          <p:spPr bwMode="auto">
            <a:xfrm>
              <a:off x="5377044" y="4720233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11" name="Rectangle 116"/>
            <p:cNvSpPr>
              <a:spLocks noChangeArrowheads="1"/>
            </p:cNvSpPr>
            <p:nvPr/>
          </p:nvSpPr>
          <p:spPr bwMode="auto">
            <a:xfrm>
              <a:off x="5991011" y="5491894"/>
              <a:ext cx="1954162" cy="1084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12" name="Freeform 127"/>
          <p:cNvSpPr>
            <a:spLocks/>
          </p:cNvSpPr>
          <p:nvPr/>
        </p:nvSpPr>
        <p:spPr bwMode="auto">
          <a:xfrm>
            <a:off x="6009866" y="4361410"/>
            <a:ext cx="1541711" cy="236018"/>
          </a:xfrm>
          <a:custGeom>
            <a:avLst/>
            <a:gdLst>
              <a:gd name="T0" fmla="*/ 1415 w 1491"/>
              <a:gd name="T1" fmla="*/ 0 h 163"/>
              <a:gd name="T2" fmla="*/ 0 w 1491"/>
              <a:gd name="T3" fmla="*/ 0 h 163"/>
              <a:gd name="T4" fmla="*/ 163 w 1491"/>
              <a:gd name="T5" fmla="*/ 163 h 163"/>
              <a:gd name="T6" fmla="*/ 163 w 1491"/>
              <a:gd name="T7" fmla="*/ 76 h 163"/>
              <a:gd name="T8" fmla="*/ 1491 w 1491"/>
              <a:gd name="T9" fmla="*/ 76 h 163"/>
              <a:gd name="T10" fmla="*/ 1415 w 1491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3">
                <a:moveTo>
                  <a:pt x="1415" y="0"/>
                </a:moveTo>
                <a:lnTo>
                  <a:pt x="0" y="0"/>
                </a:lnTo>
                <a:lnTo>
                  <a:pt x="163" y="163"/>
                </a:lnTo>
                <a:lnTo>
                  <a:pt x="163" y="76"/>
                </a:lnTo>
                <a:lnTo>
                  <a:pt x="1491" y="76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703" y="4468912"/>
            <a:ext cx="1953461" cy="281557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198993" y="4024649"/>
            <a:ext cx="2672917" cy="1022260"/>
            <a:chOff x="4436223" y="4133074"/>
            <a:chExt cx="2568129" cy="880117"/>
          </a:xfrm>
        </p:grpSpPr>
        <p:sp>
          <p:nvSpPr>
            <p:cNvPr id="19" name="Freeform 117"/>
            <p:cNvSpPr>
              <a:spLocks/>
            </p:cNvSpPr>
            <p:nvPr/>
          </p:nvSpPr>
          <p:spPr bwMode="auto">
            <a:xfrm>
              <a:off x="4436223" y="4133074"/>
              <a:ext cx="2568129" cy="770414"/>
            </a:xfrm>
            <a:custGeom>
              <a:avLst/>
              <a:gdLst>
                <a:gd name="T0" fmla="*/ 618 w 2585"/>
                <a:gd name="T1" fmla="*/ 618 h 618"/>
                <a:gd name="T2" fmla="*/ 2585 w 2585"/>
                <a:gd name="T3" fmla="*/ 618 h 618"/>
                <a:gd name="T4" fmla="*/ 1967 w 2585"/>
                <a:gd name="T5" fmla="*/ 0 h 618"/>
                <a:gd name="T6" fmla="*/ 0 w 2585"/>
                <a:gd name="T7" fmla="*/ 0 h 618"/>
                <a:gd name="T8" fmla="*/ 618 w 2585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8">
                  <a:moveTo>
                    <a:pt x="618" y="618"/>
                  </a:moveTo>
                  <a:lnTo>
                    <a:pt x="2585" y="618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8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20" name="Freeform 118"/>
            <p:cNvSpPr>
              <a:spLocks/>
            </p:cNvSpPr>
            <p:nvPr/>
          </p:nvSpPr>
          <p:spPr bwMode="auto">
            <a:xfrm>
              <a:off x="4436223" y="4133074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7 h 706"/>
                <a:gd name="T4" fmla="*/ 618 w 618"/>
                <a:gd name="T5" fmla="*/ 706 h 706"/>
                <a:gd name="T6" fmla="*/ 618 w 618"/>
                <a:gd name="T7" fmla="*/ 618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7"/>
                  </a:lnTo>
                  <a:lnTo>
                    <a:pt x="618" y="706"/>
                  </a:lnTo>
                  <a:lnTo>
                    <a:pt x="618" y="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21" name="Rectangle 119"/>
            <p:cNvSpPr>
              <a:spLocks noChangeArrowheads="1"/>
            </p:cNvSpPr>
            <p:nvPr/>
          </p:nvSpPr>
          <p:spPr bwMode="auto">
            <a:xfrm>
              <a:off x="5050190" y="4903488"/>
              <a:ext cx="1954162" cy="10970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22" name="Freeform 128"/>
          <p:cNvSpPr>
            <a:spLocks/>
          </p:cNvSpPr>
          <p:nvPr/>
        </p:nvSpPr>
        <p:spPr bwMode="auto">
          <a:xfrm>
            <a:off x="6118651" y="3701323"/>
            <a:ext cx="1077438" cy="456107"/>
          </a:xfrm>
          <a:custGeom>
            <a:avLst/>
            <a:gdLst>
              <a:gd name="T0" fmla="*/ 0 w 1042"/>
              <a:gd name="T1" fmla="*/ 0 h 315"/>
              <a:gd name="T2" fmla="*/ 325 w 1042"/>
              <a:gd name="T3" fmla="*/ 315 h 315"/>
              <a:gd name="T4" fmla="*/ 1042 w 1042"/>
              <a:gd name="T5" fmla="*/ 315 h 315"/>
              <a:gd name="T6" fmla="*/ 962 w 1042"/>
              <a:gd name="T7" fmla="*/ 234 h 315"/>
              <a:gd name="T8" fmla="*/ 325 w 1042"/>
              <a:gd name="T9" fmla="*/ 234 h 315"/>
              <a:gd name="T10" fmla="*/ 90 w 1042"/>
              <a:gd name="T11" fmla="*/ 0 h 315"/>
              <a:gd name="T12" fmla="*/ 0 w 1042"/>
              <a:gd name="T1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5">
                <a:moveTo>
                  <a:pt x="0" y="0"/>
                </a:moveTo>
                <a:lnTo>
                  <a:pt x="325" y="315"/>
                </a:lnTo>
                <a:lnTo>
                  <a:pt x="1042" y="315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78605" y="3518422"/>
            <a:ext cx="2672918" cy="1022260"/>
            <a:chOff x="5377043" y="3544668"/>
            <a:chExt cx="2568130" cy="880117"/>
          </a:xfrm>
        </p:grpSpPr>
        <p:sp>
          <p:nvSpPr>
            <p:cNvPr id="25" name="Freeform 114"/>
            <p:cNvSpPr>
              <a:spLocks/>
            </p:cNvSpPr>
            <p:nvPr/>
          </p:nvSpPr>
          <p:spPr bwMode="auto">
            <a:xfrm>
              <a:off x="5377044" y="3544668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26" name="Freeform 115"/>
            <p:cNvSpPr>
              <a:spLocks/>
            </p:cNvSpPr>
            <p:nvPr/>
          </p:nvSpPr>
          <p:spPr bwMode="auto">
            <a:xfrm>
              <a:off x="5377043" y="3544668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27" name="Rectangle 116"/>
            <p:cNvSpPr>
              <a:spLocks noChangeArrowheads="1"/>
            </p:cNvSpPr>
            <p:nvPr/>
          </p:nvSpPr>
          <p:spPr bwMode="auto">
            <a:xfrm>
              <a:off x="5991010" y="4316326"/>
              <a:ext cx="1954161" cy="1084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28" name="Freeform 127"/>
          <p:cNvSpPr>
            <a:spLocks/>
          </p:cNvSpPr>
          <p:nvPr/>
        </p:nvSpPr>
        <p:spPr bwMode="auto">
          <a:xfrm>
            <a:off x="6009866" y="3479741"/>
            <a:ext cx="1541711" cy="236018"/>
          </a:xfrm>
          <a:custGeom>
            <a:avLst/>
            <a:gdLst>
              <a:gd name="T0" fmla="*/ 1415 w 1491"/>
              <a:gd name="T1" fmla="*/ 0 h 163"/>
              <a:gd name="T2" fmla="*/ 0 w 1491"/>
              <a:gd name="T3" fmla="*/ 0 h 163"/>
              <a:gd name="T4" fmla="*/ 163 w 1491"/>
              <a:gd name="T5" fmla="*/ 163 h 163"/>
              <a:gd name="T6" fmla="*/ 163 w 1491"/>
              <a:gd name="T7" fmla="*/ 76 h 163"/>
              <a:gd name="T8" fmla="*/ 1491 w 1491"/>
              <a:gd name="T9" fmla="*/ 76 h 163"/>
              <a:gd name="T10" fmla="*/ 1415 w 1491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3">
                <a:moveTo>
                  <a:pt x="1415" y="0"/>
                </a:moveTo>
                <a:lnTo>
                  <a:pt x="0" y="0"/>
                </a:lnTo>
                <a:lnTo>
                  <a:pt x="163" y="163"/>
                </a:lnTo>
                <a:lnTo>
                  <a:pt x="163" y="76"/>
                </a:lnTo>
                <a:lnTo>
                  <a:pt x="1491" y="76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4703" y="3587632"/>
            <a:ext cx="1953461" cy="281557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208235" y="2881737"/>
            <a:ext cx="2672917" cy="1022260"/>
            <a:chOff x="4436223" y="2957509"/>
            <a:chExt cx="2568129" cy="880117"/>
          </a:xfrm>
        </p:grpSpPr>
        <p:sp>
          <p:nvSpPr>
            <p:cNvPr id="30" name="Freeform 117"/>
            <p:cNvSpPr>
              <a:spLocks/>
            </p:cNvSpPr>
            <p:nvPr/>
          </p:nvSpPr>
          <p:spPr bwMode="auto">
            <a:xfrm>
              <a:off x="4436223" y="2957509"/>
              <a:ext cx="2568129" cy="770414"/>
            </a:xfrm>
            <a:custGeom>
              <a:avLst/>
              <a:gdLst>
                <a:gd name="T0" fmla="*/ 618 w 2585"/>
                <a:gd name="T1" fmla="*/ 618 h 618"/>
                <a:gd name="T2" fmla="*/ 2585 w 2585"/>
                <a:gd name="T3" fmla="*/ 618 h 618"/>
                <a:gd name="T4" fmla="*/ 1967 w 2585"/>
                <a:gd name="T5" fmla="*/ 0 h 618"/>
                <a:gd name="T6" fmla="*/ 0 w 2585"/>
                <a:gd name="T7" fmla="*/ 0 h 618"/>
                <a:gd name="T8" fmla="*/ 618 w 2585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8">
                  <a:moveTo>
                    <a:pt x="618" y="618"/>
                  </a:moveTo>
                  <a:lnTo>
                    <a:pt x="2585" y="618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8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31" name="Freeform 118"/>
            <p:cNvSpPr>
              <a:spLocks/>
            </p:cNvSpPr>
            <p:nvPr/>
          </p:nvSpPr>
          <p:spPr bwMode="auto">
            <a:xfrm>
              <a:off x="4436223" y="2957509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7 h 706"/>
                <a:gd name="T4" fmla="*/ 618 w 618"/>
                <a:gd name="T5" fmla="*/ 706 h 706"/>
                <a:gd name="T6" fmla="*/ 618 w 618"/>
                <a:gd name="T7" fmla="*/ 618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7"/>
                  </a:lnTo>
                  <a:lnTo>
                    <a:pt x="618" y="706"/>
                  </a:lnTo>
                  <a:lnTo>
                    <a:pt x="618" y="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32" name="Rectangle 119"/>
            <p:cNvSpPr>
              <a:spLocks noChangeArrowheads="1"/>
            </p:cNvSpPr>
            <p:nvPr/>
          </p:nvSpPr>
          <p:spPr bwMode="auto">
            <a:xfrm>
              <a:off x="5050190" y="3727923"/>
              <a:ext cx="1954162" cy="1097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33" name="Freeform 128"/>
          <p:cNvSpPr>
            <a:spLocks/>
          </p:cNvSpPr>
          <p:nvPr/>
        </p:nvSpPr>
        <p:spPr bwMode="auto">
          <a:xfrm>
            <a:off x="6118649" y="2819650"/>
            <a:ext cx="1077439" cy="456107"/>
          </a:xfrm>
          <a:custGeom>
            <a:avLst/>
            <a:gdLst>
              <a:gd name="T0" fmla="*/ 0 w 1042"/>
              <a:gd name="T1" fmla="*/ 0 h 315"/>
              <a:gd name="T2" fmla="*/ 325 w 1042"/>
              <a:gd name="T3" fmla="*/ 315 h 315"/>
              <a:gd name="T4" fmla="*/ 1042 w 1042"/>
              <a:gd name="T5" fmla="*/ 315 h 315"/>
              <a:gd name="T6" fmla="*/ 962 w 1042"/>
              <a:gd name="T7" fmla="*/ 234 h 315"/>
              <a:gd name="T8" fmla="*/ 325 w 1042"/>
              <a:gd name="T9" fmla="*/ 234 h 315"/>
              <a:gd name="T10" fmla="*/ 90 w 1042"/>
              <a:gd name="T11" fmla="*/ 0 h 315"/>
              <a:gd name="T12" fmla="*/ 0 w 1042"/>
              <a:gd name="T1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5">
                <a:moveTo>
                  <a:pt x="0" y="0"/>
                </a:moveTo>
                <a:lnTo>
                  <a:pt x="325" y="315"/>
                </a:lnTo>
                <a:lnTo>
                  <a:pt x="1042" y="315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70690" y="2459435"/>
            <a:ext cx="2672917" cy="1022260"/>
            <a:chOff x="5377044" y="2369103"/>
            <a:chExt cx="2568129" cy="880117"/>
          </a:xfrm>
        </p:grpSpPr>
        <p:sp>
          <p:nvSpPr>
            <p:cNvPr id="35" name="Freeform 120"/>
            <p:cNvSpPr>
              <a:spLocks/>
            </p:cNvSpPr>
            <p:nvPr/>
          </p:nvSpPr>
          <p:spPr bwMode="auto">
            <a:xfrm>
              <a:off x="5377044" y="2369103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36" name="Freeform 121"/>
            <p:cNvSpPr>
              <a:spLocks/>
            </p:cNvSpPr>
            <p:nvPr/>
          </p:nvSpPr>
          <p:spPr bwMode="auto">
            <a:xfrm>
              <a:off x="5377044" y="2369103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37" name="Rectangle 122"/>
            <p:cNvSpPr>
              <a:spLocks noChangeArrowheads="1"/>
            </p:cNvSpPr>
            <p:nvPr/>
          </p:nvSpPr>
          <p:spPr bwMode="auto">
            <a:xfrm>
              <a:off x="5991011" y="3140763"/>
              <a:ext cx="1954162" cy="1084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38" name="Freeform 126"/>
          <p:cNvSpPr>
            <a:spLocks/>
          </p:cNvSpPr>
          <p:nvPr/>
        </p:nvSpPr>
        <p:spPr bwMode="auto">
          <a:xfrm>
            <a:off x="6009866" y="2598062"/>
            <a:ext cx="1541711" cy="233122"/>
          </a:xfrm>
          <a:custGeom>
            <a:avLst/>
            <a:gdLst>
              <a:gd name="T0" fmla="*/ 1415 w 1491"/>
              <a:gd name="T1" fmla="*/ 0 h 161"/>
              <a:gd name="T2" fmla="*/ 0 w 1491"/>
              <a:gd name="T3" fmla="*/ 0 h 161"/>
              <a:gd name="T4" fmla="*/ 163 w 1491"/>
              <a:gd name="T5" fmla="*/ 161 h 161"/>
              <a:gd name="T6" fmla="*/ 163 w 1491"/>
              <a:gd name="T7" fmla="*/ 73 h 161"/>
              <a:gd name="T8" fmla="*/ 1491 w 1491"/>
              <a:gd name="T9" fmla="*/ 73 h 161"/>
              <a:gd name="T10" fmla="*/ 1415 w 1491"/>
              <a:gd name="T11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1">
                <a:moveTo>
                  <a:pt x="1415" y="0"/>
                </a:moveTo>
                <a:lnTo>
                  <a:pt x="0" y="0"/>
                </a:lnTo>
                <a:lnTo>
                  <a:pt x="163" y="161"/>
                </a:lnTo>
                <a:lnTo>
                  <a:pt x="163" y="73"/>
                </a:lnTo>
                <a:lnTo>
                  <a:pt x="1491" y="73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81185" y="1872128"/>
            <a:ext cx="2672917" cy="1025157"/>
            <a:chOff x="4436223" y="1779449"/>
            <a:chExt cx="2568129" cy="882610"/>
          </a:xfrm>
        </p:grpSpPr>
        <p:sp>
          <p:nvSpPr>
            <p:cNvPr id="40" name="Freeform 123"/>
            <p:cNvSpPr>
              <a:spLocks/>
            </p:cNvSpPr>
            <p:nvPr/>
          </p:nvSpPr>
          <p:spPr bwMode="auto">
            <a:xfrm>
              <a:off x="4436223" y="1779449"/>
              <a:ext cx="2568129" cy="772907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accent1"/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auto">
            <a:xfrm>
              <a:off x="4436223" y="1779449"/>
              <a:ext cx="613967" cy="882610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50" cap="rnd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42" name="Rectangle 125"/>
            <p:cNvSpPr>
              <a:spLocks noChangeArrowheads="1"/>
            </p:cNvSpPr>
            <p:nvPr/>
          </p:nvSpPr>
          <p:spPr bwMode="auto">
            <a:xfrm>
              <a:off x="5050190" y="2552356"/>
              <a:ext cx="1954162" cy="1097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</p:grpSp>
      <p:cxnSp>
        <p:nvCxnSpPr>
          <p:cNvPr id="45" name="Line"/>
          <p:cNvCxnSpPr>
            <a:cxnSpLocks/>
          </p:cNvCxnSpPr>
          <p:nvPr/>
        </p:nvCxnSpPr>
        <p:spPr>
          <a:xfrm flipV="1">
            <a:off x="5105897" y="2325716"/>
            <a:ext cx="1012752" cy="4103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Line"/>
          <p:cNvCxnSpPr>
            <a:cxnSpLocks/>
          </p:cNvCxnSpPr>
          <p:nvPr/>
        </p:nvCxnSpPr>
        <p:spPr>
          <a:xfrm>
            <a:off x="8132169" y="2912778"/>
            <a:ext cx="1117088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Line"/>
          <p:cNvCxnSpPr>
            <a:cxnSpLocks/>
          </p:cNvCxnSpPr>
          <p:nvPr/>
        </p:nvCxnSpPr>
        <p:spPr>
          <a:xfrm>
            <a:off x="5198993" y="3311273"/>
            <a:ext cx="919656" cy="8821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Line"/>
          <p:cNvCxnSpPr>
            <a:cxnSpLocks/>
          </p:cNvCxnSpPr>
          <p:nvPr/>
        </p:nvCxnSpPr>
        <p:spPr>
          <a:xfrm>
            <a:off x="8154079" y="4024649"/>
            <a:ext cx="1136648" cy="0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Line"/>
          <p:cNvCxnSpPr>
            <a:cxnSpLocks/>
          </p:cNvCxnSpPr>
          <p:nvPr/>
        </p:nvCxnSpPr>
        <p:spPr>
          <a:xfrm>
            <a:off x="5142911" y="4372902"/>
            <a:ext cx="927779" cy="0"/>
          </a:xfrm>
          <a:prstGeom prst="line">
            <a:avLst/>
          </a:prstGeom>
          <a:ln w="3175">
            <a:solidFill>
              <a:schemeClr val="accent5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Line"/>
          <p:cNvCxnSpPr>
            <a:cxnSpLocks/>
          </p:cNvCxnSpPr>
          <p:nvPr/>
        </p:nvCxnSpPr>
        <p:spPr>
          <a:xfrm>
            <a:off x="8132169" y="5318735"/>
            <a:ext cx="1225751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/>
          <p:cNvCxnSpPr>
            <a:cxnSpLocks/>
          </p:cNvCxnSpPr>
          <p:nvPr/>
        </p:nvCxnSpPr>
        <p:spPr>
          <a:xfrm flipV="1">
            <a:off x="5142911" y="5373544"/>
            <a:ext cx="975738" cy="9349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622515" y="2338995"/>
            <a:ext cx="2491798" cy="8550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150" dirty="0"/>
              <a:t>Experimented with data augmentation and </a:t>
            </a:r>
          </a:p>
          <a:p>
            <a:pPr algn="ctr">
              <a:lnSpc>
                <a:spcPct val="150000"/>
              </a:lnSpc>
            </a:pPr>
            <a:r>
              <a:rPr lang="en-US" sz="1150" dirty="0"/>
              <a:t>rescaling techniques</a:t>
            </a:r>
            <a:endParaRPr lang="id-ID" sz="1150" dirty="0"/>
          </a:p>
        </p:txBody>
      </p:sp>
      <p:sp>
        <p:nvSpPr>
          <p:cNvPr id="58" name="Rectangle 57"/>
          <p:cNvSpPr/>
          <p:nvPr/>
        </p:nvSpPr>
        <p:spPr>
          <a:xfrm>
            <a:off x="9955202" y="3724953"/>
            <a:ext cx="2070589" cy="589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50" dirty="0"/>
              <a:t>Modified the total number of photos used in model</a:t>
            </a:r>
            <a:endParaRPr lang="id-ID" sz="1150" dirty="0"/>
          </a:p>
        </p:txBody>
      </p:sp>
      <p:sp>
        <p:nvSpPr>
          <p:cNvPr id="59" name="Rectangle 58"/>
          <p:cNvSpPr/>
          <p:nvPr/>
        </p:nvSpPr>
        <p:spPr>
          <a:xfrm>
            <a:off x="9772451" y="5013990"/>
            <a:ext cx="2284414" cy="589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150" dirty="0"/>
              <a:t>Iterated model with</a:t>
            </a:r>
          </a:p>
          <a:p>
            <a:pPr algn="ctr">
              <a:lnSpc>
                <a:spcPct val="150000"/>
              </a:lnSpc>
            </a:pPr>
            <a:r>
              <a:rPr lang="en-US" sz="1150" dirty="0"/>
              <a:t> varying epochs</a:t>
            </a:r>
            <a:endParaRPr lang="id-ID" sz="1150" dirty="0"/>
          </a:p>
        </p:txBody>
      </p:sp>
      <p:sp>
        <p:nvSpPr>
          <p:cNvPr id="60" name="Rectangle 59"/>
          <p:cNvSpPr/>
          <p:nvPr/>
        </p:nvSpPr>
        <p:spPr>
          <a:xfrm>
            <a:off x="2061940" y="2005110"/>
            <a:ext cx="2557578" cy="589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150" dirty="0"/>
              <a:t>Mounted Google Drive to Google </a:t>
            </a:r>
            <a:r>
              <a:rPr lang="en-US" sz="1150" dirty="0" err="1"/>
              <a:t>Colab</a:t>
            </a:r>
            <a:r>
              <a:rPr lang="en-US" sz="1150" dirty="0"/>
              <a:t> for Model</a:t>
            </a:r>
            <a:endParaRPr lang="id-ID" sz="1150" dirty="0"/>
          </a:p>
        </p:txBody>
      </p:sp>
      <p:sp>
        <p:nvSpPr>
          <p:cNvPr id="61" name="Rectangle 60"/>
          <p:cNvSpPr/>
          <p:nvPr/>
        </p:nvSpPr>
        <p:spPr>
          <a:xfrm>
            <a:off x="2200887" y="3034363"/>
            <a:ext cx="2355980" cy="589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150" dirty="0"/>
              <a:t>Modified splits for training </a:t>
            </a:r>
          </a:p>
          <a:p>
            <a:pPr algn="ctr">
              <a:lnSpc>
                <a:spcPct val="150000"/>
              </a:lnSpc>
            </a:pPr>
            <a:r>
              <a:rPr lang="en-US" sz="1150" dirty="0"/>
              <a:t>and testing datasets</a:t>
            </a:r>
            <a:endParaRPr lang="id-ID" sz="1150" dirty="0"/>
          </a:p>
        </p:txBody>
      </p:sp>
      <p:sp>
        <p:nvSpPr>
          <p:cNvPr id="62" name="Rectangle 61"/>
          <p:cNvSpPr/>
          <p:nvPr/>
        </p:nvSpPr>
        <p:spPr>
          <a:xfrm>
            <a:off x="1996106" y="4188977"/>
            <a:ext cx="2557578" cy="3241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150" dirty="0"/>
              <a:t>Varied loss and optimizer values </a:t>
            </a:r>
            <a:endParaRPr lang="id-ID" sz="1150" dirty="0"/>
          </a:p>
        </p:txBody>
      </p:sp>
      <p:sp>
        <p:nvSpPr>
          <p:cNvPr id="63" name="Rectangle 62"/>
          <p:cNvSpPr/>
          <p:nvPr/>
        </p:nvSpPr>
        <p:spPr>
          <a:xfrm>
            <a:off x="2137323" y="5078134"/>
            <a:ext cx="2300330" cy="5895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150" dirty="0"/>
              <a:t>Added and removed numerous layers</a:t>
            </a:r>
            <a:endParaRPr lang="id-ID" sz="1150" dirty="0"/>
          </a:p>
        </p:txBody>
      </p:sp>
      <p:sp>
        <p:nvSpPr>
          <p:cNvPr id="56" name="Freeform 29"/>
          <p:cNvSpPr>
            <a:spLocks noEditPoints="1"/>
          </p:cNvSpPr>
          <p:nvPr/>
        </p:nvSpPr>
        <p:spPr bwMode="auto">
          <a:xfrm>
            <a:off x="4594644" y="5150578"/>
            <a:ext cx="416346" cy="464630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64" name="Group 63"/>
          <p:cNvGrpSpPr/>
          <p:nvPr/>
        </p:nvGrpSpPr>
        <p:grpSpPr>
          <a:xfrm>
            <a:off x="9290726" y="2618475"/>
            <a:ext cx="436525" cy="513392"/>
            <a:chOff x="1634612" y="5142426"/>
            <a:chExt cx="402664" cy="398704"/>
          </a:xfrm>
          <a:solidFill>
            <a:schemeClr val="accent2"/>
          </a:solidFill>
        </p:grpSpPr>
        <p:sp>
          <p:nvSpPr>
            <p:cNvPr id="65" name="Freeform 38"/>
            <p:cNvSpPr>
              <a:spLocks noEditPoints="1"/>
            </p:cNvSpPr>
            <p:nvPr/>
          </p:nvSpPr>
          <p:spPr bwMode="auto">
            <a:xfrm>
              <a:off x="1634612" y="5179392"/>
              <a:ext cx="368339" cy="361738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9"/>
            <p:cNvSpPr>
              <a:spLocks noEditPoints="1"/>
            </p:cNvSpPr>
            <p:nvPr/>
          </p:nvSpPr>
          <p:spPr bwMode="auto">
            <a:xfrm>
              <a:off x="1811520" y="5341778"/>
              <a:ext cx="63370" cy="6205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40"/>
            <p:cNvSpPr>
              <a:spLocks noEditPoints="1"/>
            </p:cNvSpPr>
            <p:nvPr/>
          </p:nvSpPr>
          <p:spPr bwMode="auto">
            <a:xfrm>
              <a:off x="1975226" y="5142426"/>
              <a:ext cx="62050" cy="6205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41"/>
            <p:cNvSpPr>
              <a:spLocks noEditPoints="1"/>
            </p:cNvSpPr>
            <p:nvPr/>
          </p:nvSpPr>
          <p:spPr bwMode="auto">
            <a:xfrm>
              <a:off x="1737588" y="5329896"/>
              <a:ext cx="48848" cy="48848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1786436" y="5417030"/>
              <a:ext cx="25084" cy="250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Oval 43"/>
            <p:cNvSpPr>
              <a:spLocks noChangeArrowheads="1"/>
            </p:cNvSpPr>
            <p:nvPr/>
          </p:nvSpPr>
          <p:spPr bwMode="auto">
            <a:xfrm>
              <a:off x="1987108" y="5229560"/>
              <a:ext cx="25084" cy="250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3" name="Freeform 118"/>
          <p:cNvSpPr>
            <a:spLocks noEditPoints="1"/>
          </p:cNvSpPr>
          <p:nvPr/>
        </p:nvSpPr>
        <p:spPr bwMode="auto">
          <a:xfrm>
            <a:off x="4584851" y="4261601"/>
            <a:ext cx="416346" cy="348089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74" name="Group 73"/>
          <p:cNvGrpSpPr/>
          <p:nvPr/>
        </p:nvGrpSpPr>
        <p:grpSpPr>
          <a:xfrm>
            <a:off x="4572754" y="2076468"/>
            <a:ext cx="416346" cy="463095"/>
            <a:chOff x="4037394" y="1144829"/>
            <a:chExt cx="400024" cy="398703"/>
          </a:xfrm>
          <a:solidFill>
            <a:schemeClr val="accent1"/>
          </a:solidFill>
        </p:grpSpPr>
        <p:sp>
          <p:nvSpPr>
            <p:cNvPr id="75" name="Freeform 124"/>
            <p:cNvSpPr>
              <a:spLocks noEditPoints="1"/>
            </p:cNvSpPr>
            <p:nvPr/>
          </p:nvSpPr>
          <p:spPr bwMode="auto">
            <a:xfrm>
              <a:off x="4037394" y="1144829"/>
              <a:ext cx="400024" cy="398703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125"/>
            <p:cNvSpPr>
              <a:spLocks noEditPoints="1"/>
            </p:cNvSpPr>
            <p:nvPr/>
          </p:nvSpPr>
          <p:spPr bwMode="auto">
            <a:xfrm>
              <a:off x="4149612" y="1257048"/>
              <a:ext cx="174268" cy="174268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126"/>
            <p:cNvSpPr>
              <a:spLocks noEditPoints="1"/>
            </p:cNvSpPr>
            <p:nvPr/>
          </p:nvSpPr>
          <p:spPr bwMode="auto">
            <a:xfrm>
              <a:off x="4186578" y="1294013"/>
              <a:ext cx="100336" cy="100336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603050" y="3174127"/>
            <a:ext cx="416346" cy="464630"/>
            <a:chOff x="1637252" y="4342379"/>
            <a:chExt cx="400024" cy="400024"/>
          </a:xfrm>
          <a:solidFill>
            <a:schemeClr val="accent3"/>
          </a:solidFill>
        </p:grpSpPr>
        <p:sp>
          <p:nvSpPr>
            <p:cNvPr id="79" name="Freeform 57"/>
            <p:cNvSpPr>
              <a:spLocks noEditPoints="1"/>
            </p:cNvSpPr>
            <p:nvPr/>
          </p:nvSpPr>
          <p:spPr bwMode="auto">
            <a:xfrm>
              <a:off x="1637252" y="4342379"/>
              <a:ext cx="125420" cy="400024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58"/>
            <p:cNvSpPr>
              <a:spLocks noEditPoints="1"/>
            </p:cNvSpPr>
            <p:nvPr/>
          </p:nvSpPr>
          <p:spPr bwMode="auto">
            <a:xfrm>
              <a:off x="1911856" y="4342379"/>
              <a:ext cx="125420" cy="400024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59"/>
            <p:cNvSpPr>
              <a:spLocks noEditPoints="1"/>
            </p:cNvSpPr>
            <p:nvPr/>
          </p:nvSpPr>
          <p:spPr bwMode="auto">
            <a:xfrm>
              <a:off x="1774554" y="4342379"/>
              <a:ext cx="125420" cy="400024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15" name="Freeform 28">
            <a:extLst>
              <a:ext uri="{FF2B5EF4-FFF2-40B4-BE49-F238E27FC236}">
                <a16:creationId xmlns:a16="http://schemas.microsoft.com/office/drawing/2014/main" id="{718861B8-1855-1B66-61C5-DBCAE23A2C66}"/>
              </a:ext>
            </a:extLst>
          </p:cNvPr>
          <p:cNvSpPr>
            <a:spLocks noEditPoints="1"/>
          </p:cNvSpPr>
          <p:nvPr/>
        </p:nvSpPr>
        <p:spPr bwMode="auto">
          <a:xfrm>
            <a:off x="9422794" y="3824408"/>
            <a:ext cx="400341" cy="399452"/>
          </a:xfrm>
          <a:custGeom>
            <a:avLst/>
            <a:gdLst>
              <a:gd name="T0" fmla="*/ 109 w 140"/>
              <a:gd name="T1" fmla="*/ 46 h 129"/>
              <a:gd name="T2" fmla="*/ 140 w 140"/>
              <a:gd name="T3" fmla="*/ 24 h 129"/>
              <a:gd name="T4" fmla="*/ 97 w 140"/>
              <a:gd name="T5" fmla="*/ 12 h 129"/>
              <a:gd name="T6" fmla="*/ 63 w 140"/>
              <a:gd name="T7" fmla="*/ 3 h 129"/>
              <a:gd name="T8" fmla="*/ 6 w 140"/>
              <a:gd name="T9" fmla="*/ 46 h 129"/>
              <a:gd name="T10" fmla="*/ 0 w 140"/>
              <a:gd name="T11" fmla="*/ 115 h 129"/>
              <a:gd name="T12" fmla="*/ 0 w 140"/>
              <a:gd name="T13" fmla="*/ 117 h 129"/>
              <a:gd name="T14" fmla="*/ 12 w 140"/>
              <a:gd name="T15" fmla="*/ 129 h 129"/>
              <a:gd name="T16" fmla="*/ 37 w 140"/>
              <a:gd name="T17" fmla="*/ 129 h 129"/>
              <a:gd name="T18" fmla="*/ 53 w 140"/>
              <a:gd name="T19" fmla="*/ 129 h 129"/>
              <a:gd name="T20" fmla="*/ 65 w 140"/>
              <a:gd name="T21" fmla="*/ 117 h 129"/>
              <a:gd name="T22" fmla="*/ 65 w 140"/>
              <a:gd name="T23" fmla="*/ 114 h 129"/>
              <a:gd name="T24" fmla="*/ 56 w 140"/>
              <a:gd name="T25" fmla="*/ 63 h 129"/>
              <a:gd name="T26" fmla="*/ 76 w 140"/>
              <a:gd name="T27" fmla="*/ 66 h 129"/>
              <a:gd name="T28" fmla="*/ 94 w 140"/>
              <a:gd name="T29" fmla="*/ 129 h 129"/>
              <a:gd name="T30" fmla="*/ 135 w 140"/>
              <a:gd name="T31" fmla="*/ 111 h 129"/>
              <a:gd name="T32" fmla="*/ 114 w 140"/>
              <a:gd name="T33" fmla="*/ 65 h 129"/>
              <a:gd name="T34" fmla="*/ 117 w 140"/>
              <a:gd name="T35" fmla="*/ 12 h 129"/>
              <a:gd name="T36" fmla="*/ 117 w 140"/>
              <a:gd name="T37" fmla="*/ 36 h 129"/>
              <a:gd name="T38" fmla="*/ 117 w 140"/>
              <a:gd name="T39" fmla="*/ 12 h 129"/>
              <a:gd name="T40" fmla="*/ 53 w 140"/>
              <a:gd name="T41" fmla="*/ 115 h 129"/>
              <a:gd name="T42" fmla="*/ 38 w 140"/>
              <a:gd name="T43" fmla="*/ 117 h 129"/>
              <a:gd name="T44" fmla="*/ 27 w 140"/>
              <a:gd name="T45" fmla="*/ 117 h 129"/>
              <a:gd name="T46" fmla="*/ 12 w 140"/>
              <a:gd name="T47" fmla="*/ 115 h 129"/>
              <a:gd name="T48" fmla="*/ 31 w 140"/>
              <a:gd name="T49" fmla="*/ 28 h 129"/>
              <a:gd name="T50" fmla="*/ 74 w 140"/>
              <a:gd name="T51" fmla="*/ 12 h 129"/>
              <a:gd name="T52" fmla="*/ 102 w 140"/>
              <a:gd name="T53" fmla="*/ 65 h 129"/>
              <a:gd name="T54" fmla="*/ 82 w 140"/>
              <a:gd name="T55" fmla="*/ 40 h 129"/>
              <a:gd name="T56" fmla="*/ 123 w 140"/>
              <a:gd name="T57" fmla="*/ 76 h 129"/>
              <a:gd name="T58" fmla="*/ 117 w 140"/>
              <a:gd name="T59" fmla="*/ 117 h 129"/>
              <a:gd name="T60" fmla="*/ 88 w 140"/>
              <a:gd name="T61" fmla="*/ 111 h 129"/>
              <a:gd name="T62" fmla="*/ 102 w 140"/>
              <a:gd name="T63" fmla="*/ 76 h 129"/>
              <a:gd name="T64" fmla="*/ 123 w 140"/>
              <a:gd name="T65" fmla="*/ 76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0" h="129">
                <a:moveTo>
                  <a:pt x="114" y="61"/>
                </a:moveTo>
                <a:cubicBezTo>
                  <a:pt x="109" y="46"/>
                  <a:pt x="109" y="46"/>
                  <a:pt x="109" y="46"/>
                </a:cubicBezTo>
                <a:cubicBezTo>
                  <a:pt x="112" y="47"/>
                  <a:pt x="114" y="47"/>
                  <a:pt x="117" y="47"/>
                </a:cubicBezTo>
                <a:cubicBezTo>
                  <a:pt x="130" y="47"/>
                  <a:pt x="140" y="37"/>
                  <a:pt x="140" y="24"/>
                </a:cubicBezTo>
                <a:cubicBezTo>
                  <a:pt x="140" y="11"/>
                  <a:pt x="130" y="0"/>
                  <a:pt x="117" y="0"/>
                </a:cubicBezTo>
                <a:cubicBezTo>
                  <a:pt x="109" y="0"/>
                  <a:pt x="101" y="5"/>
                  <a:pt x="97" y="12"/>
                </a:cubicBezTo>
                <a:cubicBezTo>
                  <a:pt x="92" y="5"/>
                  <a:pt x="83" y="1"/>
                  <a:pt x="74" y="1"/>
                </a:cubicBezTo>
                <a:cubicBezTo>
                  <a:pt x="70" y="1"/>
                  <a:pt x="66" y="1"/>
                  <a:pt x="63" y="3"/>
                </a:cubicBezTo>
                <a:cubicBezTo>
                  <a:pt x="42" y="11"/>
                  <a:pt x="30" y="16"/>
                  <a:pt x="26" y="17"/>
                </a:cubicBezTo>
                <a:cubicBezTo>
                  <a:pt x="14" y="23"/>
                  <a:pt x="7" y="33"/>
                  <a:pt x="6" y="46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29"/>
                  <a:pt x="0" y="129"/>
                  <a:pt x="0" y="129"/>
                </a:cubicBezTo>
                <a:cubicBezTo>
                  <a:pt x="12" y="129"/>
                  <a:pt x="12" y="129"/>
                  <a:pt x="12" y="129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37" y="129"/>
                  <a:pt x="37" y="129"/>
                  <a:pt x="37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53" y="129"/>
                  <a:pt x="53" y="129"/>
                  <a:pt x="53" y="129"/>
                </a:cubicBezTo>
                <a:cubicBezTo>
                  <a:pt x="65" y="129"/>
                  <a:pt x="65" y="129"/>
                  <a:pt x="65" y="129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5" y="114"/>
                  <a:pt x="65" y="114"/>
                  <a:pt x="65" y="114"/>
                </a:cubicBezTo>
                <a:cubicBezTo>
                  <a:pt x="64" y="113"/>
                  <a:pt x="64" y="113"/>
                  <a:pt x="64" y="113"/>
                </a:cubicBezTo>
                <a:cubicBezTo>
                  <a:pt x="56" y="63"/>
                  <a:pt x="56" y="63"/>
                  <a:pt x="56" y="63"/>
                </a:cubicBezTo>
                <a:cubicBezTo>
                  <a:pt x="74" y="56"/>
                  <a:pt x="74" y="56"/>
                  <a:pt x="74" y="56"/>
                </a:cubicBezTo>
                <a:cubicBezTo>
                  <a:pt x="76" y="66"/>
                  <a:pt x="76" y="66"/>
                  <a:pt x="76" y="66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6" y="121"/>
                  <a:pt x="84" y="129"/>
                  <a:pt x="94" y="129"/>
                </a:cubicBezTo>
                <a:cubicBezTo>
                  <a:pt x="117" y="129"/>
                  <a:pt x="117" y="129"/>
                  <a:pt x="117" y="129"/>
                </a:cubicBezTo>
                <a:cubicBezTo>
                  <a:pt x="127" y="129"/>
                  <a:pt x="135" y="121"/>
                  <a:pt x="135" y="111"/>
                </a:cubicBezTo>
                <a:cubicBezTo>
                  <a:pt x="135" y="65"/>
                  <a:pt x="135" y="65"/>
                  <a:pt x="135" y="65"/>
                </a:cubicBezTo>
                <a:cubicBezTo>
                  <a:pt x="114" y="65"/>
                  <a:pt x="114" y="65"/>
                  <a:pt x="114" y="65"/>
                </a:cubicBezTo>
                <a:lnTo>
                  <a:pt x="114" y="61"/>
                </a:lnTo>
                <a:close/>
                <a:moveTo>
                  <a:pt x="117" y="12"/>
                </a:moveTo>
                <a:cubicBezTo>
                  <a:pt x="124" y="12"/>
                  <a:pt x="129" y="17"/>
                  <a:pt x="129" y="24"/>
                </a:cubicBezTo>
                <a:cubicBezTo>
                  <a:pt x="129" y="30"/>
                  <a:pt x="124" y="36"/>
                  <a:pt x="117" y="36"/>
                </a:cubicBezTo>
                <a:cubicBezTo>
                  <a:pt x="111" y="36"/>
                  <a:pt x="105" y="30"/>
                  <a:pt x="105" y="24"/>
                </a:cubicBezTo>
                <a:cubicBezTo>
                  <a:pt x="105" y="17"/>
                  <a:pt x="111" y="12"/>
                  <a:pt x="117" y="12"/>
                </a:cubicBezTo>
                <a:close/>
                <a:moveTo>
                  <a:pt x="43" y="56"/>
                </a:moveTo>
                <a:cubicBezTo>
                  <a:pt x="53" y="115"/>
                  <a:pt x="53" y="115"/>
                  <a:pt x="53" y="115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30" y="69"/>
                  <a:pt x="30" y="69"/>
                  <a:pt x="30" y="69"/>
                </a:cubicBezTo>
                <a:cubicBezTo>
                  <a:pt x="27" y="117"/>
                  <a:pt x="27" y="117"/>
                  <a:pt x="27" y="117"/>
                </a:cubicBezTo>
                <a:cubicBezTo>
                  <a:pt x="12" y="117"/>
                  <a:pt x="12" y="117"/>
                  <a:pt x="12" y="117"/>
                </a:cubicBezTo>
                <a:cubicBezTo>
                  <a:pt x="12" y="115"/>
                  <a:pt x="12" y="115"/>
                  <a:pt x="12" y="115"/>
                </a:cubicBezTo>
                <a:cubicBezTo>
                  <a:pt x="18" y="47"/>
                  <a:pt x="18" y="47"/>
                  <a:pt x="18" y="47"/>
                </a:cubicBezTo>
                <a:cubicBezTo>
                  <a:pt x="19" y="37"/>
                  <a:pt x="24" y="31"/>
                  <a:pt x="31" y="28"/>
                </a:cubicBezTo>
                <a:cubicBezTo>
                  <a:pt x="35" y="26"/>
                  <a:pt x="53" y="19"/>
                  <a:pt x="67" y="14"/>
                </a:cubicBezTo>
                <a:cubicBezTo>
                  <a:pt x="69" y="13"/>
                  <a:pt x="71" y="12"/>
                  <a:pt x="74" y="12"/>
                </a:cubicBezTo>
                <a:cubicBezTo>
                  <a:pt x="81" y="12"/>
                  <a:pt x="89" y="17"/>
                  <a:pt x="91" y="25"/>
                </a:cubicBezTo>
                <a:cubicBezTo>
                  <a:pt x="102" y="65"/>
                  <a:pt x="102" y="65"/>
                  <a:pt x="102" y="65"/>
                </a:cubicBezTo>
                <a:cubicBezTo>
                  <a:pt x="88" y="65"/>
                  <a:pt x="88" y="65"/>
                  <a:pt x="88" y="65"/>
                </a:cubicBezTo>
                <a:cubicBezTo>
                  <a:pt x="82" y="40"/>
                  <a:pt x="82" y="40"/>
                  <a:pt x="82" y="40"/>
                </a:cubicBezTo>
                <a:lnTo>
                  <a:pt x="43" y="56"/>
                </a:lnTo>
                <a:close/>
                <a:moveTo>
                  <a:pt x="123" y="76"/>
                </a:moveTo>
                <a:cubicBezTo>
                  <a:pt x="123" y="111"/>
                  <a:pt x="123" y="111"/>
                  <a:pt x="123" y="111"/>
                </a:cubicBezTo>
                <a:cubicBezTo>
                  <a:pt x="123" y="115"/>
                  <a:pt x="120" y="117"/>
                  <a:pt x="117" y="117"/>
                </a:cubicBezTo>
                <a:cubicBezTo>
                  <a:pt x="94" y="117"/>
                  <a:pt x="94" y="117"/>
                  <a:pt x="94" y="117"/>
                </a:cubicBezTo>
                <a:cubicBezTo>
                  <a:pt x="91" y="117"/>
                  <a:pt x="88" y="115"/>
                  <a:pt x="88" y="111"/>
                </a:cubicBezTo>
                <a:cubicBezTo>
                  <a:pt x="88" y="76"/>
                  <a:pt x="88" y="76"/>
                  <a:pt x="88" y="76"/>
                </a:cubicBezTo>
                <a:cubicBezTo>
                  <a:pt x="102" y="76"/>
                  <a:pt x="102" y="76"/>
                  <a:pt x="102" y="76"/>
                </a:cubicBezTo>
                <a:cubicBezTo>
                  <a:pt x="118" y="76"/>
                  <a:pt x="118" y="76"/>
                  <a:pt x="118" y="76"/>
                </a:cubicBezTo>
                <a:lnTo>
                  <a:pt x="123" y="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116" name="Freeform 55">
            <a:extLst>
              <a:ext uri="{FF2B5EF4-FFF2-40B4-BE49-F238E27FC236}">
                <a16:creationId xmlns:a16="http://schemas.microsoft.com/office/drawing/2014/main" id="{4962EDD6-F8E6-BD83-9B7C-D156AD988E94}"/>
              </a:ext>
            </a:extLst>
          </p:cNvPr>
          <p:cNvSpPr>
            <a:spLocks noEditPoints="1"/>
          </p:cNvSpPr>
          <p:nvPr/>
        </p:nvSpPr>
        <p:spPr bwMode="auto">
          <a:xfrm>
            <a:off x="9477176" y="5188185"/>
            <a:ext cx="365828" cy="302585"/>
          </a:xfrm>
          <a:custGeom>
            <a:avLst/>
            <a:gdLst>
              <a:gd name="T0" fmla="*/ 96 w 104"/>
              <a:gd name="T1" fmla="*/ 103 h 103"/>
              <a:gd name="T2" fmla="*/ 90 w 104"/>
              <a:gd name="T3" fmla="*/ 101 h 103"/>
              <a:gd name="T4" fmla="*/ 69 w 104"/>
              <a:gd name="T5" fmla="*/ 80 h 103"/>
              <a:gd name="T6" fmla="*/ 44 w 104"/>
              <a:gd name="T7" fmla="*/ 87 h 103"/>
              <a:gd name="T8" fmla="*/ 0 w 104"/>
              <a:gd name="T9" fmla="*/ 44 h 103"/>
              <a:gd name="T10" fmla="*/ 44 w 104"/>
              <a:gd name="T11" fmla="*/ 0 h 103"/>
              <a:gd name="T12" fmla="*/ 88 w 104"/>
              <a:gd name="T13" fmla="*/ 44 h 103"/>
              <a:gd name="T14" fmla="*/ 80 w 104"/>
              <a:gd name="T15" fmla="*/ 68 h 103"/>
              <a:gd name="T16" fmla="*/ 101 w 104"/>
              <a:gd name="T17" fmla="*/ 90 h 103"/>
              <a:gd name="T18" fmla="*/ 104 w 104"/>
              <a:gd name="T19" fmla="*/ 95 h 103"/>
              <a:gd name="T20" fmla="*/ 96 w 104"/>
              <a:gd name="T21" fmla="*/ 103 h 103"/>
              <a:gd name="T22" fmla="*/ 44 w 104"/>
              <a:gd name="T23" fmla="*/ 16 h 103"/>
              <a:gd name="T24" fmla="*/ 16 w 104"/>
              <a:gd name="T25" fmla="*/ 44 h 103"/>
              <a:gd name="T26" fmla="*/ 44 w 104"/>
              <a:gd name="T27" fmla="*/ 71 h 103"/>
              <a:gd name="T28" fmla="*/ 72 w 104"/>
              <a:gd name="T29" fmla="*/ 44 h 103"/>
              <a:gd name="T30" fmla="*/ 44 w 104"/>
              <a:gd name="T31" fmla="*/ 1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" h="103">
                <a:moveTo>
                  <a:pt x="96" y="103"/>
                </a:moveTo>
                <a:cubicBezTo>
                  <a:pt x="94" y="103"/>
                  <a:pt x="92" y="103"/>
                  <a:pt x="90" y="101"/>
                </a:cubicBezTo>
                <a:cubicBezTo>
                  <a:pt x="69" y="80"/>
                  <a:pt x="69" y="80"/>
                  <a:pt x="69" y="80"/>
                </a:cubicBezTo>
                <a:cubicBezTo>
                  <a:pt x="61" y="85"/>
                  <a:pt x="53" y="87"/>
                  <a:pt x="44" y="87"/>
                </a:cubicBezTo>
                <a:cubicBezTo>
                  <a:pt x="20" y="87"/>
                  <a:pt x="0" y="68"/>
                  <a:pt x="0" y="44"/>
                </a:cubicBezTo>
                <a:cubicBezTo>
                  <a:pt x="0" y="19"/>
                  <a:pt x="20" y="0"/>
                  <a:pt x="44" y="0"/>
                </a:cubicBezTo>
                <a:cubicBezTo>
                  <a:pt x="68" y="0"/>
                  <a:pt x="88" y="19"/>
                  <a:pt x="88" y="44"/>
                </a:cubicBezTo>
                <a:cubicBezTo>
                  <a:pt x="88" y="52"/>
                  <a:pt x="85" y="61"/>
                  <a:pt x="80" y="68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3" y="91"/>
                  <a:pt x="104" y="93"/>
                  <a:pt x="104" y="95"/>
                </a:cubicBezTo>
                <a:cubicBezTo>
                  <a:pt x="104" y="100"/>
                  <a:pt x="100" y="103"/>
                  <a:pt x="96" y="103"/>
                </a:cubicBezTo>
                <a:close/>
                <a:moveTo>
                  <a:pt x="44" y="16"/>
                </a:moveTo>
                <a:cubicBezTo>
                  <a:pt x="28" y="16"/>
                  <a:pt x="16" y="28"/>
                  <a:pt x="16" y="44"/>
                </a:cubicBezTo>
                <a:cubicBezTo>
                  <a:pt x="16" y="59"/>
                  <a:pt x="28" y="71"/>
                  <a:pt x="44" y="71"/>
                </a:cubicBezTo>
                <a:cubicBezTo>
                  <a:pt x="59" y="71"/>
                  <a:pt x="72" y="59"/>
                  <a:pt x="72" y="44"/>
                </a:cubicBezTo>
                <a:cubicBezTo>
                  <a:pt x="72" y="28"/>
                  <a:pt x="59" y="16"/>
                  <a:pt x="44" y="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5363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13F3E69-CE71-EDDE-A0B0-4988D9832C46}"/>
              </a:ext>
            </a:extLst>
          </p:cNvPr>
          <p:cNvSpPr/>
          <p:nvPr/>
        </p:nvSpPr>
        <p:spPr>
          <a:xfrm>
            <a:off x="10397954" y="2244095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1982CB-5E01-EF6D-60CE-2E83F5E4BFDB}"/>
              </a:ext>
            </a:extLst>
          </p:cNvPr>
          <p:cNvSpPr/>
          <p:nvPr/>
        </p:nvSpPr>
        <p:spPr>
          <a:xfrm>
            <a:off x="10550354" y="2396495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2584E5-9A12-7067-C757-A3387371047A}"/>
              </a:ext>
            </a:extLst>
          </p:cNvPr>
          <p:cNvSpPr/>
          <p:nvPr/>
        </p:nvSpPr>
        <p:spPr>
          <a:xfrm>
            <a:off x="7344896" y="2080609"/>
            <a:ext cx="1097280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BE28B8-DAFB-B89F-DC9E-376809E5AEAE}"/>
              </a:ext>
            </a:extLst>
          </p:cNvPr>
          <p:cNvSpPr/>
          <p:nvPr/>
        </p:nvSpPr>
        <p:spPr>
          <a:xfrm>
            <a:off x="7497296" y="2233009"/>
            <a:ext cx="1097280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E276B6-5E8D-5274-85B2-E92FFAF251E7}"/>
              </a:ext>
            </a:extLst>
          </p:cNvPr>
          <p:cNvSpPr/>
          <p:nvPr/>
        </p:nvSpPr>
        <p:spPr>
          <a:xfrm>
            <a:off x="7649696" y="2385409"/>
            <a:ext cx="1097280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010F2-2418-0A4A-D20C-F89A263E5AC7}"/>
              </a:ext>
            </a:extLst>
          </p:cNvPr>
          <p:cNvSpPr/>
          <p:nvPr/>
        </p:nvSpPr>
        <p:spPr>
          <a:xfrm>
            <a:off x="4788318" y="1916408"/>
            <a:ext cx="1371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11C45A-23F2-F811-E8DC-E9596EA33000}"/>
              </a:ext>
            </a:extLst>
          </p:cNvPr>
          <p:cNvSpPr/>
          <p:nvPr/>
        </p:nvSpPr>
        <p:spPr>
          <a:xfrm>
            <a:off x="4978469" y="2067855"/>
            <a:ext cx="1371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304052-5872-95B9-657E-1DEA5A702F91}"/>
              </a:ext>
            </a:extLst>
          </p:cNvPr>
          <p:cNvSpPr/>
          <p:nvPr/>
        </p:nvSpPr>
        <p:spPr>
          <a:xfrm>
            <a:off x="5216416" y="2253182"/>
            <a:ext cx="1371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F3B04-4021-87DC-10D4-DE5676D1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14" y="644634"/>
            <a:ext cx="8911687" cy="1280890"/>
          </a:xfrm>
        </p:spPr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84AAD-4A8E-B5BD-87E0-3ACE1800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5</a:t>
            </a:fld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F772119-A184-B3CA-C634-85239EE96162}"/>
              </a:ext>
            </a:extLst>
          </p:cNvPr>
          <p:cNvGrpSpPr/>
          <p:nvPr/>
        </p:nvGrpSpPr>
        <p:grpSpPr>
          <a:xfrm>
            <a:off x="3571875" y="4297949"/>
            <a:ext cx="7435676" cy="446313"/>
            <a:chOff x="1632613" y="4604658"/>
            <a:chExt cx="8686799" cy="44631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6D90942-32C6-FF60-D263-8646EC77BAA0}"/>
                </a:ext>
              </a:extLst>
            </p:cNvPr>
            <p:cNvCxnSpPr>
              <a:cxnSpLocks/>
            </p:cNvCxnSpPr>
            <p:nvPr/>
          </p:nvCxnSpPr>
          <p:spPr>
            <a:xfrm>
              <a:off x="1632613" y="4604658"/>
              <a:ext cx="0" cy="4463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41EB98-5326-9A4B-D921-F2B8768297FE}"/>
                </a:ext>
              </a:extLst>
            </p:cNvPr>
            <p:cNvCxnSpPr>
              <a:cxnSpLocks/>
            </p:cNvCxnSpPr>
            <p:nvPr/>
          </p:nvCxnSpPr>
          <p:spPr>
            <a:xfrm>
              <a:off x="1632613" y="4604658"/>
              <a:ext cx="868679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FE29FB-1F53-6EE7-9086-E7B88662C6B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1007554" y="3310895"/>
            <a:ext cx="0" cy="987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7FF9E2A-92F2-0272-A442-A5CC1E128D56}"/>
              </a:ext>
            </a:extLst>
          </p:cNvPr>
          <p:cNvSpPr txBox="1"/>
          <p:nvPr/>
        </p:nvSpPr>
        <p:spPr>
          <a:xfrm>
            <a:off x="8280791" y="948301"/>
            <a:ext cx="59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x4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92EAB6-2C58-BC47-A88E-24C4C582280B}"/>
              </a:ext>
            </a:extLst>
          </p:cNvPr>
          <p:cNvSpPr txBox="1"/>
          <p:nvPr/>
        </p:nvSpPr>
        <p:spPr>
          <a:xfrm>
            <a:off x="2929508" y="3827993"/>
            <a:ext cx="755335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dirty="0"/>
              <a:t>Input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EEDA3F1-A4DF-98C6-0083-9821893F8016}"/>
              </a:ext>
            </a:extLst>
          </p:cNvPr>
          <p:cNvSpPr txBox="1"/>
          <p:nvPr/>
        </p:nvSpPr>
        <p:spPr>
          <a:xfrm>
            <a:off x="4881306" y="3827993"/>
            <a:ext cx="154721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Convolution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C5FAD1-7DD9-AF3E-8825-FC3BFE7BBACA}"/>
              </a:ext>
            </a:extLst>
          </p:cNvPr>
          <p:cNvSpPr txBox="1"/>
          <p:nvPr/>
        </p:nvSpPr>
        <p:spPr>
          <a:xfrm>
            <a:off x="7506391" y="3790186"/>
            <a:ext cx="1011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Pooling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92F256-E1A0-7B21-1FAE-368A032E0AF0}"/>
              </a:ext>
            </a:extLst>
          </p:cNvPr>
          <p:cNvSpPr txBox="1"/>
          <p:nvPr/>
        </p:nvSpPr>
        <p:spPr>
          <a:xfrm>
            <a:off x="8995130" y="3624778"/>
            <a:ext cx="1208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Batch</a:t>
            </a:r>
            <a:r>
              <a:rPr lang="en-US" dirty="0"/>
              <a:t> 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Normalization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5335D7-6752-FA14-B162-96758AE6D06F}"/>
              </a:ext>
            </a:extLst>
          </p:cNvPr>
          <p:cNvSpPr txBox="1"/>
          <p:nvPr/>
        </p:nvSpPr>
        <p:spPr>
          <a:xfrm>
            <a:off x="10786213" y="3667859"/>
            <a:ext cx="130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Spatial Dropout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CA0D79-31E7-3C33-B2C9-9CE0698E627C}"/>
              </a:ext>
            </a:extLst>
          </p:cNvPr>
          <p:cNvSpPr txBox="1"/>
          <p:nvPr/>
        </p:nvSpPr>
        <p:spPr>
          <a:xfrm>
            <a:off x="3210193" y="6363152"/>
            <a:ext cx="949299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dirty="0"/>
              <a:t>Flatten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DB37EE-0CEC-7F30-3326-49D18DB00527}"/>
              </a:ext>
            </a:extLst>
          </p:cNvPr>
          <p:cNvSpPr txBox="1"/>
          <p:nvPr/>
        </p:nvSpPr>
        <p:spPr>
          <a:xfrm>
            <a:off x="4693556" y="6363152"/>
            <a:ext cx="2271269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dirty="0"/>
              <a:t>Dense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1788731-E9CA-EE61-87AC-B9977079B334}"/>
              </a:ext>
            </a:extLst>
          </p:cNvPr>
          <p:cNvSpPr txBox="1"/>
          <p:nvPr/>
        </p:nvSpPr>
        <p:spPr>
          <a:xfrm>
            <a:off x="6455689" y="6270818"/>
            <a:ext cx="243688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algn="ctr"/>
            <a:r>
              <a:rPr lang="en-US" dirty="0"/>
              <a:t>Batch </a:t>
            </a:r>
          </a:p>
          <a:p>
            <a:pPr algn="ctr"/>
            <a:r>
              <a:rPr lang="en-US" dirty="0"/>
              <a:t>Normalization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A11F170-29A2-2BAA-3301-CDC2B5F7344D}"/>
              </a:ext>
            </a:extLst>
          </p:cNvPr>
          <p:cNvGrpSpPr/>
          <p:nvPr/>
        </p:nvGrpSpPr>
        <p:grpSpPr>
          <a:xfrm>
            <a:off x="3439962" y="4546962"/>
            <a:ext cx="2664129" cy="1620104"/>
            <a:chOff x="3056374" y="4615327"/>
            <a:chExt cx="2791446" cy="196644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A616EC3-C4F8-BB84-6595-0D118159613B}"/>
                </a:ext>
              </a:extLst>
            </p:cNvPr>
            <p:cNvSpPr/>
            <p:nvPr/>
          </p:nvSpPr>
          <p:spPr>
            <a:xfrm>
              <a:off x="3056374" y="4973010"/>
              <a:ext cx="337456" cy="33219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A889A90-300C-B715-90BE-D2C8315A5ADA}"/>
                </a:ext>
              </a:extLst>
            </p:cNvPr>
            <p:cNvSpPr/>
            <p:nvPr/>
          </p:nvSpPr>
          <p:spPr>
            <a:xfrm>
              <a:off x="3056374" y="5389297"/>
              <a:ext cx="337456" cy="33219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26D0F22-6591-9EF4-F813-74C54F9E01CB}"/>
                </a:ext>
              </a:extLst>
            </p:cNvPr>
            <p:cNvSpPr/>
            <p:nvPr/>
          </p:nvSpPr>
          <p:spPr>
            <a:xfrm>
              <a:off x="3056374" y="5787002"/>
              <a:ext cx="337456" cy="33219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6E33AEB-DFA8-2D7B-1781-5D4937EA5077}"/>
                </a:ext>
              </a:extLst>
            </p:cNvPr>
            <p:cNvSpPr/>
            <p:nvPr/>
          </p:nvSpPr>
          <p:spPr>
            <a:xfrm>
              <a:off x="3056374" y="6184707"/>
              <a:ext cx="337456" cy="33219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BACB26B-472B-2305-3C54-C9C0F188361D}"/>
                </a:ext>
              </a:extLst>
            </p:cNvPr>
            <p:cNvSpPr/>
            <p:nvPr/>
          </p:nvSpPr>
          <p:spPr>
            <a:xfrm>
              <a:off x="4664123" y="4615327"/>
              <a:ext cx="337456" cy="3321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EA4FA86-E05F-1BD9-27E1-5702CD865C32}"/>
                </a:ext>
              </a:extLst>
            </p:cNvPr>
            <p:cNvSpPr/>
            <p:nvPr/>
          </p:nvSpPr>
          <p:spPr>
            <a:xfrm>
              <a:off x="4664123" y="5120785"/>
              <a:ext cx="337456" cy="3321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F40F364-A174-1AF1-29E4-49EED229121C}"/>
                </a:ext>
              </a:extLst>
            </p:cNvPr>
            <p:cNvSpPr/>
            <p:nvPr/>
          </p:nvSpPr>
          <p:spPr>
            <a:xfrm>
              <a:off x="4664123" y="5685184"/>
              <a:ext cx="337456" cy="3321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59ED189-1A4F-2746-6AA9-C35AC995D168}"/>
                </a:ext>
              </a:extLst>
            </p:cNvPr>
            <p:cNvSpPr/>
            <p:nvPr/>
          </p:nvSpPr>
          <p:spPr>
            <a:xfrm>
              <a:off x="4664123" y="6249584"/>
              <a:ext cx="337456" cy="3321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4BE90F3-267B-1D2D-34D8-B1884616702D}"/>
                </a:ext>
              </a:extLst>
            </p:cNvPr>
            <p:cNvCxnSpPr>
              <a:cxnSpLocks/>
              <a:stCxn id="85" idx="3"/>
              <a:endCxn id="94" idx="2"/>
            </p:cNvCxnSpPr>
            <p:nvPr/>
          </p:nvCxnSpPr>
          <p:spPr>
            <a:xfrm flipV="1">
              <a:off x="3393830" y="4781423"/>
              <a:ext cx="1270293" cy="35768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417D8D0-D6B1-5032-6CF9-0D07F1D8188A}"/>
                </a:ext>
              </a:extLst>
            </p:cNvPr>
            <p:cNvCxnSpPr>
              <a:stCxn id="86" idx="3"/>
              <a:endCxn id="95" idx="2"/>
            </p:cNvCxnSpPr>
            <p:nvPr/>
          </p:nvCxnSpPr>
          <p:spPr>
            <a:xfrm flipV="1">
              <a:off x="3393830" y="5286881"/>
              <a:ext cx="1270293" cy="26851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4DD411-83C7-077E-0865-6A67A73B7F9D}"/>
                </a:ext>
              </a:extLst>
            </p:cNvPr>
            <p:cNvCxnSpPr>
              <a:stCxn id="87" idx="3"/>
              <a:endCxn id="96" idx="2"/>
            </p:cNvCxnSpPr>
            <p:nvPr/>
          </p:nvCxnSpPr>
          <p:spPr>
            <a:xfrm flipV="1">
              <a:off x="3393830" y="5851280"/>
              <a:ext cx="1270293" cy="10181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E8911D1-F6DF-5A8E-A7E2-1AACF13CFE5E}"/>
                </a:ext>
              </a:extLst>
            </p:cNvPr>
            <p:cNvCxnSpPr>
              <a:stCxn id="88" idx="3"/>
              <a:endCxn id="97" idx="2"/>
            </p:cNvCxnSpPr>
            <p:nvPr/>
          </p:nvCxnSpPr>
          <p:spPr>
            <a:xfrm>
              <a:off x="3393830" y="6350804"/>
              <a:ext cx="1270293" cy="64876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5757C70-BDCB-B86F-4B81-7C85646CAD21}"/>
                </a:ext>
              </a:extLst>
            </p:cNvPr>
            <p:cNvSpPr/>
            <p:nvPr/>
          </p:nvSpPr>
          <p:spPr>
            <a:xfrm>
              <a:off x="5510364" y="5207455"/>
              <a:ext cx="337456" cy="3321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601E641-ADB0-5CEA-853E-2705697A4F9B}"/>
                </a:ext>
              </a:extLst>
            </p:cNvPr>
            <p:cNvSpPr/>
            <p:nvPr/>
          </p:nvSpPr>
          <p:spPr>
            <a:xfrm>
              <a:off x="5510364" y="5635232"/>
              <a:ext cx="337456" cy="3321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3F6B8B1-77E8-7EC3-6254-05E32EED68B7}"/>
                </a:ext>
              </a:extLst>
            </p:cNvPr>
            <p:cNvCxnSpPr>
              <a:cxnSpLocks/>
              <a:stCxn id="95" idx="6"/>
              <a:endCxn id="109" idx="2"/>
            </p:cNvCxnSpPr>
            <p:nvPr/>
          </p:nvCxnSpPr>
          <p:spPr>
            <a:xfrm>
              <a:off x="5001579" y="5286881"/>
              <a:ext cx="508785" cy="8667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751A528-72CE-7D30-3239-A8E349F4698D}"/>
                </a:ext>
              </a:extLst>
            </p:cNvPr>
            <p:cNvCxnSpPr>
              <a:cxnSpLocks/>
              <a:stCxn id="96" idx="6"/>
              <a:endCxn id="110" idx="2"/>
            </p:cNvCxnSpPr>
            <p:nvPr/>
          </p:nvCxnSpPr>
          <p:spPr>
            <a:xfrm flipV="1">
              <a:off x="5001579" y="5801328"/>
              <a:ext cx="508785" cy="4995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EE805E9-F12B-1AE9-8D3C-84DD7A490860}"/>
                </a:ext>
              </a:extLst>
            </p:cNvPr>
            <p:cNvCxnSpPr>
              <a:cxnSpLocks/>
              <a:stCxn id="95" idx="5"/>
              <a:endCxn id="110" idx="2"/>
            </p:cNvCxnSpPr>
            <p:nvPr/>
          </p:nvCxnSpPr>
          <p:spPr>
            <a:xfrm>
              <a:off x="4952160" y="5404329"/>
              <a:ext cx="558204" cy="39699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B03B4B8-F908-5276-4963-6233B847B8E2}"/>
                </a:ext>
              </a:extLst>
            </p:cNvPr>
            <p:cNvCxnSpPr>
              <a:cxnSpLocks/>
              <a:stCxn id="96" idx="5"/>
              <a:endCxn id="109" idx="3"/>
            </p:cNvCxnSpPr>
            <p:nvPr/>
          </p:nvCxnSpPr>
          <p:spPr>
            <a:xfrm flipV="1">
              <a:off x="4952160" y="5490999"/>
              <a:ext cx="607623" cy="47772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BD3A0B4-2551-06EA-E885-5605A63D6DAF}"/>
                </a:ext>
              </a:extLst>
            </p:cNvPr>
            <p:cNvCxnSpPr>
              <a:cxnSpLocks/>
              <a:stCxn id="94" idx="5"/>
              <a:endCxn id="109" idx="1"/>
            </p:cNvCxnSpPr>
            <p:nvPr/>
          </p:nvCxnSpPr>
          <p:spPr>
            <a:xfrm>
              <a:off x="4952160" y="4898871"/>
              <a:ext cx="607623" cy="35723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3682EC0-DEF3-7A1C-7A3F-8FB9F82BA715}"/>
                </a:ext>
              </a:extLst>
            </p:cNvPr>
            <p:cNvCxnSpPr>
              <a:cxnSpLocks/>
              <a:stCxn id="97" idx="5"/>
            </p:cNvCxnSpPr>
            <p:nvPr/>
          </p:nvCxnSpPr>
          <p:spPr>
            <a:xfrm flipV="1">
              <a:off x="4952160" y="5525951"/>
              <a:ext cx="710604" cy="100717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7C3C8B-B5BF-7E6A-7CBF-E04625EDEFFA}"/>
                </a:ext>
              </a:extLst>
            </p:cNvPr>
            <p:cNvCxnSpPr>
              <a:cxnSpLocks/>
              <a:stCxn id="97" idx="6"/>
              <a:endCxn id="110" idx="3"/>
            </p:cNvCxnSpPr>
            <p:nvPr/>
          </p:nvCxnSpPr>
          <p:spPr>
            <a:xfrm flipV="1">
              <a:off x="5001579" y="5918776"/>
              <a:ext cx="558204" cy="49690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CCEDC96-7FE7-F04B-5D3A-A00AAA225A7A}"/>
                </a:ext>
              </a:extLst>
            </p:cNvPr>
            <p:cNvCxnSpPr>
              <a:cxnSpLocks/>
              <a:stCxn id="94" idx="6"/>
              <a:endCxn id="110" idx="1"/>
            </p:cNvCxnSpPr>
            <p:nvPr/>
          </p:nvCxnSpPr>
          <p:spPr>
            <a:xfrm>
              <a:off x="5001579" y="4781423"/>
              <a:ext cx="558204" cy="90245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7675179-B572-EFA4-F92D-2DEE747F6B30}"/>
              </a:ext>
            </a:extLst>
          </p:cNvPr>
          <p:cNvCxnSpPr>
            <a:cxnSpLocks/>
          </p:cNvCxnSpPr>
          <p:nvPr/>
        </p:nvCxnSpPr>
        <p:spPr>
          <a:xfrm>
            <a:off x="8505838" y="5379938"/>
            <a:ext cx="11828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A5E1C44-750F-86BF-0B6E-857684BDF443}"/>
              </a:ext>
            </a:extLst>
          </p:cNvPr>
          <p:cNvSpPr txBox="1"/>
          <p:nvPr/>
        </p:nvSpPr>
        <p:spPr>
          <a:xfrm>
            <a:off x="10156801" y="6363152"/>
            <a:ext cx="157515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dirty="0"/>
              <a:t>Output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D5E5D30-7A2B-C0B9-10C9-CC967A691D7B}"/>
              </a:ext>
            </a:extLst>
          </p:cNvPr>
          <p:cNvSpPr/>
          <p:nvPr/>
        </p:nvSpPr>
        <p:spPr>
          <a:xfrm>
            <a:off x="9929399" y="4957333"/>
            <a:ext cx="1291576" cy="971439"/>
          </a:xfrm>
          <a:prstGeom prst="roundRect">
            <a:avLst/>
          </a:prstGeom>
          <a:solidFill>
            <a:srgbClr val="56643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American Robin</a:t>
            </a:r>
          </a:p>
        </p:txBody>
      </p:sp>
      <p:pic>
        <p:nvPicPr>
          <p:cNvPr id="92" name="Picture 91" descr="A bird on a branch&#10;&#10;Description automatically generated with medium confidence">
            <a:extLst>
              <a:ext uri="{FF2B5EF4-FFF2-40B4-BE49-F238E27FC236}">
                <a16:creationId xmlns:a16="http://schemas.microsoft.com/office/drawing/2014/main" id="{A17C6CE9-F10E-E282-4E05-A8DB155652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28" b="2699"/>
          <a:stretch/>
        </p:blipFill>
        <p:spPr>
          <a:xfrm>
            <a:off x="2604924" y="1904438"/>
            <a:ext cx="1543658" cy="13871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F2D9AE-79F7-05EA-CDF7-DA7E8193A338}"/>
              </a:ext>
            </a:extLst>
          </p:cNvPr>
          <p:cNvSpPr/>
          <p:nvPr/>
        </p:nvSpPr>
        <p:spPr>
          <a:xfrm>
            <a:off x="3855524" y="2412109"/>
            <a:ext cx="162154" cy="16266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75EEEC7-0D8E-1151-9A50-09000DF517FF}"/>
              </a:ext>
            </a:extLst>
          </p:cNvPr>
          <p:cNvSpPr/>
          <p:nvPr/>
        </p:nvSpPr>
        <p:spPr>
          <a:xfrm>
            <a:off x="8848594" y="2009459"/>
            <a:ext cx="479683" cy="156636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6574E-5AB8-1842-66D8-378E1FDA3908}"/>
              </a:ext>
            </a:extLst>
          </p:cNvPr>
          <p:cNvSpPr txBox="1"/>
          <p:nvPr/>
        </p:nvSpPr>
        <p:spPr>
          <a:xfrm>
            <a:off x="9459390" y="2361252"/>
            <a:ext cx="9141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00" b="1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μ</a:t>
            </a:r>
            <a:r>
              <a:rPr lang="en-US" sz="1300" b="1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 ≈</a:t>
            </a:r>
            <a:r>
              <a:rPr lang="en-US" sz="1300" b="1" dirty="0">
                <a:solidFill>
                  <a:srgbClr val="C00000"/>
                </a:solidFill>
                <a:latin typeface="+mj-lt"/>
              </a:rPr>
              <a:t> 0</a:t>
            </a:r>
            <a:r>
              <a:rPr lang="en-US" sz="1300" b="1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 </a:t>
            </a:r>
          </a:p>
          <a:p>
            <a:r>
              <a:rPr lang="el-GR" sz="1300" b="1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σ</a:t>
            </a:r>
            <a:r>
              <a:rPr lang="en-US" sz="1300" b="1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 ≈ 1</a:t>
            </a:r>
            <a:endParaRPr lang="en-US" sz="13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CE56F26C-2D98-BA35-61B6-89E40FBF2494}"/>
              </a:ext>
            </a:extLst>
          </p:cNvPr>
          <p:cNvSpPr/>
          <p:nvPr/>
        </p:nvSpPr>
        <p:spPr>
          <a:xfrm>
            <a:off x="5361642" y="1163898"/>
            <a:ext cx="5904642" cy="1514354"/>
          </a:xfrm>
          <a:prstGeom prst="arc">
            <a:avLst>
              <a:gd name="adj1" fmla="val 11006031"/>
              <a:gd name="adj2" fmla="val 321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E303C8-8251-B48A-ED45-4F7D6B083B5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936602" y="2574773"/>
            <a:ext cx="1924476" cy="32406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CCA55-039A-8DAF-2820-0B1AE7AF3DF5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3936602" y="2412109"/>
            <a:ext cx="1974367" cy="47407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674AA3-3B26-4FF5-8F60-908C88E19291}"/>
              </a:ext>
            </a:extLst>
          </p:cNvPr>
          <p:cNvCxnSpPr>
            <a:cxnSpLocks/>
            <a:stCxn id="69" idx="0"/>
          </p:cNvCxnSpPr>
          <p:nvPr/>
        </p:nvCxnSpPr>
        <p:spPr>
          <a:xfrm>
            <a:off x="6218488" y="2922512"/>
            <a:ext cx="1640686" cy="880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E12910-AD75-465D-6280-58F04AFAEEAE}"/>
              </a:ext>
            </a:extLst>
          </p:cNvPr>
          <p:cNvCxnSpPr>
            <a:cxnSpLocks/>
          </p:cNvCxnSpPr>
          <p:nvPr/>
        </p:nvCxnSpPr>
        <p:spPr>
          <a:xfrm flipV="1">
            <a:off x="6313630" y="2948169"/>
            <a:ext cx="1617349" cy="14538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A1ADF35-6906-607C-DB31-2E646518DAEA}"/>
              </a:ext>
            </a:extLst>
          </p:cNvPr>
          <p:cNvSpPr/>
          <p:nvPr/>
        </p:nvSpPr>
        <p:spPr>
          <a:xfrm>
            <a:off x="6137410" y="2922512"/>
            <a:ext cx="162154" cy="16266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65AB3E7-AF0B-E5B3-BAA9-F7DB0C170877}"/>
              </a:ext>
            </a:extLst>
          </p:cNvPr>
          <p:cNvGrpSpPr/>
          <p:nvPr/>
        </p:nvGrpSpPr>
        <p:grpSpPr>
          <a:xfrm>
            <a:off x="11000311" y="1948695"/>
            <a:ext cx="264002" cy="927996"/>
            <a:chOff x="13514760" y="5878254"/>
            <a:chExt cx="278819" cy="96860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32D75A4-505E-5046-19DD-E3CEBBC1DB11}"/>
                </a:ext>
              </a:extLst>
            </p:cNvPr>
            <p:cNvSpPr/>
            <p:nvPr/>
          </p:nvSpPr>
          <p:spPr>
            <a:xfrm>
              <a:off x="13514760" y="6677074"/>
              <a:ext cx="171255" cy="169782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AB903AC-16DB-3C83-AE97-3B074182A527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V="1">
              <a:off x="13517911" y="5878254"/>
              <a:ext cx="275668" cy="783536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7F626A9-760F-CA9B-3A10-ADCAA8E40569}"/>
              </a:ext>
            </a:extLst>
          </p:cNvPr>
          <p:cNvCxnSpPr>
            <a:cxnSpLocks/>
            <a:stCxn id="67" idx="3"/>
            <a:endCxn id="55" idx="2"/>
          </p:cNvCxnSpPr>
          <p:nvPr/>
        </p:nvCxnSpPr>
        <p:spPr>
          <a:xfrm flipV="1">
            <a:off x="11162465" y="1948694"/>
            <a:ext cx="101854" cy="8466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986991F-59DA-63CB-3D32-ED784ADE71A7}"/>
              </a:ext>
            </a:extLst>
          </p:cNvPr>
          <p:cNvCxnSpPr>
            <a:cxnSpLocks/>
            <a:stCxn id="55" idx="0"/>
          </p:cNvCxnSpPr>
          <p:nvPr/>
        </p:nvCxnSpPr>
        <p:spPr>
          <a:xfrm flipH="1">
            <a:off x="5367853" y="1748582"/>
            <a:ext cx="71419" cy="155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5D2D40E1-EE4F-934D-6A49-42FBFD3419A5}"/>
              </a:ext>
            </a:extLst>
          </p:cNvPr>
          <p:cNvSpPr txBox="1"/>
          <p:nvPr/>
        </p:nvSpPr>
        <p:spPr>
          <a:xfrm>
            <a:off x="7456884" y="5165494"/>
            <a:ext cx="9141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00" b="1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μ</a:t>
            </a:r>
            <a:r>
              <a:rPr lang="en-US" sz="1300" b="1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 ≈</a:t>
            </a:r>
            <a:r>
              <a:rPr lang="en-US" sz="1300" b="1" dirty="0">
                <a:solidFill>
                  <a:srgbClr val="C00000"/>
                </a:solidFill>
                <a:latin typeface="+mj-lt"/>
              </a:rPr>
              <a:t> 0</a:t>
            </a:r>
            <a:r>
              <a:rPr lang="en-US" sz="1300" b="1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 </a:t>
            </a:r>
          </a:p>
          <a:p>
            <a:r>
              <a:rPr lang="el-GR" sz="1300" b="1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σ</a:t>
            </a:r>
            <a:r>
              <a:rPr lang="en-US" sz="1300" b="1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 ≈ 1</a:t>
            </a:r>
            <a:endParaRPr lang="en-US" sz="13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53" name="Right Brace 152">
            <a:extLst>
              <a:ext uri="{FF2B5EF4-FFF2-40B4-BE49-F238E27FC236}">
                <a16:creationId xmlns:a16="http://schemas.microsoft.com/office/drawing/2014/main" id="{463DAAE8-6A4B-97B7-1F58-3B178556CF09}"/>
              </a:ext>
            </a:extLst>
          </p:cNvPr>
          <p:cNvSpPr/>
          <p:nvPr/>
        </p:nvSpPr>
        <p:spPr>
          <a:xfrm>
            <a:off x="6839017" y="4625203"/>
            <a:ext cx="479683" cy="148841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5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2EE9-C4E7-2D7E-DF07-D7D10D5D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09A6FC-7C62-FB3A-E848-A645D6016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7035" y="1365458"/>
            <a:ext cx="8281023" cy="49446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12C10-92AD-87EF-EF7B-BAE69521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A27D-1EB0-FABF-EFFA-2BA33957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Demo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47C60-3C0B-6679-FE38-876745AC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AF68A-4CFE-CEB0-E13F-45B0773DC86C}"/>
              </a:ext>
            </a:extLst>
          </p:cNvPr>
          <p:cNvSpPr txBox="1"/>
          <p:nvPr/>
        </p:nvSpPr>
        <p:spPr>
          <a:xfrm>
            <a:off x="5410010" y="263822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Click me!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7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842" y="2075329"/>
            <a:ext cx="1753802" cy="17952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137160" tIns="137160" rIns="137160" bIns="137160">
            <a:noAutofit/>
          </a:bodyPr>
          <a:lstStyle/>
          <a:p>
            <a:pPr>
              <a:lnSpc>
                <a:spcPct val="89000"/>
              </a:lnSpc>
            </a:pP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4625305" y="2075329"/>
            <a:ext cx="1753802" cy="179520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137160" tIns="137160" rIns="137160" bIns="137160">
            <a:noAutofit/>
          </a:bodyPr>
          <a:lstStyle/>
          <a:p>
            <a:pPr>
              <a:lnSpc>
                <a:spcPct val="89000"/>
              </a:lnSpc>
            </a:pP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6551770" y="2075329"/>
            <a:ext cx="1753802" cy="17952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lIns="137160" tIns="137160" rIns="137160" bIns="137160">
            <a:noAutofit/>
          </a:bodyPr>
          <a:lstStyle/>
          <a:p>
            <a:pPr>
              <a:lnSpc>
                <a:spcPct val="89000"/>
              </a:lnSpc>
            </a:pP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8478233" y="2075329"/>
            <a:ext cx="1753802" cy="179520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137160" tIns="137160" rIns="137160" bIns="137160">
            <a:noAutofit/>
          </a:bodyPr>
          <a:lstStyle/>
          <a:p>
            <a:pPr>
              <a:lnSpc>
                <a:spcPct val="89000"/>
              </a:lnSpc>
            </a:pP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Way Forward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98841" y="1660794"/>
            <a:ext cx="1753802" cy="41477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50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7708" y="1660794"/>
            <a:ext cx="1753802" cy="414770"/>
          </a:xfrm>
          <a:prstGeom prst="rect">
            <a:avLst/>
          </a:pr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5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6573" y="1660794"/>
            <a:ext cx="1753802" cy="414770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5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85440" y="1660794"/>
            <a:ext cx="1753802" cy="414770"/>
          </a:xfrm>
          <a:prstGeom prst="rect">
            <a:avLst/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36151" tIns="36151" rIns="36151" bIns="36151" numCol="1" spcCol="1270" anchor="ctr" anchorCtr="0">
            <a:noAutofit/>
          </a:bodyPr>
          <a:lstStyle/>
          <a:p>
            <a:pPr algn="ctr" defTabSz="71118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50" dirty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10961" y="2455145"/>
            <a:ext cx="1656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bg1"/>
                </a:solidFill>
              </a:rPr>
              <a:t>Successfully created model to identify birds in the Houston area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5086" y="2455146"/>
            <a:ext cx="1656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Model Accuracy Increased when more photos were added to data set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26785" y="2316647"/>
            <a:ext cx="1656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Created interactive website that displays findings and allows for user to upload a photo</a:t>
            </a:r>
          </a:p>
          <a:p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38170-E6D7-C349-CEDB-2E2C3471EB8F}"/>
              </a:ext>
            </a:extLst>
          </p:cNvPr>
          <p:cNvSpPr txBox="1"/>
          <p:nvPr/>
        </p:nvSpPr>
        <p:spPr>
          <a:xfrm>
            <a:off x="2687394" y="2489864"/>
            <a:ext cx="175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bg1"/>
                </a:solidFill>
              </a:rPr>
              <a:t>Created and modified a unique dataset from scratch</a:t>
            </a:r>
          </a:p>
        </p:txBody>
      </p:sp>
      <p:sp>
        <p:nvSpPr>
          <p:cNvPr id="26" name="Freeform 20">
            <a:extLst>
              <a:ext uri="{FF2B5EF4-FFF2-40B4-BE49-F238E27FC236}">
                <a16:creationId xmlns:a16="http://schemas.microsoft.com/office/drawing/2014/main" id="{B3EC7C60-E7F4-E02E-667B-560D0562CA7C}"/>
              </a:ext>
            </a:extLst>
          </p:cNvPr>
          <p:cNvSpPr>
            <a:spLocks noEditPoints="1"/>
          </p:cNvSpPr>
          <p:nvPr/>
        </p:nvSpPr>
        <p:spPr bwMode="auto">
          <a:xfrm>
            <a:off x="3449995" y="1734422"/>
            <a:ext cx="228600" cy="274320"/>
          </a:xfrm>
          <a:custGeom>
            <a:avLst/>
            <a:gdLst>
              <a:gd name="T0" fmla="*/ 108 w 108"/>
              <a:gd name="T1" fmla="*/ 53 h 166"/>
              <a:gd name="T2" fmla="*/ 94 w 108"/>
              <a:gd name="T3" fmla="*/ 90 h 166"/>
              <a:gd name="T4" fmla="*/ 77 w 108"/>
              <a:gd name="T5" fmla="*/ 123 h 166"/>
              <a:gd name="T6" fmla="*/ 32 w 108"/>
              <a:gd name="T7" fmla="*/ 123 h 166"/>
              <a:gd name="T8" fmla="*/ 15 w 108"/>
              <a:gd name="T9" fmla="*/ 90 h 166"/>
              <a:gd name="T10" fmla="*/ 0 w 108"/>
              <a:gd name="T11" fmla="*/ 53 h 166"/>
              <a:gd name="T12" fmla="*/ 54 w 108"/>
              <a:gd name="T13" fmla="*/ 0 h 166"/>
              <a:gd name="T14" fmla="*/ 54 w 108"/>
              <a:gd name="T15" fmla="*/ 0 h 166"/>
              <a:gd name="T16" fmla="*/ 54 w 108"/>
              <a:gd name="T17" fmla="*/ 0 h 166"/>
              <a:gd name="T18" fmla="*/ 108 w 108"/>
              <a:gd name="T19" fmla="*/ 53 h 166"/>
              <a:gd name="T20" fmla="*/ 75 w 108"/>
              <a:gd name="T21" fmla="*/ 127 h 166"/>
              <a:gd name="T22" fmla="*/ 34 w 108"/>
              <a:gd name="T23" fmla="*/ 127 h 166"/>
              <a:gd name="T24" fmla="*/ 30 w 108"/>
              <a:gd name="T25" fmla="*/ 131 h 166"/>
              <a:gd name="T26" fmla="*/ 30 w 108"/>
              <a:gd name="T27" fmla="*/ 132 h 166"/>
              <a:gd name="T28" fmla="*/ 34 w 108"/>
              <a:gd name="T29" fmla="*/ 136 h 166"/>
              <a:gd name="T30" fmla="*/ 75 w 108"/>
              <a:gd name="T31" fmla="*/ 136 h 166"/>
              <a:gd name="T32" fmla="*/ 79 w 108"/>
              <a:gd name="T33" fmla="*/ 132 h 166"/>
              <a:gd name="T34" fmla="*/ 79 w 108"/>
              <a:gd name="T35" fmla="*/ 131 h 166"/>
              <a:gd name="T36" fmla="*/ 75 w 108"/>
              <a:gd name="T37" fmla="*/ 127 h 166"/>
              <a:gd name="T38" fmla="*/ 75 w 108"/>
              <a:gd name="T39" fmla="*/ 139 h 166"/>
              <a:gd name="T40" fmla="*/ 34 w 108"/>
              <a:gd name="T41" fmla="*/ 139 h 166"/>
              <a:gd name="T42" fmla="*/ 30 w 108"/>
              <a:gd name="T43" fmla="*/ 143 h 166"/>
              <a:gd name="T44" fmla="*/ 30 w 108"/>
              <a:gd name="T45" fmla="*/ 143 h 166"/>
              <a:gd name="T46" fmla="*/ 34 w 108"/>
              <a:gd name="T47" fmla="*/ 147 h 166"/>
              <a:gd name="T48" fmla="*/ 75 w 108"/>
              <a:gd name="T49" fmla="*/ 147 h 166"/>
              <a:gd name="T50" fmla="*/ 79 w 108"/>
              <a:gd name="T51" fmla="*/ 143 h 166"/>
              <a:gd name="T52" fmla="*/ 79 w 108"/>
              <a:gd name="T53" fmla="*/ 143 h 166"/>
              <a:gd name="T54" fmla="*/ 75 w 108"/>
              <a:gd name="T55" fmla="*/ 139 h 166"/>
              <a:gd name="T56" fmla="*/ 75 w 108"/>
              <a:gd name="T57" fmla="*/ 150 h 166"/>
              <a:gd name="T58" fmla="*/ 34 w 108"/>
              <a:gd name="T59" fmla="*/ 150 h 166"/>
              <a:gd name="T60" fmla="*/ 30 w 108"/>
              <a:gd name="T61" fmla="*/ 154 h 166"/>
              <a:gd name="T62" fmla="*/ 30 w 108"/>
              <a:gd name="T63" fmla="*/ 156 h 166"/>
              <a:gd name="T64" fmla="*/ 34 w 108"/>
              <a:gd name="T65" fmla="*/ 160 h 166"/>
              <a:gd name="T66" fmla="*/ 38 w 108"/>
              <a:gd name="T67" fmla="*/ 160 h 166"/>
              <a:gd name="T68" fmla="*/ 38 w 108"/>
              <a:gd name="T69" fmla="*/ 162 h 166"/>
              <a:gd name="T70" fmla="*/ 42 w 108"/>
              <a:gd name="T71" fmla="*/ 166 h 166"/>
              <a:gd name="T72" fmla="*/ 66 w 108"/>
              <a:gd name="T73" fmla="*/ 166 h 166"/>
              <a:gd name="T74" fmla="*/ 70 w 108"/>
              <a:gd name="T75" fmla="*/ 162 h 166"/>
              <a:gd name="T76" fmla="*/ 70 w 108"/>
              <a:gd name="T77" fmla="*/ 160 h 166"/>
              <a:gd name="T78" fmla="*/ 75 w 108"/>
              <a:gd name="T79" fmla="*/ 160 h 166"/>
              <a:gd name="T80" fmla="*/ 79 w 108"/>
              <a:gd name="T81" fmla="*/ 156 h 166"/>
              <a:gd name="T82" fmla="*/ 79 w 108"/>
              <a:gd name="T83" fmla="*/ 154 h 166"/>
              <a:gd name="T84" fmla="*/ 75 w 108"/>
              <a:gd name="T85" fmla="*/ 15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8" h="166">
                <a:moveTo>
                  <a:pt x="108" y="53"/>
                </a:moveTo>
                <a:cubicBezTo>
                  <a:pt x="108" y="68"/>
                  <a:pt x="103" y="81"/>
                  <a:pt x="94" y="90"/>
                </a:cubicBezTo>
                <a:cubicBezTo>
                  <a:pt x="76" y="111"/>
                  <a:pt x="86" y="123"/>
                  <a:pt x="77" y="123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22" y="123"/>
                  <a:pt x="33" y="111"/>
                  <a:pt x="15" y="90"/>
                </a:cubicBezTo>
                <a:cubicBezTo>
                  <a:pt x="6" y="81"/>
                  <a:pt x="0" y="68"/>
                  <a:pt x="0" y="53"/>
                </a:cubicBezTo>
                <a:cubicBezTo>
                  <a:pt x="0" y="24"/>
                  <a:pt x="25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84" y="0"/>
                  <a:pt x="108" y="24"/>
                  <a:pt x="108" y="53"/>
                </a:cubicBezTo>
                <a:moveTo>
                  <a:pt x="75" y="127"/>
                </a:moveTo>
                <a:cubicBezTo>
                  <a:pt x="34" y="127"/>
                  <a:pt x="34" y="127"/>
                  <a:pt x="34" y="127"/>
                </a:cubicBezTo>
                <a:cubicBezTo>
                  <a:pt x="32" y="127"/>
                  <a:pt x="30" y="129"/>
                  <a:pt x="30" y="131"/>
                </a:cubicBezTo>
                <a:cubicBezTo>
                  <a:pt x="30" y="132"/>
                  <a:pt x="30" y="132"/>
                  <a:pt x="30" y="132"/>
                </a:cubicBezTo>
                <a:cubicBezTo>
                  <a:pt x="30" y="134"/>
                  <a:pt x="32" y="136"/>
                  <a:pt x="34" y="136"/>
                </a:cubicBezTo>
                <a:cubicBezTo>
                  <a:pt x="75" y="136"/>
                  <a:pt x="75" y="136"/>
                  <a:pt x="75" y="136"/>
                </a:cubicBezTo>
                <a:cubicBezTo>
                  <a:pt x="77" y="136"/>
                  <a:pt x="79" y="134"/>
                  <a:pt x="79" y="132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79" y="129"/>
                  <a:pt x="77" y="127"/>
                  <a:pt x="75" y="127"/>
                </a:cubicBezTo>
                <a:moveTo>
                  <a:pt x="75" y="139"/>
                </a:moveTo>
                <a:cubicBezTo>
                  <a:pt x="34" y="139"/>
                  <a:pt x="34" y="139"/>
                  <a:pt x="34" y="139"/>
                </a:cubicBezTo>
                <a:cubicBezTo>
                  <a:pt x="32" y="139"/>
                  <a:pt x="30" y="141"/>
                  <a:pt x="30" y="143"/>
                </a:cubicBezTo>
                <a:cubicBezTo>
                  <a:pt x="30" y="143"/>
                  <a:pt x="30" y="143"/>
                  <a:pt x="30" y="143"/>
                </a:cubicBezTo>
                <a:cubicBezTo>
                  <a:pt x="30" y="145"/>
                  <a:pt x="32" y="147"/>
                  <a:pt x="34" y="147"/>
                </a:cubicBezTo>
                <a:cubicBezTo>
                  <a:pt x="75" y="147"/>
                  <a:pt x="75" y="147"/>
                  <a:pt x="75" y="147"/>
                </a:cubicBezTo>
                <a:cubicBezTo>
                  <a:pt x="77" y="147"/>
                  <a:pt x="79" y="145"/>
                  <a:pt x="79" y="143"/>
                </a:cubicBezTo>
                <a:cubicBezTo>
                  <a:pt x="79" y="143"/>
                  <a:pt x="79" y="143"/>
                  <a:pt x="79" y="143"/>
                </a:cubicBezTo>
                <a:cubicBezTo>
                  <a:pt x="79" y="141"/>
                  <a:pt x="77" y="139"/>
                  <a:pt x="75" y="139"/>
                </a:cubicBezTo>
                <a:moveTo>
                  <a:pt x="75" y="150"/>
                </a:moveTo>
                <a:cubicBezTo>
                  <a:pt x="34" y="150"/>
                  <a:pt x="34" y="150"/>
                  <a:pt x="34" y="150"/>
                </a:cubicBezTo>
                <a:cubicBezTo>
                  <a:pt x="32" y="150"/>
                  <a:pt x="30" y="152"/>
                  <a:pt x="30" y="154"/>
                </a:cubicBezTo>
                <a:cubicBezTo>
                  <a:pt x="30" y="156"/>
                  <a:pt x="30" y="156"/>
                  <a:pt x="30" y="156"/>
                </a:cubicBezTo>
                <a:cubicBezTo>
                  <a:pt x="30" y="159"/>
                  <a:pt x="32" y="160"/>
                  <a:pt x="34" y="160"/>
                </a:cubicBezTo>
                <a:cubicBezTo>
                  <a:pt x="38" y="160"/>
                  <a:pt x="38" y="160"/>
                  <a:pt x="38" y="160"/>
                </a:cubicBezTo>
                <a:cubicBezTo>
                  <a:pt x="38" y="162"/>
                  <a:pt x="38" y="162"/>
                  <a:pt x="38" y="162"/>
                </a:cubicBezTo>
                <a:cubicBezTo>
                  <a:pt x="38" y="164"/>
                  <a:pt x="40" y="166"/>
                  <a:pt x="42" y="166"/>
                </a:cubicBezTo>
                <a:cubicBezTo>
                  <a:pt x="66" y="166"/>
                  <a:pt x="66" y="166"/>
                  <a:pt x="66" y="166"/>
                </a:cubicBezTo>
                <a:cubicBezTo>
                  <a:pt x="69" y="166"/>
                  <a:pt x="70" y="164"/>
                  <a:pt x="70" y="162"/>
                </a:cubicBezTo>
                <a:cubicBezTo>
                  <a:pt x="70" y="160"/>
                  <a:pt x="70" y="160"/>
                  <a:pt x="70" y="160"/>
                </a:cubicBezTo>
                <a:cubicBezTo>
                  <a:pt x="75" y="160"/>
                  <a:pt x="75" y="160"/>
                  <a:pt x="75" y="160"/>
                </a:cubicBezTo>
                <a:cubicBezTo>
                  <a:pt x="77" y="160"/>
                  <a:pt x="79" y="159"/>
                  <a:pt x="79" y="156"/>
                </a:cubicBezTo>
                <a:cubicBezTo>
                  <a:pt x="79" y="154"/>
                  <a:pt x="79" y="154"/>
                  <a:pt x="79" y="154"/>
                </a:cubicBezTo>
                <a:cubicBezTo>
                  <a:pt x="79" y="152"/>
                  <a:pt x="77" y="150"/>
                  <a:pt x="75" y="150"/>
                </a:cubicBezTo>
              </a:path>
            </a:pathLst>
          </a:custGeom>
          <a:solidFill>
            <a:srgbClr val="A65F1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28" name="Freeform 118">
            <a:extLst>
              <a:ext uri="{FF2B5EF4-FFF2-40B4-BE49-F238E27FC236}">
                <a16:creationId xmlns:a16="http://schemas.microsoft.com/office/drawing/2014/main" id="{9E2969E1-672B-C822-0976-469E74F441A8}"/>
              </a:ext>
            </a:extLst>
          </p:cNvPr>
          <p:cNvSpPr>
            <a:spLocks noEditPoints="1"/>
          </p:cNvSpPr>
          <p:nvPr/>
        </p:nvSpPr>
        <p:spPr bwMode="auto">
          <a:xfrm>
            <a:off x="7287464" y="1703413"/>
            <a:ext cx="271942" cy="329531"/>
          </a:xfrm>
          <a:custGeom>
            <a:avLst/>
            <a:gdLst>
              <a:gd name="T0" fmla="*/ 6 w 144"/>
              <a:gd name="T1" fmla="*/ 37 h 174"/>
              <a:gd name="T2" fmla="*/ 5 w 144"/>
              <a:gd name="T3" fmla="*/ 50 h 174"/>
              <a:gd name="T4" fmla="*/ 29 w 144"/>
              <a:gd name="T5" fmla="*/ 79 h 174"/>
              <a:gd name="T6" fmla="*/ 30 w 144"/>
              <a:gd name="T7" fmla="*/ 78 h 174"/>
              <a:gd name="T8" fmla="*/ 45 w 144"/>
              <a:gd name="T9" fmla="*/ 70 h 174"/>
              <a:gd name="T10" fmla="*/ 0 w 144"/>
              <a:gd name="T11" fmla="*/ 14 h 174"/>
              <a:gd name="T12" fmla="*/ 29 w 144"/>
              <a:gd name="T13" fmla="*/ 79 h 174"/>
              <a:gd name="T14" fmla="*/ 72 w 144"/>
              <a:gd name="T15" fmla="*/ 38 h 174"/>
              <a:gd name="T16" fmla="*/ 82 w 144"/>
              <a:gd name="T17" fmla="*/ 43 h 174"/>
              <a:gd name="T18" fmla="*/ 119 w 144"/>
              <a:gd name="T19" fmla="*/ 73 h 174"/>
              <a:gd name="T20" fmla="*/ 92 w 144"/>
              <a:gd name="T21" fmla="*/ 35 h 174"/>
              <a:gd name="T22" fmla="*/ 93 w 144"/>
              <a:gd name="T23" fmla="*/ 19 h 174"/>
              <a:gd name="T24" fmla="*/ 96 w 144"/>
              <a:gd name="T25" fmla="*/ 12 h 174"/>
              <a:gd name="T26" fmla="*/ 89 w 144"/>
              <a:gd name="T27" fmla="*/ 8 h 174"/>
              <a:gd name="T28" fmla="*/ 76 w 144"/>
              <a:gd name="T29" fmla="*/ 5 h 174"/>
              <a:gd name="T30" fmla="*/ 70 w 144"/>
              <a:gd name="T31" fmla="*/ 7 h 174"/>
              <a:gd name="T32" fmla="*/ 62 w 144"/>
              <a:gd name="T33" fmla="*/ 11 h 174"/>
              <a:gd name="T34" fmla="*/ 32 w 144"/>
              <a:gd name="T35" fmla="*/ 4 h 174"/>
              <a:gd name="T36" fmla="*/ 48 w 144"/>
              <a:gd name="T37" fmla="*/ 68 h 174"/>
              <a:gd name="T38" fmla="*/ 126 w 144"/>
              <a:gd name="T39" fmla="*/ 163 h 174"/>
              <a:gd name="T40" fmla="*/ 11 w 144"/>
              <a:gd name="T41" fmla="*/ 167 h 174"/>
              <a:gd name="T42" fmla="*/ 14 w 144"/>
              <a:gd name="T43" fmla="*/ 174 h 174"/>
              <a:gd name="T44" fmla="*/ 126 w 144"/>
              <a:gd name="T45" fmla="*/ 174 h 174"/>
              <a:gd name="T46" fmla="*/ 130 w 144"/>
              <a:gd name="T47" fmla="*/ 167 h 174"/>
              <a:gd name="T48" fmla="*/ 139 w 144"/>
              <a:gd name="T49" fmla="*/ 76 h 174"/>
              <a:gd name="T50" fmla="*/ 122 w 144"/>
              <a:gd name="T51" fmla="*/ 93 h 174"/>
              <a:gd name="T52" fmla="*/ 139 w 144"/>
              <a:gd name="T53" fmla="*/ 76 h 174"/>
              <a:gd name="T54" fmla="*/ 71 w 144"/>
              <a:gd name="T55" fmla="*/ 135 h 174"/>
              <a:gd name="T56" fmla="*/ 70 w 144"/>
              <a:gd name="T57" fmla="*/ 135 h 174"/>
              <a:gd name="T58" fmla="*/ 61 w 144"/>
              <a:gd name="T59" fmla="*/ 136 h 174"/>
              <a:gd name="T60" fmla="*/ 57 w 144"/>
              <a:gd name="T61" fmla="*/ 137 h 174"/>
              <a:gd name="T62" fmla="*/ 49 w 144"/>
              <a:gd name="T63" fmla="*/ 139 h 174"/>
              <a:gd name="T64" fmla="*/ 49 w 144"/>
              <a:gd name="T65" fmla="*/ 139 h 174"/>
              <a:gd name="T66" fmla="*/ 48 w 144"/>
              <a:gd name="T67" fmla="*/ 135 h 174"/>
              <a:gd name="T68" fmla="*/ 39 w 144"/>
              <a:gd name="T69" fmla="*/ 136 h 174"/>
              <a:gd name="T70" fmla="*/ 39 w 144"/>
              <a:gd name="T71" fmla="*/ 144 h 174"/>
              <a:gd name="T72" fmla="*/ 39 w 144"/>
              <a:gd name="T73" fmla="*/ 144 h 174"/>
              <a:gd name="T74" fmla="*/ 39 w 144"/>
              <a:gd name="T75" fmla="*/ 144 h 174"/>
              <a:gd name="T76" fmla="*/ 28 w 144"/>
              <a:gd name="T77" fmla="*/ 155 h 174"/>
              <a:gd name="T78" fmla="*/ 115 w 144"/>
              <a:gd name="T79" fmla="*/ 159 h 174"/>
              <a:gd name="T80" fmla="*/ 113 w 144"/>
              <a:gd name="T81" fmla="*/ 155 h 174"/>
              <a:gd name="T82" fmla="*/ 110 w 144"/>
              <a:gd name="T83" fmla="*/ 152 h 174"/>
              <a:gd name="T84" fmla="*/ 107 w 144"/>
              <a:gd name="T85" fmla="*/ 149 h 174"/>
              <a:gd name="T86" fmla="*/ 104 w 144"/>
              <a:gd name="T87" fmla="*/ 146 h 174"/>
              <a:gd name="T88" fmla="*/ 101 w 144"/>
              <a:gd name="T89" fmla="*/ 144 h 174"/>
              <a:gd name="T90" fmla="*/ 96 w 144"/>
              <a:gd name="T91" fmla="*/ 141 h 174"/>
              <a:gd name="T92" fmla="*/ 92 w 144"/>
              <a:gd name="T93" fmla="*/ 139 h 174"/>
              <a:gd name="T94" fmla="*/ 128 w 144"/>
              <a:gd name="T95" fmla="*/ 101 h 174"/>
              <a:gd name="T96" fmla="*/ 117 w 144"/>
              <a:gd name="T97" fmla="*/ 94 h 174"/>
              <a:gd name="T98" fmla="*/ 116 w 144"/>
              <a:gd name="T99" fmla="*/ 77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4" h="174">
                <a:moveTo>
                  <a:pt x="5" y="50"/>
                </a:moveTo>
                <a:cubicBezTo>
                  <a:pt x="4" y="46"/>
                  <a:pt x="4" y="41"/>
                  <a:pt x="6" y="37"/>
                </a:cubicBezTo>
                <a:cubicBezTo>
                  <a:pt x="15" y="59"/>
                  <a:pt x="15" y="59"/>
                  <a:pt x="15" y="59"/>
                </a:cubicBezTo>
                <a:cubicBezTo>
                  <a:pt x="11" y="58"/>
                  <a:pt x="7" y="55"/>
                  <a:pt x="5" y="50"/>
                </a:cubicBezTo>
                <a:close/>
                <a:moveTo>
                  <a:pt x="29" y="79"/>
                </a:moveTo>
                <a:cubicBezTo>
                  <a:pt x="29" y="79"/>
                  <a:pt x="29" y="79"/>
                  <a:pt x="29" y="79"/>
                </a:cubicBezTo>
                <a:cubicBezTo>
                  <a:pt x="29" y="79"/>
                  <a:pt x="29" y="79"/>
                  <a:pt x="30" y="78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78"/>
                  <a:pt x="30" y="78"/>
                  <a:pt x="30" y="78"/>
                </a:cubicBezTo>
                <a:cubicBezTo>
                  <a:pt x="32" y="77"/>
                  <a:pt x="36" y="74"/>
                  <a:pt x="45" y="70"/>
                </a:cubicBezTo>
                <a:cubicBezTo>
                  <a:pt x="18" y="9"/>
                  <a:pt x="18" y="9"/>
                  <a:pt x="18" y="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28" y="79"/>
                </a:cubicBezTo>
                <a:cubicBezTo>
                  <a:pt x="28" y="79"/>
                  <a:pt x="28" y="79"/>
                  <a:pt x="29" y="79"/>
                </a:cubicBezTo>
                <a:close/>
                <a:moveTo>
                  <a:pt x="58" y="63"/>
                </a:moveTo>
                <a:cubicBezTo>
                  <a:pt x="67" y="58"/>
                  <a:pt x="72" y="48"/>
                  <a:pt x="72" y="38"/>
                </a:cubicBezTo>
                <a:cubicBezTo>
                  <a:pt x="73" y="39"/>
                  <a:pt x="73" y="40"/>
                  <a:pt x="74" y="40"/>
                </a:cubicBezTo>
                <a:cubicBezTo>
                  <a:pt x="76" y="43"/>
                  <a:pt x="79" y="44"/>
                  <a:pt x="82" y="43"/>
                </a:cubicBezTo>
                <a:cubicBezTo>
                  <a:pt x="82" y="43"/>
                  <a:pt x="111" y="71"/>
                  <a:pt x="116" y="77"/>
                </a:cubicBezTo>
                <a:cubicBezTo>
                  <a:pt x="117" y="76"/>
                  <a:pt x="118" y="74"/>
                  <a:pt x="119" y="73"/>
                </a:cubicBezTo>
                <a:cubicBezTo>
                  <a:pt x="121" y="71"/>
                  <a:pt x="123" y="70"/>
                  <a:pt x="126" y="69"/>
                </a:cubicBezTo>
                <a:cubicBezTo>
                  <a:pt x="92" y="35"/>
                  <a:pt x="92" y="35"/>
                  <a:pt x="92" y="35"/>
                </a:cubicBezTo>
                <a:cubicBezTo>
                  <a:pt x="92" y="32"/>
                  <a:pt x="92" y="29"/>
                  <a:pt x="90" y="27"/>
                </a:cubicBezTo>
                <a:cubicBezTo>
                  <a:pt x="92" y="25"/>
                  <a:pt x="93" y="22"/>
                  <a:pt x="93" y="19"/>
                </a:cubicBezTo>
                <a:cubicBezTo>
                  <a:pt x="93" y="18"/>
                  <a:pt x="93" y="18"/>
                  <a:pt x="93" y="18"/>
                </a:cubicBezTo>
                <a:cubicBezTo>
                  <a:pt x="96" y="17"/>
                  <a:pt x="97" y="15"/>
                  <a:pt x="96" y="12"/>
                </a:cubicBezTo>
                <a:cubicBezTo>
                  <a:pt x="96" y="12"/>
                  <a:pt x="96" y="12"/>
                  <a:pt x="95" y="10"/>
                </a:cubicBezTo>
                <a:cubicBezTo>
                  <a:pt x="94" y="8"/>
                  <a:pt x="91" y="7"/>
                  <a:pt x="89" y="8"/>
                </a:cubicBezTo>
                <a:cubicBezTo>
                  <a:pt x="89" y="8"/>
                  <a:pt x="89" y="8"/>
                  <a:pt x="88" y="8"/>
                </a:cubicBezTo>
                <a:cubicBezTo>
                  <a:pt x="85" y="5"/>
                  <a:pt x="80" y="3"/>
                  <a:pt x="76" y="5"/>
                </a:cubicBezTo>
                <a:cubicBezTo>
                  <a:pt x="76" y="5"/>
                  <a:pt x="76" y="5"/>
                  <a:pt x="70" y="8"/>
                </a:cubicBezTo>
                <a:cubicBezTo>
                  <a:pt x="70" y="7"/>
                  <a:pt x="70" y="7"/>
                  <a:pt x="70" y="7"/>
                </a:cubicBezTo>
                <a:cubicBezTo>
                  <a:pt x="62" y="11"/>
                  <a:pt x="62" y="11"/>
                  <a:pt x="62" y="11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54" y="4"/>
                  <a:pt x="43" y="0"/>
                  <a:pt x="32" y="4"/>
                </a:cubicBezTo>
                <a:cubicBezTo>
                  <a:pt x="22" y="7"/>
                  <a:pt x="22" y="7"/>
                  <a:pt x="22" y="7"/>
                </a:cubicBezTo>
                <a:cubicBezTo>
                  <a:pt x="48" y="68"/>
                  <a:pt x="48" y="68"/>
                  <a:pt x="48" y="68"/>
                </a:cubicBezTo>
                <a:cubicBezTo>
                  <a:pt x="51" y="66"/>
                  <a:pt x="54" y="65"/>
                  <a:pt x="58" y="63"/>
                </a:cubicBezTo>
                <a:close/>
                <a:moveTo>
                  <a:pt x="126" y="163"/>
                </a:moveTo>
                <a:cubicBezTo>
                  <a:pt x="122" y="163"/>
                  <a:pt x="14" y="163"/>
                  <a:pt x="14" y="163"/>
                </a:cubicBezTo>
                <a:cubicBezTo>
                  <a:pt x="12" y="163"/>
                  <a:pt x="11" y="165"/>
                  <a:pt x="11" y="167"/>
                </a:cubicBezTo>
                <a:cubicBezTo>
                  <a:pt x="11" y="170"/>
                  <a:pt x="11" y="170"/>
                  <a:pt x="11" y="170"/>
                </a:cubicBezTo>
                <a:cubicBezTo>
                  <a:pt x="11" y="172"/>
                  <a:pt x="12" y="174"/>
                  <a:pt x="14" y="174"/>
                </a:cubicBezTo>
                <a:cubicBezTo>
                  <a:pt x="37" y="174"/>
                  <a:pt x="56" y="174"/>
                  <a:pt x="70" y="174"/>
                </a:cubicBezTo>
                <a:cubicBezTo>
                  <a:pt x="126" y="174"/>
                  <a:pt x="126" y="174"/>
                  <a:pt x="126" y="174"/>
                </a:cubicBezTo>
                <a:cubicBezTo>
                  <a:pt x="128" y="174"/>
                  <a:pt x="130" y="172"/>
                  <a:pt x="130" y="170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65"/>
                  <a:pt x="128" y="163"/>
                  <a:pt x="126" y="163"/>
                </a:cubicBezTo>
                <a:close/>
                <a:moveTo>
                  <a:pt x="139" y="76"/>
                </a:moveTo>
                <a:cubicBezTo>
                  <a:pt x="134" y="71"/>
                  <a:pt x="126" y="71"/>
                  <a:pt x="122" y="76"/>
                </a:cubicBezTo>
                <a:cubicBezTo>
                  <a:pt x="117" y="81"/>
                  <a:pt x="117" y="88"/>
                  <a:pt x="122" y="93"/>
                </a:cubicBezTo>
                <a:cubicBezTo>
                  <a:pt x="126" y="98"/>
                  <a:pt x="134" y="98"/>
                  <a:pt x="139" y="93"/>
                </a:cubicBezTo>
                <a:cubicBezTo>
                  <a:pt x="144" y="88"/>
                  <a:pt x="144" y="81"/>
                  <a:pt x="139" y="76"/>
                </a:cubicBezTo>
                <a:close/>
                <a:moveTo>
                  <a:pt x="117" y="94"/>
                </a:moveTo>
                <a:cubicBezTo>
                  <a:pt x="71" y="135"/>
                  <a:pt x="71" y="135"/>
                  <a:pt x="71" y="135"/>
                </a:cubicBezTo>
                <a:cubicBezTo>
                  <a:pt x="71" y="135"/>
                  <a:pt x="70" y="135"/>
                  <a:pt x="70" y="135"/>
                </a:cubicBezTo>
                <a:cubicBezTo>
                  <a:pt x="70" y="135"/>
                  <a:pt x="70" y="135"/>
                  <a:pt x="70" y="135"/>
                </a:cubicBezTo>
                <a:cubicBezTo>
                  <a:pt x="68" y="135"/>
                  <a:pt x="66" y="135"/>
                  <a:pt x="65" y="135"/>
                </a:cubicBezTo>
                <a:cubicBezTo>
                  <a:pt x="64" y="135"/>
                  <a:pt x="62" y="136"/>
                  <a:pt x="61" y="136"/>
                </a:cubicBezTo>
                <a:cubicBezTo>
                  <a:pt x="60" y="136"/>
                  <a:pt x="58" y="136"/>
                  <a:pt x="57" y="137"/>
                </a:cubicBezTo>
                <a:cubicBezTo>
                  <a:pt x="57" y="137"/>
                  <a:pt x="57" y="137"/>
                  <a:pt x="57" y="137"/>
                </a:cubicBezTo>
                <a:cubicBezTo>
                  <a:pt x="54" y="137"/>
                  <a:pt x="52" y="138"/>
                  <a:pt x="49" y="139"/>
                </a:cubicBezTo>
                <a:cubicBezTo>
                  <a:pt x="49" y="139"/>
                  <a:pt x="49" y="139"/>
                  <a:pt x="49" y="139"/>
                </a:cubicBezTo>
                <a:cubicBezTo>
                  <a:pt x="50" y="139"/>
                  <a:pt x="50" y="139"/>
                  <a:pt x="50" y="140"/>
                </a:cubicBezTo>
                <a:cubicBezTo>
                  <a:pt x="50" y="139"/>
                  <a:pt x="49" y="139"/>
                  <a:pt x="49" y="139"/>
                </a:cubicBezTo>
                <a:cubicBezTo>
                  <a:pt x="49" y="139"/>
                  <a:pt x="49" y="139"/>
                  <a:pt x="49" y="139"/>
                </a:cubicBezTo>
                <a:cubicBezTo>
                  <a:pt x="49" y="139"/>
                  <a:pt x="49" y="139"/>
                  <a:pt x="48" y="135"/>
                </a:cubicBezTo>
                <a:cubicBezTo>
                  <a:pt x="47" y="134"/>
                  <a:pt x="45" y="133"/>
                  <a:pt x="43" y="134"/>
                </a:cubicBezTo>
                <a:cubicBezTo>
                  <a:pt x="43" y="134"/>
                  <a:pt x="43" y="134"/>
                  <a:pt x="39" y="136"/>
                </a:cubicBezTo>
                <a:cubicBezTo>
                  <a:pt x="37" y="137"/>
                  <a:pt x="36" y="139"/>
                  <a:pt x="37" y="141"/>
                </a:cubicBezTo>
                <a:cubicBezTo>
                  <a:pt x="37" y="141"/>
                  <a:pt x="37" y="141"/>
                  <a:pt x="39" y="144"/>
                </a:cubicBezTo>
                <a:cubicBezTo>
                  <a:pt x="39" y="144"/>
                  <a:pt x="39" y="144"/>
                  <a:pt x="39" y="144"/>
                </a:cubicBezTo>
                <a:cubicBezTo>
                  <a:pt x="39" y="144"/>
                  <a:pt x="39" y="144"/>
                  <a:pt x="39" y="144"/>
                </a:cubicBezTo>
                <a:cubicBezTo>
                  <a:pt x="39" y="144"/>
                  <a:pt x="39" y="144"/>
                  <a:pt x="39" y="144"/>
                </a:cubicBezTo>
                <a:cubicBezTo>
                  <a:pt x="39" y="144"/>
                  <a:pt x="39" y="144"/>
                  <a:pt x="39" y="144"/>
                </a:cubicBezTo>
                <a:cubicBezTo>
                  <a:pt x="36" y="146"/>
                  <a:pt x="33" y="149"/>
                  <a:pt x="31" y="151"/>
                </a:cubicBezTo>
                <a:cubicBezTo>
                  <a:pt x="30" y="152"/>
                  <a:pt x="29" y="154"/>
                  <a:pt x="28" y="155"/>
                </a:cubicBezTo>
                <a:cubicBezTo>
                  <a:pt x="27" y="156"/>
                  <a:pt x="26" y="158"/>
                  <a:pt x="25" y="159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4" y="158"/>
                  <a:pt x="114" y="157"/>
                  <a:pt x="113" y="156"/>
                </a:cubicBezTo>
                <a:cubicBezTo>
                  <a:pt x="113" y="156"/>
                  <a:pt x="113" y="155"/>
                  <a:pt x="113" y="155"/>
                </a:cubicBezTo>
                <a:cubicBezTo>
                  <a:pt x="112" y="154"/>
                  <a:pt x="111" y="153"/>
                  <a:pt x="111" y="153"/>
                </a:cubicBezTo>
                <a:cubicBezTo>
                  <a:pt x="111" y="152"/>
                  <a:pt x="110" y="152"/>
                  <a:pt x="110" y="152"/>
                </a:cubicBezTo>
                <a:cubicBezTo>
                  <a:pt x="109" y="151"/>
                  <a:pt x="109" y="150"/>
                  <a:pt x="108" y="149"/>
                </a:cubicBezTo>
                <a:cubicBezTo>
                  <a:pt x="108" y="149"/>
                  <a:pt x="107" y="149"/>
                  <a:pt x="107" y="149"/>
                </a:cubicBezTo>
                <a:cubicBezTo>
                  <a:pt x="106" y="148"/>
                  <a:pt x="106" y="147"/>
                  <a:pt x="105" y="147"/>
                </a:cubicBezTo>
                <a:cubicBezTo>
                  <a:pt x="104" y="146"/>
                  <a:pt x="104" y="146"/>
                  <a:pt x="104" y="146"/>
                </a:cubicBezTo>
                <a:cubicBezTo>
                  <a:pt x="103" y="145"/>
                  <a:pt x="102" y="144"/>
                  <a:pt x="101" y="144"/>
                </a:cubicBezTo>
                <a:cubicBezTo>
                  <a:pt x="101" y="144"/>
                  <a:pt x="101" y="144"/>
                  <a:pt x="101" y="144"/>
                </a:cubicBezTo>
                <a:cubicBezTo>
                  <a:pt x="99" y="143"/>
                  <a:pt x="98" y="142"/>
                  <a:pt x="97" y="142"/>
                </a:cubicBezTo>
                <a:cubicBezTo>
                  <a:pt x="97" y="141"/>
                  <a:pt x="96" y="141"/>
                  <a:pt x="96" y="141"/>
                </a:cubicBezTo>
                <a:cubicBezTo>
                  <a:pt x="95" y="141"/>
                  <a:pt x="94" y="140"/>
                  <a:pt x="93" y="140"/>
                </a:cubicBezTo>
                <a:cubicBezTo>
                  <a:pt x="93" y="140"/>
                  <a:pt x="92" y="139"/>
                  <a:pt x="92" y="139"/>
                </a:cubicBezTo>
                <a:cubicBezTo>
                  <a:pt x="91" y="139"/>
                  <a:pt x="90" y="138"/>
                  <a:pt x="88" y="138"/>
                </a:cubicBezTo>
                <a:cubicBezTo>
                  <a:pt x="128" y="101"/>
                  <a:pt x="128" y="101"/>
                  <a:pt x="128" y="101"/>
                </a:cubicBezTo>
                <a:cubicBezTo>
                  <a:pt x="125" y="100"/>
                  <a:pt x="121" y="98"/>
                  <a:pt x="119" y="96"/>
                </a:cubicBezTo>
                <a:cubicBezTo>
                  <a:pt x="118" y="95"/>
                  <a:pt x="118" y="94"/>
                  <a:pt x="117" y="94"/>
                </a:cubicBezTo>
                <a:close/>
                <a:moveTo>
                  <a:pt x="82" y="43"/>
                </a:moveTo>
                <a:cubicBezTo>
                  <a:pt x="116" y="77"/>
                  <a:pt x="116" y="77"/>
                  <a:pt x="116" y="77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A73B14-C4EF-31D7-1257-59BB6C1E1357}"/>
              </a:ext>
            </a:extLst>
          </p:cNvPr>
          <p:cNvGrpSpPr/>
          <p:nvPr/>
        </p:nvGrpSpPr>
        <p:grpSpPr>
          <a:xfrm>
            <a:off x="5405363" y="1734232"/>
            <a:ext cx="267893" cy="267892"/>
            <a:chOff x="4873626" y="1533525"/>
            <a:chExt cx="357188" cy="357188"/>
          </a:xfrm>
          <a:solidFill>
            <a:schemeClr val="accent4"/>
          </a:solidFill>
        </p:grpSpPr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61576BDC-A8AE-E294-3C10-005585FED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9" y="1593850"/>
              <a:ext cx="84138" cy="85725"/>
            </a:xfrm>
            <a:custGeom>
              <a:avLst/>
              <a:gdLst>
                <a:gd name="T0" fmla="*/ 30 w 32"/>
                <a:gd name="T1" fmla="*/ 0 h 32"/>
                <a:gd name="T2" fmla="*/ 0 w 32"/>
                <a:gd name="T3" fmla="*/ 30 h 32"/>
                <a:gd name="T4" fmla="*/ 2 w 32"/>
                <a:gd name="T5" fmla="*/ 32 h 32"/>
                <a:gd name="T6" fmla="*/ 4 w 32"/>
                <a:gd name="T7" fmla="*/ 30 h 32"/>
                <a:gd name="T8" fmla="*/ 30 w 32"/>
                <a:gd name="T9" fmla="*/ 4 h 32"/>
                <a:gd name="T10" fmla="*/ 32 w 32"/>
                <a:gd name="T11" fmla="*/ 2 h 32"/>
                <a:gd name="T12" fmla="*/ 30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3" y="32"/>
                    <a:pt x="4" y="31"/>
                    <a:pt x="4" y="30"/>
                  </a:cubicBezTo>
                  <a:cubicBezTo>
                    <a:pt x="4" y="15"/>
                    <a:pt x="15" y="4"/>
                    <a:pt x="30" y="4"/>
                  </a:cubicBezTo>
                  <a:cubicBezTo>
                    <a:pt x="31" y="4"/>
                    <a:pt x="32" y="3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7762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350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3B4ECC8E-A66D-C1D7-46E9-D579852B8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626" y="1533525"/>
              <a:ext cx="357188" cy="357188"/>
            </a:xfrm>
            <a:custGeom>
              <a:avLst/>
              <a:gdLst>
                <a:gd name="T0" fmla="*/ 131 w 134"/>
                <a:gd name="T1" fmla="*/ 120 h 134"/>
                <a:gd name="T2" fmla="*/ 102 w 134"/>
                <a:gd name="T3" fmla="*/ 91 h 134"/>
                <a:gd name="T4" fmla="*/ 95 w 134"/>
                <a:gd name="T5" fmla="*/ 90 h 134"/>
                <a:gd name="T6" fmla="*/ 89 w 134"/>
                <a:gd name="T7" fmla="*/ 84 h 134"/>
                <a:gd name="T8" fmla="*/ 89 w 134"/>
                <a:gd name="T9" fmla="*/ 84 h 134"/>
                <a:gd name="T10" fmla="*/ 87 w 134"/>
                <a:gd name="T11" fmla="*/ 19 h 134"/>
                <a:gd name="T12" fmla="*/ 19 w 134"/>
                <a:gd name="T13" fmla="*/ 19 h 134"/>
                <a:gd name="T14" fmla="*/ 19 w 134"/>
                <a:gd name="T15" fmla="*/ 87 h 134"/>
                <a:gd name="T16" fmla="*/ 84 w 134"/>
                <a:gd name="T17" fmla="*/ 89 h 134"/>
                <a:gd name="T18" fmla="*/ 84 w 134"/>
                <a:gd name="T19" fmla="*/ 89 h 134"/>
                <a:gd name="T20" fmla="*/ 90 w 134"/>
                <a:gd name="T21" fmla="*/ 95 h 134"/>
                <a:gd name="T22" fmla="*/ 91 w 134"/>
                <a:gd name="T23" fmla="*/ 102 h 134"/>
                <a:gd name="T24" fmla="*/ 120 w 134"/>
                <a:gd name="T25" fmla="*/ 131 h 134"/>
                <a:gd name="T26" fmla="*/ 130 w 134"/>
                <a:gd name="T27" fmla="*/ 130 h 134"/>
                <a:gd name="T28" fmla="*/ 131 w 134"/>
                <a:gd name="T29" fmla="*/ 120 h 134"/>
                <a:gd name="T30" fmla="*/ 81 w 134"/>
                <a:gd name="T31" fmla="*/ 81 h 134"/>
                <a:gd name="T32" fmla="*/ 24 w 134"/>
                <a:gd name="T33" fmla="*/ 81 h 134"/>
                <a:gd name="T34" fmla="*/ 24 w 134"/>
                <a:gd name="T35" fmla="*/ 24 h 134"/>
                <a:gd name="T36" fmla="*/ 81 w 134"/>
                <a:gd name="T37" fmla="*/ 24 h 134"/>
                <a:gd name="T38" fmla="*/ 81 w 134"/>
                <a:gd name="T39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4">
                  <a:moveTo>
                    <a:pt x="131" y="120"/>
                  </a:moveTo>
                  <a:cubicBezTo>
                    <a:pt x="102" y="91"/>
                    <a:pt x="102" y="91"/>
                    <a:pt x="102" y="91"/>
                  </a:cubicBezTo>
                  <a:cubicBezTo>
                    <a:pt x="100" y="89"/>
                    <a:pt x="98" y="89"/>
                    <a:pt x="95" y="90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105" y="65"/>
                    <a:pt x="104" y="36"/>
                    <a:pt x="87" y="19"/>
                  </a:cubicBezTo>
                  <a:cubicBezTo>
                    <a:pt x="68" y="0"/>
                    <a:pt x="38" y="0"/>
                    <a:pt x="19" y="19"/>
                  </a:cubicBezTo>
                  <a:cubicBezTo>
                    <a:pt x="0" y="37"/>
                    <a:pt x="0" y="68"/>
                    <a:pt x="19" y="87"/>
                  </a:cubicBezTo>
                  <a:cubicBezTo>
                    <a:pt x="37" y="104"/>
                    <a:pt x="65" y="105"/>
                    <a:pt x="84" y="89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89" y="98"/>
                    <a:pt x="89" y="100"/>
                    <a:pt x="91" y="102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4"/>
                    <a:pt x="127" y="133"/>
                    <a:pt x="130" y="130"/>
                  </a:cubicBezTo>
                  <a:cubicBezTo>
                    <a:pt x="133" y="127"/>
                    <a:pt x="134" y="122"/>
                    <a:pt x="131" y="120"/>
                  </a:cubicBezTo>
                  <a:close/>
                  <a:moveTo>
                    <a:pt x="81" y="81"/>
                  </a:moveTo>
                  <a:cubicBezTo>
                    <a:pt x="65" y="97"/>
                    <a:pt x="40" y="97"/>
                    <a:pt x="24" y="81"/>
                  </a:cubicBezTo>
                  <a:cubicBezTo>
                    <a:pt x="9" y="65"/>
                    <a:pt x="9" y="40"/>
                    <a:pt x="24" y="24"/>
                  </a:cubicBezTo>
                  <a:cubicBezTo>
                    <a:pt x="40" y="9"/>
                    <a:pt x="65" y="9"/>
                    <a:pt x="81" y="24"/>
                  </a:cubicBezTo>
                  <a:cubicBezTo>
                    <a:pt x="97" y="40"/>
                    <a:pt x="97" y="65"/>
                    <a:pt x="81" y="81"/>
                  </a:cubicBezTo>
                  <a:close/>
                </a:path>
              </a:pathLst>
            </a:custGeom>
            <a:solidFill>
              <a:srgbClr val="7762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1350"/>
            </a:p>
          </p:txBody>
        </p:sp>
      </p:grpSp>
      <p:sp>
        <p:nvSpPr>
          <p:cNvPr id="32" name="Freeform 264">
            <a:extLst>
              <a:ext uri="{FF2B5EF4-FFF2-40B4-BE49-F238E27FC236}">
                <a16:creationId xmlns:a16="http://schemas.microsoft.com/office/drawing/2014/main" id="{F2634440-F3CF-E939-E198-C21A8C287AF3}"/>
              </a:ext>
            </a:extLst>
          </p:cNvPr>
          <p:cNvSpPr>
            <a:spLocks noEditPoints="1"/>
          </p:cNvSpPr>
          <p:nvPr/>
        </p:nvSpPr>
        <p:spPr bwMode="auto">
          <a:xfrm>
            <a:off x="9225787" y="1736429"/>
            <a:ext cx="273107" cy="296515"/>
          </a:xfrm>
          <a:custGeom>
            <a:avLst/>
            <a:gdLst>
              <a:gd name="T0" fmla="*/ 20 w 74"/>
              <a:gd name="T1" fmla="*/ 17 h 77"/>
              <a:gd name="T2" fmla="*/ 36 w 74"/>
              <a:gd name="T3" fmla="*/ 14 h 77"/>
              <a:gd name="T4" fmla="*/ 37 w 74"/>
              <a:gd name="T5" fmla="*/ 0 h 77"/>
              <a:gd name="T6" fmla="*/ 38 w 74"/>
              <a:gd name="T7" fmla="*/ 14 h 77"/>
              <a:gd name="T8" fmla="*/ 54 w 74"/>
              <a:gd name="T9" fmla="*/ 17 h 77"/>
              <a:gd name="T10" fmla="*/ 59 w 74"/>
              <a:gd name="T11" fmla="*/ 22 h 77"/>
              <a:gd name="T12" fmla="*/ 57 w 74"/>
              <a:gd name="T13" fmla="*/ 22 h 77"/>
              <a:gd name="T14" fmla="*/ 37 w 74"/>
              <a:gd name="T15" fmla="*/ 22 h 77"/>
              <a:gd name="T16" fmla="*/ 17 w 74"/>
              <a:gd name="T17" fmla="*/ 22 h 77"/>
              <a:gd name="T18" fmla="*/ 15 w 74"/>
              <a:gd name="T19" fmla="*/ 22 h 77"/>
              <a:gd name="T20" fmla="*/ 73 w 74"/>
              <a:gd name="T21" fmla="*/ 69 h 77"/>
              <a:gd name="T22" fmla="*/ 53 w 74"/>
              <a:gd name="T23" fmla="*/ 56 h 77"/>
              <a:gd name="T24" fmla="*/ 44 w 74"/>
              <a:gd name="T25" fmla="*/ 52 h 77"/>
              <a:gd name="T26" fmla="*/ 52 w 74"/>
              <a:gd name="T27" fmla="*/ 48 h 77"/>
              <a:gd name="T28" fmla="*/ 53 w 74"/>
              <a:gd name="T29" fmla="*/ 47 h 77"/>
              <a:gd name="T30" fmla="*/ 51 w 74"/>
              <a:gd name="T31" fmla="*/ 41 h 77"/>
              <a:gd name="T32" fmla="*/ 51 w 74"/>
              <a:gd name="T33" fmla="*/ 36 h 77"/>
              <a:gd name="T34" fmla="*/ 64 w 74"/>
              <a:gd name="T35" fmla="*/ 37 h 77"/>
              <a:gd name="T36" fmla="*/ 62 w 74"/>
              <a:gd name="T37" fmla="*/ 44 h 77"/>
              <a:gd name="T38" fmla="*/ 62 w 74"/>
              <a:gd name="T39" fmla="*/ 48 h 77"/>
              <a:gd name="T40" fmla="*/ 65 w 74"/>
              <a:gd name="T41" fmla="*/ 48 h 77"/>
              <a:gd name="T42" fmla="*/ 57 w 74"/>
              <a:gd name="T43" fmla="*/ 52 h 77"/>
              <a:gd name="T44" fmla="*/ 57 w 74"/>
              <a:gd name="T45" fmla="*/ 52 h 77"/>
              <a:gd name="T46" fmla="*/ 59 w 74"/>
              <a:gd name="T47" fmla="*/ 57 h 77"/>
              <a:gd name="T48" fmla="*/ 54 w 74"/>
              <a:gd name="T49" fmla="*/ 76 h 77"/>
              <a:gd name="T50" fmla="*/ 21 w 74"/>
              <a:gd name="T51" fmla="*/ 77 h 77"/>
              <a:gd name="T52" fmla="*/ 20 w 74"/>
              <a:gd name="T53" fmla="*/ 77 h 77"/>
              <a:gd name="T54" fmla="*/ 23 w 74"/>
              <a:gd name="T55" fmla="*/ 57 h 77"/>
              <a:gd name="T56" fmla="*/ 31 w 74"/>
              <a:gd name="T57" fmla="*/ 54 h 77"/>
              <a:gd name="T58" fmla="*/ 32 w 74"/>
              <a:gd name="T59" fmla="*/ 52 h 77"/>
              <a:gd name="T60" fmla="*/ 29 w 74"/>
              <a:gd name="T61" fmla="*/ 44 h 77"/>
              <a:gd name="T62" fmla="*/ 37 w 74"/>
              <a:gd name="T63" fmla="*/ 33 h 77"/>
              <a:gd name="T64" fmla="*/ 45 w 74"/>
              <a:gd name="T65" fmla="*/ 44 h 77"/>
              <a:gd name="T66" fmla="*/ 42 w 74"/>
              <a:gd name="T67" fmla="*/ 54 h 77"/>
              <a:gd name="T68" fmla="*/ 42 w 74"/>
              <a:gd name="T69" fmla="*/ 54 h 77"/>
              <a:gd name="T70" fmla="*/ 51 w 74"/>
              <a:gd name="T71" fmla="*/ 57 h 77"/>
              <a:gd name="T72" fmla="*/ 35 w 74"/>
              <a:gd name="T73" fmla="*/ 63 h 77"/>
              <a:gd name="T74" fmla="*/ 38 w 74"/>
              <a:gd name="T75" fmla="*/ 58 h 77"/>
              <a:gd name="T76" fmla="*/ 21 w 74"/>
              <a:gd name="T77" fmla="*/ 56 h 77"/>
              <a:gd name="T78" fmla="*/ 1 w 74"/>
              <a:gd name="T79" fmla="*/ 69 h 77"/>
              <a:gd name="T80" fmla="*/ 0 w 74"/>
              <a:gd name="T81" fmla="*/ 69 h 77"/>
              <a:gd name="T82" fmla="*/ 9 w 74"/>
              <a:gd name="T83" fmla="*/ 48 h 77"/>
              <a:gd name="T84" fmla="*/ 11 w 74"/>
              <a:gd name="T85" fmla="*/ 47 h 77"/>
              <a:gd name="T86" fmla="*/ 12 w 74"/>
              <a:gd name="T87" fmla="*/ 44 h 77"/>
              <a:gd name="T88" fmla="*/ 9 w 74"/>
              <a:gd name="T89" fmla="*/ 37 h 77"/>
              <a:gd name="T90" fmla="*/ 23 w 74"/>
              <a:gd name="T91" fmla="*/ 36 h 77"/>
              <a:gd name="T92" fmla="*/ 22 w 74"/>
              <a:gd name="T93" fmla="*/ 41 h 77"/>
              <a:gd name="T94" fmla="*/ 21 w 74"/>
              <a:gd name="T95" fmla="*/ 48 h 77"/>
              <a:gd name="T96" fmla="*/ 22 w 74"/>
              <a:gd name="T97" fmla="*/ 48 h 77"/>
              <a:gd name="T98" fmla="*/ 30 w 74"/>
              <a:gd name="T99" fmla="*/ 52 h 77"/>
              <a:gd name="T100" fmla="*/ 21 w 74"/>
              <a:gd name="T101" fmla="*/ 56 h 77"/>
              <a:gd name="T102" fmla="*/ 14 w 74"/>
              <a:gd name="T103" fmla="*/ 56 h 77"/>
              <a:gd name="T104" fmla="*/ 17 w 74"/>
              <a:gd name="T105" fmla="*/ 5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4" h="77">
                <a:moveTo>
                  <a:pt x="11" y="18"/>
                </a:moveTo>
                <a:cubicBezTo>
                  <a:pt x="11" y="15"/>
                  <a:pt x="13" y="13"/>
                  <a:pt x="16" y="13"/>
                </a:cubicBezTo>
                <a:cubicBezTo>
                  <a:pt x="18" y="13"/>
                  <a:pt x="19" y="15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5"/>
                  <a:pt x="34" y="14"/>
                  <a:pt x="36" y="14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9"/>
                  <a:pt x="32" y="7"/>
                  <a:pt x="32" y="5"/>
                </a:cubicBezTo>
                <a:cubicBezTo>
                  <a:pt x="32" y="2"/>
                  <a:pt x="34" y="0"/>
                  <a:pt x="37" y="0"/>
                </a:cubicBezTo>
                <a:cubicBezTo>
                  <a:pt x="39" y="0"/>
                  <a:pt x="41" y="2"/>
                  <a:pt x="41" y="5"/>
                </a:cubicBezTo>
                <a:cubicBezTo>
                  <a:pt x="41" y="7"/>
                  <a:pt x="40" y="9"/>
                  <a:pt x="38" y="9"/>
                </a:cubicBezTo>
                <a:cubicBezTo>
                  <a:pt x="38" y="14"/>
                  <a:pt x="38" y="14"/>
                  <a:pt x="38" y="14"/>
                </a:cubicBezTo>
                <a:cubicBezTo>
                  <a:pt x="39" y="14"/>
                  <a:pt x="40" y="15"/>
                  <a:pt x="4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5"/>
                  <a:pt x="56" y="13"/>
                  <a:pt x="58" y="13"/>
                </a:cubicBezTo>
                <a:cubicBezTo>
                  <a:pt x="60" y="13"/>
                  <a:pt x="62" y="15"/>
                  <a:pt x="62" y="18"/>
                </a:cubicBezTo>
                <a:cubicBezTo>
                  <a:pt x="62" y="20"/>
                  <a:pt x="61" y="22"/>
                  <a:pt x="59" y="22"/>
                </a:cubicBezTo>
                <a:cubicBezTo>
                  <a:pt x="59" y="27"/>
                  <a:pt x="59" y="27"/>
                  <a:pt x="59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2"/>
                  <a:pt x="57" y="22"/>
                  <a:pt x="57" y="22"/>
                </a:cubicBezTo>
                <a:cubicBezTo>
                  <a:pt x="55" y="22"/>
                  <a:pt x="54" y="20"/>
                  <a:pt x="54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21"/>
                  <a:pt x="39" y="22"/>
                  <a:pt x="37" y="22"/>
                </a:cubicBezTo>
                <a:cubicBezTo>
                  <a:pt x="35" y="22"/>
                  <a:pt x="33" y="21"/>
                  <a:pt x="33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20"/>
                  <a:pt x="18" y="22"/>
                  <a:pt x="17" y="22"/>
                </a:cubicBezTo>
                <a:cubicBezTo>
                  <a:pt x="17" y="27"/>
                  <a:pt x="17" y="27"/>
                  <a:pt x="17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2"/>
                  <a:pt x="15" y="22"/>
                  <a:pt x="15" y="22"/>
                </a:cubicBezTo>
                <a:cubicBezTo>
                  <a:pt x="13" y="22"/>
                  <a:pt x="11" y="20"/>
                  <a:pt x="11" y="18"/>
                </a:cubicBezTo>
                <a:close/>
                <a:moveTo>
                  <a:pt x="74" y="68"/>
                </a:moveTo>
                <a:cubicBezTo>
                  <a:pt x="74" y="69"/>
                  <a:pt x="74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55" y="69"/>
                  <a:pt x="55" y="69"/>
                  <a:pt x="55" y="69"/>
                </a:cubicBezTo>
                <a:cubicBezTo>
                  <a:pt x="54" y="58"/>
                  <a:pt x="53" y="57"/>
                  <a:pt x="53" y="56"/>
                </a:cubicBezTo>
                <a:cubicBezTo>
                  <a:pt x="51" y="55"/>
                  <a:pt x="49" y="54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52"/>
                  <a:pt x="44" y="51"/>
                  <a:pt x="44" y="51"/>
                </a:cubicBezTo>
                <a:cubicBezTo>
                  <a:pt x="45" y="50"/>
                  <a:pt x="48" y="49"/>
                  <a:pt x="50" y="48"/>
                </a:cubicBezTo>
                <a:cubicBezTo>
                  <a:pt x="51" y="48"/>
                  <a:pt x="52" y="48"/>
                  <a:pt x="5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48"/>
                  <a:pt x="53" y="48"/>
                  <a:pt x="53" y="47"/>
                </a:cubicBezTo>
                <a:cubicBezTo>
                  <a:pt x="53" y="47"/>
                  <a:pt x="53" y="47"/>
                  <a:pt x="53" y="47"/>
                </a:cubicBezTo>
                <a:cubicBezTo>
                  <a:pt x="53" y="47"/>
                  <a:pt x="53" y="47"/>
                  <a:pt x="53" y="46"/>
                </a:cubicBezTo>
                <a:cubicBezTo>
                  <a:pt x="53" y="45"/>
                  <a:pt x="53" y="45"/>
                  <a:pt x="53" y="44"/>
                </a:cubicBezTo>
                <a:cubicBezTo>
                  <a:pt x="53" y="43"/>
                  <a:pt x="52" y="42"/>
                  <a:pt x="51" y="41"/>
                </a:cubicBezTo>
                <a:cubicBezTo>
                  <a:pt x="51" y="41"/>
                  <a:pt x="50" y="40"/>
                  <a:pt x="50" y="39"/>
                </a:cubicBezTo>
                <a:cubicBezTo>
                  <a:pt x="50" y="38"/>
                  <a:pt x="50" y="37"/>
                  <a:pt x="51" y="37"/>
                </a:cubicBezTo>
                <a:cubicBezTo>
                  <a:pt x="51" y="37"/>
                  <a:pt x="51" y="36"/>
                  <a:pt x="51" y="36"/>
                </a:cubicBezTo>
                <a:cubicBezTo>
                  <a:pt x="51" y="31"/>
                  <a:pt x="53" y="28"/>
                  <a:pt x="58" y="28"/>
                </a:cubicBezTo>
                <a:cubicBezTo>
                  <a:pt x="62" y="28"/>
                  <a:pt x="64" y="31"/>
                  <a:pt x="64" y="36"/>
                </a:cubicBezTo>
                <a:cubicBezTo>
                  <a:pt x="64" y="36"/>
                  <a:pt x="64" y="37"/>
                  <a:pt x="64" y="37"/>
                </a:cubicBezTo>
                <a:cubicBezTo>
                  <a:pt x="65" y="37"/>
                  <a:pt x="65" y="38"/>
                  <a:pt x="65" y="39"/>
                </a:cubicBezTo>
                <a:cubicBezTo>
                  <a:pt x="65" y="40"/>
                  <a:pt x="64" y="41"/>
                  <a:pt x="64" y="41"/>
                </a:cubicBezTo>
                <a:cubicBezTo>
                  <a:pt x="63" y="42"/>
                  <a:pt x="63" y="43"/>
                  <a:pt x="62" y="44"/>
                </a:cubicBezTo>
                <a:cubicBezTo>
                  <a:pt x="62" y="46"/>
                  <a:pt x="62" y="47"/>
                  <a:pt x="62" y="47"/>
                </a:cubicBezTo>
                <a:cubicBezTo>
                  <a:pt x="62" y="47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4" y="48"/>
                  <a:pt x="64" y="48"/>
                  <a:pt x="65" y="48"/>
                </a:cubicBezTo>
                <a:cubicBezTo>
                  <a:pt x="67" y="49"/>
                  <a:pt x="70" y="50"/>
                  <a:pt x="71" y="51"/>
                </a:cubicBezTo>
                <a:cubicBezTo>
                  <a:pt x="72" y="53"/>
                  <a:pt x="73" y="66"/>
                  <a:pt x="74" y="68"/>
                </a:cubicBezTo>
                <a:close/>
                <a:moveTo>
                  <a:pt x="57" y="52"/>
                </a:moveTo>
                <a:cubicBezTo>
                  <a:pt x="53" y="49"/>
                  <a:pt x="53" y="49"/>
                  <a:pt x="53" y="49"/>
                </a:cubicBezTo>
                <a:cubicBezTo>
                  <a:pt x="56" y="56"/>
                  <a:pt x="56" y="56"/>
                  <a:pt x="56" y="56"/>
                </a:cubicBezTo>
                <a:lnTo>
                  <a:pt x="57" y="52"/>
                </a:lnTo>
                <a:close/>
                <a:moveTo>
                  <a:pt x="62" y="49"/>
                </a:moveTo>
                <a:cubicBezTo>
                  <a:pt x="58" y="52"/>
                  <a:pt x="58" y="52"/>
                  <a:pt x="58" y="52"/>
                </a:cubicBezTo>
                <a:cubicBezTo>
                  <a:pt x="59" y="57"/>
                  <a:pt x="59" y="57"/>
                  <a:pt x="59" y="57"/>
                </a:cubicBezTo>
                <a:lnTo>
                  <a:pt x="62" y="49"/>
                </a:lnTo>
                <a:close/>
                <a:moveTo>
                  <a:pt x="51" y="57"/>
                </a:moveTo>
                <a:cubicBezTo>
                  <a:pt x="53" y="59"/>
                  <a:pt x="54" y="73"/>
                  <a:pt x="54" y="76"/>
                </a:cubicBezTo>
                <a:cubicBezTo>
                  <a:pt x="54" y="76"/>
                  <a:pt x="54" y="76"/>
                  <a:pt x="54" y="77"/>
                </a:cubicBezTo>
                <a:cubicBezTo>
                  <a:pt x="54" y="77"/>
                  <a:pt x="53" y="77"/>
                  <a:pt x="53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7"/>
                  <a:pt x="21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3"/>
                  <a:pt x="21" y="59"/>
                  <a:pt x="23" y="57"/>
                </a:cubicBezTo>
                <a:cubicBezTo>
                  <a:pt x="24" y="56"/>
                  <a:pt x="26" y="55"/>
                  <a:pt x="29" y="55"/>
                </a:cubicBezTo>
                <a:cubicBezTo>
                  <a:pt x="30" y="54"/>
                  <a:pt x="30" y="54"/>
                  <a:pt x="31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3"/>
                  <a:pt x="32" y="53"/>
                  <a:pt x="32" y="52"/>
                </a:cubicBezTo>
                <a:cubicBezTo>
                  <a:pt x="32" y="51"/>
                  <a:pt x="32" y="51"/>
                  <a:pt x="32" y="50"/>
                </a:cubicBezTo>
                <a:cubicBezTo>
                  <a:pt x="31" y="49"/>
                  <a:pt x="31" y="48"/>
                  <a:pt x="30" y="47"/>
                </a:cubicBezTo>
                <a:cubicBezTo>
                  <a:pt x="30" y="46"/>
                  <a:pt x="29" y="46"/>
                  <a:pt x="29" y="44"/>
                </a:cubicBezTo>
                <a:cubicBezTo>
                  <a:pt x="29" y="43"/>
                  <a:pt x="29" y="43"/>
                  <a:pt x="29" y="42"/>
                </a:cubicBezTo>
                <a:cubicBezTo>
                  <a:pt x="29" y="42"/>
                  <a:pt x="29" y="42"/>
                  <a:pt x="29" y="41"/>
                </a:cubicBezTo>
                <a:cubicBezTo>
                  <a:pt x="29" y="37"/>
                  <a:pt x="32" y="33"/>
                  <a:pt x="37" y="33"/>
                </a:cubicBezTo>
                <a:cubicBezTo>
                  <a:pt x="41" y="33"/>
                  <a:pt x="44" y="37"/>
                  <a:pt x="44" y="41"/>
                </a:cubicBezTo>
                <a:cubicBezTo>
                  <a:pt x="44" y="42"/>
                  <a:pt x="44" y="42"/>
                  <a:pt x="44" y="42"/>
                </a:cubicBezTo>
                <a:cubicBezTo>
                  <a:pt x="44" y="43"/>
                  <a:pt x="45" y="43"/>
                  <a:pt x="45" y="44"/>
                </a:cubicBezTo>
                <a:cubicBezTo>
                  <a:pt x="44" y="46"/>
                  <a:pt x="44" y="46"/>
                  <a:pt x="43" y="47"/>
                </a:cubicBezTo>
                <a:cubicBezTo>
                  <a:pt x="43" y="48"/>
                  <a:pt x="42" y="49"/>
                  <a:pt x="41" y="50"/>
                </a:cubicBezTo>
                <a:cubicBezTo>
                  <a:pt x="41" y="52"/>
                  <a:pt x="42" y="53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3" y="54"/>
                </a:cubicBezTo>
                <a:cubicBezTo>
                  <a:pt x="43" y="54"/>
                  <a:pt x="44" y="54"/>
                  <a:pt x="45" y="55"/>
                </a:cubicBezTo>
                <a:cubicBezTo>
                  <a:pt x="47" y="55"/>
                  <a:pt x="50" y="56"/>
                  <a:pt x="51" y="57"/>
                </a:cubicBezTo>
                <a:close/>
                <a:moveTo>
                  <a:pt x="36" y="58"/>
                </a:moveTo>
                <a:cubicBezTo>
                  <a:pt x="32" y="55"/>
                  <a:pt x="32" y="55"/>
                  <a:pt x="32" y="55"/>
                </a:cubicBezTo>
                <a:cubicBezTo>
                  <a:pt x="35" y="63"/>
                  <a:pt x="35" y="63"/>
                  <a:pt x="35" y="63"/>
                </a:cubicBezTo>
                <a:lnTo>
                  <a:pt x="36" y="58"/>
                </a:lnTo>
                <a:close/>
                <a:moveTo>
                  <a:pt x="41" y="55"/>
                </a:moveTo>
                <a:cubicBezTo>
                  <a:pt x="38" y="58"/>
                  <a:pt x="38" y="58"/>
                  <a:pt x="38" y="58"/>
                </a:cubicBezTo>
                <a:cubicBezTo>
                  <a:pt x="39" y="64"/>
                  <a:pt x="39" y="64"/>
                  <a:pt x="39" y="64"/>
                </a:cubicBezTo>
                <a:lnTo>
                  <a:pt x="41" y="55"/>
                </a:lnTo>
                <a:close/>
                <a:moveTo>
                  <a:pt x="21" y="56"/>
                </a:moveTo>
                <a:cubicBezTo>
                  <a:pt x="21" y="57"/>
                  <a:pt x="19" y="58"/>
                  <a:pt x="18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8"/>
                </a:cubicBezTo>
                <a:cubicBezTo>
                  <a:pt x="0" y="66"/>
                  <a:pt x="1" y="53"/>
                  <a:pt x="3" y="51"/>
                </a:cubicBezTo>
                <a:cubicBezTo>
                  <a:pt x="4" y="50"/>
                  <a:pt x="6" y="49"/>
                  <a:pt x="9" y="48"/>
                </a:cubicBezTo>
                <a:cubicBezTo>
                  <a:pt x="9" y="48"/>
                  <a:pt x="10" y="48"/>
                  <a:pt x="11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1" y="48"/>
                  <a:pt x="11" y="48"/>
                  <a:pt x="11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7"/>
                  <a:pt x="12" y="47"/>
                  <a:pt x="12" y="46"/>
                </a:cubicBezTo>
                <a:cubicBezTo>
                  <a:pt x="12" y="45"/>
                  <a:pt x="12" y="45"/>
                  <a:pt x="12" y="44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41"/>
                  <a:pt x="9" y="40"/>
                  <a:pt x="9" y="39"/>
                </a:cubicBezTo>
                <a:cubicBezTo>
                  <a:pt x="8" y="38"/>
                  <a:pt x="9" y="37"/>
                  <a:pt x="9" y="37"/>
                </a:cubicBezTo>
                <a:cubicBezTo>
                  <a:pt x="9" y="37"/>
                  <a:pt x="9" y="36"/>
                  <a:pt x="9" y="36"/>
                </a:cubicBezTo>
                <a:cubicBezTo>
                  <a:pt x="9" y="31"/>
                  <a:pt x="12" y="28"/>
                  <a:pt x="16" y="28"/>
                </a:cubicBezTo>
                <a:cubicBezTo>
                  <a:pt x="20" y="28"/>
                  <a:pt x="23" y="31"/>
                  <a:pt x="23" y="36"/>
                </a:cubicBezTo>
                <a:cubicBezTo>
                  <a:pt x="23" y="36"/>
                  <a:pt x="23" y="37"/>
                  <a:pt x="23" y="37"/>
                </a:cubicBezTo>
                <a:cubicBezTo>
                  <a:pt x="23" y="37"/>
                  <a:pt x="24" y="38"/>
                  <a:pt x="23" y="39"/>
                </a:cubicBezTo>
                <a:cubicBezTo>
                  <a:pt x="23" y="40"/>
                  <a:pt x="22" y="41"/>
                  <a:pt x="22" y="41"/>
                </a:cubicBezTo>
                <a:cubicBezTo>
                  <a:pt x="22" y="42"/>
                  <a:pt x="21" y="43"/>
                  <a:pt x="20" y="44"/>
                </a:cubicBezTo>
                <a:cubicBezTo>
                  <a:pt x="20" y="46"/>
                  <a:pt x="20" y="47"/>
                  <a:pt x="21" y="47"/>
                </a:cubicBezTo>
                <a:cubicBezTo>
                  <a:pt x="21" y="47"/>
                  <a:pt x="21" y="48"/>
                  <a:pt x="21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8"/>
                  <a:pt x="21" y="48"/>
                  <a:pt x="22" y="48"/>
                </a:cubicBezTo>
                <a:cubicBezTo>
                  <a:pt x="22" y="48"/>
                  <a:pt x="23" y="48"/>
                  <a:pt x="23" y="48"/>
                </a:cubicBezTo>
                <a:cubicBezTo>
                  <a:pt x="26" y="49"/>
                  <a:pt x="28" y="50"/>
                  <a:pt x="29" y="51"/>
                </a:cubicBezTo>
                <a:cubicBezTo>
                  <a:pt x="30" y="51"/>
                  <a:pt x="30" y="52"/>
                  <a:pt x="30" y="52"/>
                </a:cubicBezTo>
                <a:cubicBezTo>
                  <a:pt x="30" y="52"/>
                  <a:pt x="29" y="52"/>
                  <a:pt x="29" y="53"/>
                </a:cubicBezTo>
                <a:cubicBezTo>
                  <a:pt x="28" y="53"/>
                  <a:pt x="28" y="53"/>
                  <a:pt x="28" y="53"/>
                </a:cubicBezTo>
                <a:cubicBezTo>
                  <a:pt x="25" y="54"/>
                  <a:pt x="22" y="55"/>
                  <a:pt x="21" y="56"/>
                </a:cubicBezTo>
                <a:close/>
                <a:moveTo>
                  <a:pt x="15" y="52"/>
                </a:moveTo>
                <a:cubicBezTo>
                  <a:pt x="12" y="49"/>
                  <a:pt x="12" y="49"/>
                  <a:pt x="12" y="49"/>
                </a:cubicBezTo>
                <a:cubicBezTo>
                  <a:pt x="14" y="56"/>
                  <a:pt x="14" y="56"/>
                  <a:pt x="14" y="56"/>
                </a:cubicBezTo>
                <a:lnTo>
                  <a:pt x="15" y="52"/>
                </a:lnTo>
                <a:close/>
                <a:moveTo>
                  <a:pt x="20" y="49"/>
                </a:moveTo>
                <a:cubicBezTo>
                  <a:pt x="17" y="52"/>
                  <a:pt x="17" y="52"/>
                  <a:pt x="17" y="52"/>
                </a:cubicBezTo>
                <a:cubicBezTo>
                  <a:pt x="18" y="57"/>
                  <a:pt x="18" y="57"/>
                  <a:pt x="18" y="57"/>
                </a:cubicBezTo>
                <a:lnTo>
                  <a:pt x="20" y="49"/>
                </a:lnTo>
                <a:close/>
              </a:path>
            </a:pathLst>
          </a:custGeom>
          <a:solidFill>
            <a:srgbClr val="6D7F39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1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EC33FA-9034-89E1-704C-3A232B0A0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390" y="4909410"/>
            <a:ext cx="4352825" cy="1435608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C0F2E0-21DC-212D-4762-B52202E73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007" y="4909410"/>
            <a:ext cx="4366433" cy="1433309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31A0B2-970E-BC91-90C5-1BC21F1F60DC}"/>
              </a:ext>
            </a:extLst>
          </p:cNvPr>
          <p:cNvSpPr txBox="1"/>
          <p:nvPr/>
        </p:nvSpPr>
        <p:spPr>
          <a:xfrm>
            <a:off x="2896328" y="4226241"/>
            <a:ext cx="3727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+mj-lt"/>
              </a:rPr>
              <a:t>Model Accuracy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F364CC-8E26-1F78-14C1-4F1DECAABF52}"/>
              </a:ext>
            </a:extLst>
          </p:cNvPr>
          <p:cNvSpPr txBox="1"/>
          <p:nvPr/>
        </p:nvSpPr>
        <p:spPr>
          <a:xfrm>
            <a:off x="6842170" y="4349958"/>
            <a:ext cx="467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+mj-lt"/>
              </a:rPr>
              <a:t>Data Quality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5C1E857-096A-2F6E-B4D4-CE4B1BCE5C54}"/>
              </a:ext>
            </a:extLst>
          </p:cNvPr>
          <p:cNvGrpSpPr/>
          <p:nvPr/>
        </p:nvGrpSpPr>
        <p:grpSpPr>
          <a:xfrm>
            <a:off x="7978316" y="5232497"/>
            <a:ext cx="1298448" cy="1325880"/>
            <a:chOff x="7978317" y="5232497"/>
            <a:chExt cx="1145108" cy="1188028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C5769C17-8EB2-BF1A-470E-FE8D84605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6840" y="5232497"/>
              <a:ext cx="972848" cy="1038577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EC0894DC-0DFD-4DA2-A60E-CA577AA6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750" y="5341957"/>
              <a:ext cx="960574" cy="1078568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A65F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164B22D1-470C-4FC6-31C3-F2CD024CE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9579" y="5253721"/>
              <a:ext cx="382091" cy="155608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DE7E18">
                <a:alpha val="8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Content Placeholder 19">
              <a:extLst>
                <a:ext uri="{FF2B5EF4-FFF2-40B4-BE49-F238E27FC236}">
                  <a16:creationId xmlns:a16="http://schemas.microsoft.com/office/drawing/2014/main" id="{26905271-98BF-26AF-00A8-96B39041F095}"/>
                </a:ext>
              </a:extLst>
            </p:cNvPr>
            <p:cNvSpPr txBox="1">
              <a:spLocks/>
            </p:cNvSpPr>
            <p:nvPr/>
          </p:nvSpPr>
          <p:spPr>
            <a:xfrm>
              <a:off x="7978317" y="5771535"/>
              <a:ext cx="1145108" cy="364376"/>
            </a:xfrm>
            <a:prstGeom prst="rect">
              <a:avLst/>
            </a:prstGeom>
            <a:noFill/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Increase Categories of Birds Trained</a:t>
              </a:r>
              <a:endParaRPr lang="en-US" sz="105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3F53FC2-F912-E0B8-C671-B7421679CD2C}"/>
                </a:ext>
              </a:extLst>
            </p:cNvPr>
            <p:cNvGrpSpPr/>
            <p:nvPr/>
          </p:nvGrpSpPr>
          <p:grpSpPr>
            <a:xfrm>
              <a:off x="8395409" y="5458997"/>
              <a:ext cx="328267" cy="250386"/>
              <a:chOff x="9344026" y="4030663"/>
              <a:chExt cx="239713" cy="209551"/>
            </a:xfrm>
            <a:solidFill>
              <a:schemeClr val="bg1">
                <a:lumMod val="85000"/>
              </a:schemeClr>
            </a:solidFill>
          </p:grpSpPr>
          <p:sp>
            <p:nvSpPr>
              <p:cNvPr id="68" name="Freeform 173">
                <a:extLst>
                  <a:ext uri="{FF2B5EF4-FFF2-40B4-BE49-F238E27FC236}">
                    <a16:creationId xmlns:a16="http://schemas.microsoft.com/office/drawing/2014/main" id="{ECE32A59-82C5-9BFC-E0F1-D3EE2EE36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4026" y="4030663"/>
                <a:ext cx="239713" cy="179388"/>
              </a:xfrm>
              <a:custGeom>
                <a:avLst/>
                <a:gdLst>
                  <a:gd name="T0" fmla="*/ 56 w 64"/>
                  <a:gd name="T1" fmla="*/ 18 h 48"/>
                  <a:gd name="T2" fmla="*/ 56 w 64"/>
                  <a:gd name="T3" fmla="*/ 18 h 48"/>
                  <a:gd name="T4" fmla="*/ 38 w 64"/>
                  <a:gd name="T5" fmla="*/ 0 h 48"/>
                  <a:gd name="T6" fmla="*/ 22 w 64"/>
                  <a:gd name="T7" fmla="*/ 9 h 48"/>
                  <a:gd name="T8" fmla="*/ 18 w 64"/>
                  <a:gd name="T9" fmla="*/ 8 h 48"/>
                  <a:gd name="T10" fmla="*/ 8 w 64"/>
                  <a:gd name="T11" fmla="*/ 18 h 48"/>
                  <a:gd name="T12" fmla="*/ 8 w 64"/>
                  <a:gd name="T13" fmla="*/ 18 h 48"/>
                  <a:gd name="T14" fmla="*/ 0 w 64"/>
                  <a:gd name="T15" fmla="*/ 32 h 48"/>
                  <a:gd name="T16" fmla="*/ 16 w 64"/>
                  <a:gd name="T17" fmla="*/ 48 h 48"/>
                  <a:gd name="T18" fmla="*/ 20 w 64"/>
                  <a:gd name="T19" fmla="*/ 48 h 48"/>
                  <a:gd name="T20" fmla="*/ 20 w 64"/>
                  <a:gd name="T21" fmla="*/ 44 h 48"/>
                  <a:gd name="T22" fmla="*/ 16 w 64"/>
                  <a:gd name="T23" fmla="*/ 44 h 48"/>
                  <a:gd name="T24" fmla="*/ 4 w 64"/>
                  <a:gd name="T25" fmla="*/ 32 h 48"/>
                  <a:gd name="T26" fmla="*/ 10 w 64"/>
                  <a:gd name="T27" fmla="*/ 22 h 48"/>
                  <a:gd name="T28" fmla="*/ 12 w 64"/>
                  <a:gd name="T29" fmla="*/ 21 h 48"/>
                  <a:gd name="T30" fmla="*/ 12 w 64"/>
                  <a:gd name="T31" fmla="*/ 18 h 48"/>
                  <a:gd name="T32" fmla="*/ 12 w 64"/>
                  <a:gd name="T33" fmla="*/ 18 h 48"/>
                  <a:gd name="T34" fmla="*/ 18 w 64"/>
                  <a:gd name="T35" fmla="*/ 12 h 48"/>
                  <a:gd name="T36" fmla="*/ 21 w 64"/>
                  <a:gd name="T37" fmla="*/ 13 h 48"/>
                  <a:gd name="T38" fmla="*/ 24 w 64"/>
                  <a:gd name="T39" fmla="*/ 14 h 48"/>
                  <a:gd name="T40" fmla="*/ 26 w 64"/>
                  <a:gd name="T41" fmla="*/ 11 h 48"/>
                  <a:gd name="T42" fmla="*/ 38 w 64"/>
                  <a:gd name="T43" fmla="*/ 4 h 48"/>
                  <a:gd name="T44" fmla="*/ 52 w 64"/>
                  <a:gd name="T45" fmla="*/ 18 h 48"/>
                  <a:gd name="T46" fmla="*/ 52 w 64"/>
                  <a:gd name="T47" fmla="*/ 18 h 48"/>
                  <a:gd name="T48" fmla="*/ 52 w 64"/>
                  <a:gd name="T49" fmla="*/ 21 h 48"/>
                  <a:gd name="T50" fmla="*/ 54 w 64"/>
                  <a:gd name="T51" fmla="*/ 22 h 48"/>
                  <a:gd name="T52" fmla="*/ 60 w 64"/>
                  <a:gd name="T53" fmla="*/ 32 h 48"/>
                  <a:gd name="T54" fmla="*/ 48 w 64"/>
                  <a:gd name="T55" fmla="*/ 44 h 48"/>
                  <a:gd name="T56" fmla="*/ 44 w 64"/>
                  <a:gd name="T57" fmla="*/ 44 h 48"/>
                  <a:gd name="T58" fmla="*/ 44 w 64"/>
                  <a:gd name="T59" fmla="*/ 48 h 48"/>
                  <a:gd name="T60" fmla="*/ 48 w 64"/>
                  <a:gd name="T61" fmla="*/ 48 h 48"/>
                  <a:gd name="T62" fmla="*/ 64 w 64"/>
                  <a:gd name="T63" fmla="*/ 32 h 48"/>
                  <a:gd name="T64" fmla="*/ 56 w 64"/>
                  <a:gd name="T6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48">
                    <a:moveTo>
                      <a:pt x="56" y="18"/>
                    </a:move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8"/>
                      <a:pt x="48" y="0"/>
                      <a:pt x="38" y="0"/>
                    </a:cubicBezTo>
                    <a:cubicBezTo>
                      <a:pt x="31" y="0"/>
                      <a:pt x="26" y="4"/>
                      <a:pt x="22" y="9"/>
                    </a:cubicBezTo>
                    <a:cubicBezTo>
                      <a:pt x="21" y="8"/>
                      <a:pt x="20" y="8"/>
                      <a:pt x="18" y="8"/>
                    </a:cubicBezTo>
                    <a:cubicBezTo>
                      <a:pt x="12" y="8"/>
                      <a:pt x="8" y="12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3" y="21"/>
                      <a:pt x="0" y="26"/>
                      <a:pt x="0" y="32"/>
                    </a:cubicBezTo>
                    <a:cubicBezTo>
                      <a:pt x="0" y="41"/>
                      <a:pt x="7" y="48"/>
                      <a:pt x="16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9" y="44"/>
                      <a:pt x="4" y="39"/>
                      <a:pt x="4" y="32"/>
                    </a:cubicBezTo>
                    <a:cubicBezTo>
                      <a:pt x="4" y="28"/>
                      <a:pt x="6" y="24"/>
                      <a:pt x="10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5"/>
                      <a:pt x="15" y="12"/>
                      <a:pt x="18" y="12"/>
                    </a:cubicBezTo>
                    <a:cubicBezTo>
                      <a:pt x="19" y="12"/>
                      <a:pt x="20" y="12"/>
                      <a:pt x="21" y="13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8" y="7"/>
                      <a:pt x="33" y="4"/>
                      <a:pt x="38" y="4"/>
                    </a:cubicBezTo>
                    <a:cubicBezTo>
                      <a:pt x="46" y="4"/>
                      <a:pt x="52" y="10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8" y="24"/>
                      <a:pt x="60" y="28"/>
                      <a:pt x="60" y="32"/>
                    </a:cubicBezTo>
                    <a:cubicBezTo>
                      <a:pt x="60" y="39"/>
                      <a:pt x="55" y="44"/>
                      <a:pt x="48" y="44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57" y="48"/>
                      <a:pt x="64" y="41"/>
                      <a:pt x="64" y="32"/>
                    </a:cubicBezTo>
                    <a:cubicBezTo>
                      <a:pt x="64" y="26"/>
                      <a:pt x="61" y="21"/>
                      <a:pt x="5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9" name="Freeform 174">
                <a:extLst>
                  <a:ext uri="{FF2B5EF4-FFF2-40B4-BE49-F238E27FC236}">
                    <a16:creationId xmlns:a16="http://schemas.microsoft.com/office/drawing/2014/main" id="{FFAD98C1-0A71-A6BC-11B9-914082F89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8638" y="4105276"/>
                <a:ext cx="90488" cy="134938"/>
              </a:xfrm>
              <a:custGeom>
                <a:avLst/>
                <a:gdLst>
                  <a:gd name="T0" fmla="*/ 28 w 57"/>
                  <a:gd name="T1" fmla="*/ 0 h 85"/>
                  <a:gd name="T2" fmla="*/ 0 w 57"/>
                  <a:gd name="T3" fmla="*/ 38 h 85"/>
                  <a:gd name="T4" fmla="*/ 19 w 57"/>
                  <a:gd name="T5" fmla="*/ 38 h 85"/>
                  <a:gd name="T6" fmla="*/ 19 w 57"/>
                  <a:gd name="T7" fmla="*/ 85 h 85"/>
                  <a:gd name="T8" fmla="*/ 38 w 57"/>
                  <a:gd name="T9" fmla="*/ 85 h 85"/>
                  <a:gd name="T10" fmla="*/ 38 w 57"/>
                  <a:gd name="T11" fmla="*/ 38 h 85"/>
                  <a:gd name="T12" fmla="*/ 57 w 57"/>
                  <a:gd name="T13" fmla="*/ 38 h 85"/>
                  <a:gd name="T14" fmla="*/ 28 w 57"/>
                  <a:gd name="T1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5">
                    <a:moveTo>
                      <a:pt x="28" y="0"/>
                    </a:moveTo>
                    <a:lnTo>
                      <a:pt x="0" y="38"/>
                    </a:lnTo>
                    <a:lnTo>
                      <a:pt x="19" y="38"/>
                    </a:lnTo>
                    <a:lnTo>
                      <a:pt x="19" y="85"/>
                    </a:lnTo>
                    <a:lnTo>
                      <a:pt x="38" y="85"/>
                    </a:lnTo>
                    <a:lnTo>
                      <a:pt x="38" y="38"/>
                    </a:lnTo>
                    <a:lnTo>
                      <a:pt x="57" y="38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00ED2E-98B5-55C7-3965-32E44D92360B}"/>
              </a:ext>
            </a:extLst>
          </p:cNvPr>
          <p:cNvGrpSpPr/>
          <p:nvPr/>
        </p:nvGrpSpPr>
        <p:grpSpPr>
          <a:xfrm>
            <a:off x="6654892" y="5135140"/>
            <a:ext cx="1298448" cy="1325880"/>
            <a:chOff x="6659022" y="5135140"/>
            <a:chExt cx="1145108" cy="115894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BD5AF02-9770-38A3-671E-CAD0B97BAF01}"/>
                </a:ext>
              </a:extLst>
            </p:cNvPr>
            <p:cNvGrpSpPr/>
            <p:nvPr/>
          </p:nvGrpSpPr>
          <p:grpSpPr>
            <a:xfrm>
              <a:off x="6753788" y="5135140"/>
              <a:ext cx="972848" cy="1158946"/>
              <a:chOff x="10926763" y="1652588"/>
              <a:chExt cx="3900487" cy="4646613"/>
            </a:xfrm>
          </p:grpSpPr>
          <p:sp>
            <p:nvSpPr>
              <p:cNvPr id="50" name="Freeform 5">
                <a:extLst>
                  <a:ext uri="{FF2B5EF4-FFF2-40B4-BE49-F238E27FC236}">
                    <a16:creationId xmlns:a16="http://schemas.microsoft.com/office/drawing/2014/main" id="{F9D286F6-97F0-C9D1-2D0E-F4BC7DD9F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6763" y="1997076"/>
                <a:ext cx="3900487" cy="4164013"/>
              </a:xfrm>
              <a:custGeom>
                <a:avLst/>
                <a:gdLst>
                  <a:gd name="T0" fmla="*/ 1024 w 1037"/>
                  <a:gd name="T1" fmla="*/ 0 h 1107"/>
                  <a:gd name="T2" fmla="*/ 1024 w 1037"/>
                  <a:gd name="T3" fmla="*/ 0 h 1107"/>
                  <a:gd name="T4" fmla="*/ 955 w 1037"/>
                  <a:gd name="T5" fmla="*/ 996 h 1107"/>
                  <a:gd name="T6" fmla="*/ 302 w 1037"/>
                  <a:gd name="T7" fmla="*/ 1090 h 1107"/>
                  <a:gd name="T8" fmla="*/ 0 w 1037"/>
                  <a:gd name="T9" fmla="*/ 1068 h 1107"/>
                  <a:gd name="T10" fmla="*/ 0 w 1037"/>
                  <a:gd name="T11" fmla="*/ 1068 h 1107"/>
                  <a:gd name="T12" fmla="*/ 384 w 1037"/>
                  <a:gd name="T13" fmla="*/ 1107 h 1107"/>
                  <a:gd name="T14" fmla="*/ 1037 w 1037"/>
                  <a:gd name="T15" fmla="*/ 1051 h 1107"/>
                  <a:gd name="T16" fmla="*/ 1024 w 1037"/>
                  <a:gd name="T17" fmla="*/ 0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7" h="1107">
                    <a:moveTo>
                      <a:pt x="1024" y="0"/>
                    </a:moveTo>
                    <a:cubicBezTo>
                      <a:pt x="1024" y="0"/>
                      <a:pt x="1024" y="0"/>
                      <a:pt x="1024" y="0"/>
                    </a:cubicBezTo>
                    <a:cubicBezTo>
                      <a:pt x="1024" y="0"/>
                      <a:pt x="1005" y="786"/>
                      <a:pt x="955" y="996"/>
                    </a:cubicBezTo>
                    <a:cubicBezTo>
                      <a:pt x="955" y="996"/>
                      <a:pt x="676" y="1090"/>
                      <a:pt x="302" y="1090"/>
                    </a:cubicBezTo>
                    <a:cubicBezTo>
                      <a:pt x="206" y="1090"/>
                      <a:pt x="105" y="1084"/>
                      <a:pt x="0" y="1068"/>
                    </a:cubicBezTo>
                    <a:cubicBezTo>
                      <a:pt x="0" y="1068"/>
                      <a:pt x="0" y="1068"/>
                      <a:pt x="0" y="1068"/>
                    </a:cubicBezTo>
                    <a:cubicBezTo>
                      <a:pt x="110" y="1097"/>
                      <a:pt x="247" y="1107"/>
                      <a:pt x="384" y="1107"/>
                    </a:cubicBezTo>
                    <a:cubicBezTo>
                      <a:pt x="708" y="1107"/>
                      <a:pt x="1037" y="1051"/>
                      <a:pt x="1037" y="1051"/>
                    </a:cubicBezTo>
                    <a:cubicBezTo>
                      <a:pt x="1024" y="0"/>
                      <a:pt x="1024" y="0"/>
                      <a:pt x="1024" y="0"/>
                    </a:cubicBezTo>
                  </a:path>
                </a:pathLst>
              </a:custGeom>
              <a:solidFill>
                <a:schemeClr val="tx2">
                  <a:alpha val="6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6">
                <a:extLst>
                  <a:ext uri="{FF2B5EF4-FFF2-40B4-BE49-F238E27FC236}">
                    <a16:creationId xmlns:a16="http://schemas.microsoft.com/office/drawing/2014/main" id="{67917F4D-EF9A-06B2-2963-C5B9845A4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6763" y="1974851"/>
                <a:ext cx="3851275" cy="4324350"/>
              </a:xfrm>
              <a:custGeom>
                <a:avLst/>
                <a:gdLst>
                  <a:gd name="T0" fmla="*/ 1024 w 1024"/>
                  <a:gd name="T1" fmla="*/ 6 h 1150"/>
                  <a:gd name="T2" fmla="*/ 955 w 1024"/>
                  <a:gd name="T3" fmla="*/ 1002 h 1150"/>
                  <a:gd name="T4" fmla="*/ 0 w 1024"/>
                  <a:gd name="T5" fmla="*/ 1074 h 1150"/>
                  <a:gd name="T6" fmla="*/ 0 w 1024"/>
                  <a:gd name="T7" fmla="*/ 0 h 1150"/>
                  <a:gd name="T8" fmla="*/ 1024 w 1024"/>
                  <a:gd name="T9" fmla="*/ 6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1150">
                    <a:moveTo>
                      <a:pt x="1024" y="6"/>
                    </a:moveTo>
                    <a:cubicBezTo>
                      <a:pt x="1024" y="6"/>
                      <a:pt x="1005" y="792"/>
                      <a:pt x="955" y="1002"/>
                    </a:cubicBezTo>
                    <a:cubicBezTo>
                      <a:pt x="955" y="1002"/>
                      <a:pt x="515" y="1150"/>
                      <a:pt x="0" y="107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24" y="6"/>
                      <a:pt x="1024" y="6"/>
                      <a:pt x="1024" y="6"/>
                    </a:cubicBezTo>
                  </a:path>
                </a:pathLst>
              </a:custGeom>
              <a:solidFill>
                <a:srgbClr val="A65F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2" name="Freeform 12">
                <a:extLst>
                  <a:ext uri="{FF2B5EF4-FFF2-40B4-BE49-F238E27FC236}">
                    <a16:creationId xmlns:a16="http://schemas.microsoft.com/office/drawing/2014/main" id="{1CA1CB6A-A951-7EFD-D240-3B2FAA671E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85638" y="1652588"/>
                <a:ext cx="1531938" cy="623887"/>
              </a:xfrm>
              <a:custGeom>
                <a:avLst/>
                <a:gdLst>
                  <a:gd name="T0" fmla="*/ 372 w 406"/>
                  <a:gd name="T1" fmla="*/ 0 h 163"/>
                  <a:gd name="T2" fmla="*/ 37 w 406"/>
                  <a:gd name="T3" fmla="*/ 48 h 163"/>
                  <a:gd name="T4" fmla="*/ 0 w 406"/>
                  <a:gd name="T5" fmla="*/ 50 h 163"/>
                  <a:gd name="T6" fmla="*/ 34 w 406"/>
                  <a:gd name="T7" fmla="*/ 72 h 163"/>
                  <a:gd name="T8" fmla="*/ 11 w 406"/>
                  <a:gd name="T9" fmla="*/ 88 h 163"/>
                  <a:gd name="T10" fmla="*/ 37 w 406"/>
                  <a:gd name="T11" fmla="*/ 107 h 163"/>
                  <a:gd name="T12" fmla="*/ 25 w 406"/>
                  <a:gd name="T13" fmla="*/ 131 h 163"/>
                  <a:gd name="T14" fmla="*/ 52 w 406"/>
                  <a:gd name="T15" fmla="*/ 134 h 163"/>
                  <a:gd name="T16" fmla="*/ 41 w 406"/>
                  <a:gd name="T17" fmla="*/ 163 h 163"/>
                  <a:gd name="T18" fmla="*/ 72 w 406"/>
                  <a:gd name="T19" fmla="*/ 163 h 163"/>
                  <a:gd name="T20" fmla="*/ 406 w 406"/>
                  <a:gd name="T21" fmla="*/ 120 h 163"/>
                  <a:gd name="T22" fmla="*/ 374 w 406"/>
                  <a:gd name="T23" fmla="*/ 113 h 163"/>
                  <a:gd name="T24" fmla="*/ 397 w 406"/>
                  <a:gd name="T25" fmla="*/ 81 h 163"/>
                  <a:gd name="T26" fmla="*/ 372 w 406"/>
                  <a:gd name="T27" fmla="*/ 75 h 163"/>
                  <a:gd name="T28" fmla="*/ 388 w 406"/>
                  <a:gd name="T29" fmla="*/ 48 h 163"/>
                  <a:gd name="T30" fmla="*/ 361 w 406"/>
                  <a:gd name="T31" fmla="*/ 41 h 163"/>
                  <a:gd name="T32" fmla="*/ 372 w 406"/>
                  <a:gd name="T33" fmla="*/ 0 h 163"/>
                  <a:gd name="T34" fmla="*/ 372 w 406"/>
                  <a:gd name="T35" fmla="*/ 0 h 163"/>
                  <a:gd name="T36" fmla="*/ 372 w 406"/>
                  <a:gd name="T37" fmla="*/ 0 h 163"/>
                  <a:gd name="T38" fmla="*/ 372 w 406"/>
                  <a:gd name="T3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6" h="163">
                    <a:moveTo>
                      <a:pt x="372" y="0"/>
                    </a:moveTo>
                    <a:cubicBezTo>
                      <a:pt x="317" y="23"/>
                      <a:pt x="37" y="48"/>
                      <a:pt x="37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11" y="88"/>
                      <a:pt x="11" y="88"/>
                      <a:pt x="11" y="88"/>
                    </a:cubicBezTo>
                    <a:cubicBezTo>
                      <a:pt x="37" y="107"/>
                      <a:pt x="37" y="107"/>
                      <a:pt x="37" y="107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52" y="134"/>
                      <a:pt x="52" y="134"/>
                      <a:pt x="52" y="134"/>
                    </a:cubicBezTo>
                    <a:cubicBezTo>
                      <a:pt x="41" y="163"/>
                      <a:pt x="41" y="163"/>
                      <a:pt x="41" y="163"/>
                    </a:cubicBezTo>
                    <a:cubicBezTo>
                      <a:pt x="52" y="163"/>
                      <a:pt x="62" y="163"/>
                      <a:pt x="72" y="163"/>
                    </a:cubicBezTo>
                    <a:cubicBezTo>
                      <a:pt x="257" y="163"/>
                      <a:pt x="406" y="120"/>
                      <a:pt x="406" y="120"/>
                    </a:cubicBezTo>
                    <a:cubicBezTo>
                      <a:pt x="374" y="113"/>
                      <a:pt x="374" y="113"/>
                      <a:pt x="374" y="113"/>
                    </a:cubicBezTo>
                    <a:cubicBezTo>
                      <a:pt x="397" y="81"/>
                      <a:pt x="397" y="81"/>
                      <a:pt x="397" y="81"/>
                    </a:cubicBezTo>
                    <a:cubicBezTo>
                      <a:pt x="372" y="75"/>
                      <a:pt x="372" y="75"/>
                      <a:pt x="372" y="75"/>
                    </a:cubicBezTo>
                    <a:cubicBezTo>
                      <a:pt x="388" y="48"/>
                      <a:pt x="388" y="48"/>
                      <a:pt x="388" y="48"/>
                    </a:cubicBezTo>
                    <a:cubicBezTo>
                      <a:pt x="361" y="41"/>
                      <a:pt x="361" y="41"/>
                      <a:pt x="361" y="41"/>
                    </a:cubicBezTo>
                    <a:cubicBezTo>
                      <a:pt x="372" y="0"/>
                      <a:pt x="372" y="0"/>
                      <a:pt x="372" y="0"/>
                    </a:cubicBezTo>
                    <a:moveTo>
                      <a:pt x="372" y="0"/>
                    </a:moveTo>
                    <a:cubicBezTo>
                      <a:pt x="372" y="0"/>
                      <a:pt x="372" y="0"/>
                      <a:pt x="372" y="0"/>
                    </a:cubicBezTo>
                    <a:cubicBezTo>
                      <a:pt x="372" y="0"/>
                      <a:pt x="372" y="0"/>
                      <a:pt x="372" y="0"/>
                    </a:cubicBezTo>
                  </a:path>
                </a:pathLst>
              </a:custGeom>
              <a:solidFill>
                <a:srgbClr val="DE7E18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sp>
          <p:nvSpPr>
            <p:cNvPr id="64" name="Content Placeholder 19">
              <a:extLst>
                <a:ext uri="{FF2B5EF4-FFF2-40B4-BE49-F238E27FC236}">
                  <a16:creationId xmlns:a16="http://schemas.microsoft.com/office/drawing/2014/main" id="{9DD8487B-112E-489D-F79A-FA796399E1AB}"/>
                </a:ext>
              </a:extLst>
            </p:cNvPr>
            <p:cNvSpPr txBox="1">
              <a:spLocks/>
            </p:cNvSpPr>
            <p:nvPr/>
          </p:nvSpPr>
          <p:spPr>
            <a:xfrm>
              <a:off x="6659022" y="5702664"/>
              <a:ext cx="1145108" cy="364376"/>
            </a:xfrm>
            <a:prstGeom prst="rect">
              <a:avLst/>
            </a:prstGeom>
            <a:noFill/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Review and Improve photo selection</a:t>
              </a:r>
              <a:endParaRPr lang="en-US" sz="105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CDFBEBE-9E38-AAAE-BCBD-461AEC9BDECB}"/>
                </a:ext>
              </a:extLst>
            </p:cNvPr>
            <p:cNvGrpSpPr/>
            <p:nvPr/>
          </p:nvGrpSpPr>
          <p:grpSpPr>
            <a:xfrm>
              <a:off x="7081496" y="5324560"/>
              <a:ext cx="334263" cy="298612"/>
              <a:chOff x="8863013" y="4030663"/>
              <a:chExt cx="239713" cy="209551"/>
            </a:xfrm>
            <a:solidFill>
              <a:schemeClr val="bg1">
                <a:lumMod val="85000"/>
              </a:schemeClr>
            </a:solidFill>
          </p:grpSpPr>
          <p:sp>
            <p:nvSpPr>
              <p:cNvPr id="71" name="Freeform 175">
                <a:extLst>
                  <a:ext uri="{FF2B5EF4-FFF2-40B4-BE49-F238E27FC236}">
                    <a16:creationId xmlns:a16="http://schemas.microsoft.com/office/drawing/2014/main" id="{8B4BAF0C-0CB5-077B-AD2D-095C8DF14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7626" y="4105276"/>
                <a:ext cx="90488" cy="134938"/>
              </a:xfrm>
              <a:custGeom>
                <a:avLst/>
                <a:gdLst>
                  <a:gd name="T0" fmla="*/ 38 w 57"/>
                  <a:gd name="T1" fmla="*/ 0 h 85"/>
                  <a:gd name="T2" fmla="*/ 19 w 57"/>
                  <a:gd name="T3" fmla="*/ 0 h 85"/>
                  <a:gd name="T4" fmla="*/ 19 w 57"/>
                  <a:gd name="T5" fmla="*/ 47 h 85"/>
                  <a:gd name="T6" fmla="*/ 0 w 57"/>
                  <a:gd name="T7" fmla="*/ 47 h 85"/>
                  <a:gd name="T8" fmla="*/ 28 w 57"/>
                  <a:gd name="T9" fmla="*/ 85 h 85"/>
                  <a:gd name="T10" fmla="*/ 57 w 57"/>
                  <a:gd name="T11" fmla="*/ 47 h 85"/>
                  <a:gd name="T12" fmla="*/ 38 w 57"/>
                  <a:gd name="T13" fmla="*/ 47 h 85"/>
                  <a:gd name="T14" fmla="*/ 38 w 57"/>
                  <a:gd name="T1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5">
                    <a:moveTo>
                      <a:pt x="38" y="0"/>
                    </a:moveTo>
                    <a:lnTo>
                      <a:pt x="19" y="0"/>
                    </a:lnTo>
                    <a:lnTo>
                      <a:pt x="19" y="47"/>
                    </a:lnTo>
                    <a:lnTo>
                      <a:pt x="0" y="47"/>
                    </a:lnTo>
                    <a:lnTo>
                      <a:pt x="28" y="85"/>
                    </a:lnTo>
                    <a:lnTo>
                      <a:pt x="57" y="47"/>
                    </a:lnTo>
                    <a:lnTo>
                      <a:pt x="38" y="47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176">
                <a:extLst>
                  <a:ext uri="{FF2B5EF4-FFF2-40B4-BE49-F238E27FC236}">
                    <a16:creationId xmlns:a16="http://schemas.microsoft.com/office/drawing/2014/main" id="{171C6774-EDA4-DFAA-3480-EA38FADD6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3013" y="4030663"/>
                <a:ext cx="239713" cy="179388"/>
              </a:xfrm>
              <a:custGeom>
                <a:avLst/>
                <a:gdLst>
                  <a:gd name="T0" fmla="*/ 56 w 64"/>
                  <a:gd name="T1" fmla="*/ 18 h 48"/>
                  <a:gd name="T2" fmla="*/ 56 w 64"/>
                  <a:gd name="T3" fmla="*/ 18 h 48"/>
                  <a:gd name="T4" fmla="*/ 38 w 64"/>
                  <a:gd name="T5" fmla="*/ 0 h 48"/>
                  <a:gd name="T6" fmla="*/ 22 w 64"/>
                  <a:gd name="T7" fmla="*/ 9 h 48"/>
                  <a:gd name="T8" fmla="*/ 18 w 64"/>
                  <a:gd name="T9" fmla="*/ 8 h 48"/>
                  <a:gd name="T10" fmla="*/ 8 w 64"/>
                  <a:gd name="T11" fmla="*/ 18 h 48"/>
                  <a:gd name="T12" fmla="*/ 8 w 64"/>
                  <a:gd name="T13" fmla="*/ 18 h 48"/>
                  <a:gd name="T14" fmla="*/ 0 w 64"/>
                  <a:gd name="T15" fmla="*/ 32 h 48"/>
                  <a:gd name="T16" fmla="*/ 16 w 64"/>
                  <a:gd name="T17" fmla="*/ 48 h 48"/>
                  <a:gd name="T18" fmla="*/ 16 w 64"/>
                  <a:gd name="T19" fmla="*/ 44 h 48"/>
                  <a:gd name="T20" fmla="*/ 4 w 64"/>
                  <a:gd name="T21" fmla="*/ 32 h 48"/>
                  <a:gd name="T22" fmla="*/ 10 w 64"/>
                  <a:gd name="T23" fmla="*/ 22 h 48"/>
                  <a:gd name="T24" fmla="*/ 12 w 64"/>
                  <a:gd name="T25" fmla="*/ 21 h 48"/>
                  <a:gd name="T26" fmla="*/ 12 w 64"/>
                  <a:gd name="T27" fmla="*/ 18 h 48"/>
                  <a:gd name="T28" fmla="*/ 12 w 64"/>
                  <a:gd name="T29" fmla="*/ 18 h 48"/>
                  <a:gd name="T30" fmla="*/ 18 w 64"/>
                  <a:gd name="T31" fmla="*/ 12 h 48"/>
                  <a:gd name="T32" fmla="*/ 21 w 64"/>
                  <a:gd name="T33" fmla="*/ 13 h 48"/>
                  <a:gd name="T34" fmla="*/ 24 w 64"/>
                  <a:gd name="T35" fmla="*/ 14 h 48"/>
                  <a:gd name="T36" fmla="*/ 26 w 64"/>
                  <a:gd name="T37" fmla="*/ 11 h 48"/>
                  <a:gd name="T38" fmla="*/ 38 w 64"/>
                  <a:gd name="T39" fmla="*/ 4 h 48"/>
                  <a:gd name="T40" fmla="*/ 52 w 64"/>
                  <a:gd name="T41" fmla="*/ 18 h 48"/>
                  <a:gd name="T42" fmla="*/ 52 w 64"/>
                  <a:gd name="T43" fmla="*/ 18 h 48"/>
                  <a:gd name="T44" fmla="*/ 52 w 64"/>
                  <a:gd name="T45" fmla="*/ 21 h 48"/>
                  <a:gd name="T46" fmla="*/ 54 w 64"/>
                  <a:gd name="T47" fmla="*/ 22 h 48"/>
                  <a:gd name="T48" fmla="*/ 60 w 64"/>
                  <a:gd name="T49" fmla="*/ 32 h 48"/>
                  <a:gd name="T50" fmla="*/ 48 w 64"/>
                  <a:gd name="T51" fmla="*/ 44 h 48"/>
                  <a:gd name="T52" fmla="*/ 48 w 64"/>
                  <a:gd name="T53" fmla="*/ 48 h 48"/>
                  <a:gd name="T54" fmla="*/ 64 w 64"/>
                  <a:gd name="T55" fmla="*/ 32 h 48"/>
                  <a:gd name="T56" fmla="*/ 56 w 64"/>
                  <a:gd name="T57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48">
                    <a:moveTo>
                      <a:pt x="56" y="18"/>
                    </a:move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8"/>
                      <a:pt x="48" y="0"/>
                      <a:pt x="38" y="0"/>
                    </a:cubicBezTo>
                    <a:cubicBezTo>
                      <a:pt x="31" y="0"/>
                      <a:pt x="26" y="4"/>
                      <a:pt x="22" y="9"/>
                    </a:cubicBezTo>
                    <a:cubicBezTo>
                      <a:pt x="21" y="8"/>
                      <a:pt x="20" y="8"/>
                      <a:pt x="18" y="8"/>
                    </a:cubicBezTo>
                    <a:cubicBezTo>
                      <a:pt x="12" y="8"/>
                      <a:pt x="8" y="12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3" y="21"/>
                      <a:pt x="0" y="26"/>
                      <a:pt x="0" y="32"/>
                    </a:cubicBezTo>
                    <a:cubicBezTo>
                      <a:pt x="0" y="41"/>
                      <a:pt x="7" y="48"/>
                      <a:pt x="16" y="48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9" y="44"/>
                      <a:pt x="4" y="39"/>
                      <a:pt x="4" y="32"/>
                    </a:cubicBezTo>
                    <a:cubicBezTo>
                      <a:pt x="4" y="28"/>
                      <a:pt x="6" y="24"/>
                      <a:pt x="10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5"/>
                      <a:pt x="15" y="12"/>
                      <a:pt x="18" y="12"/>
                    </a:cubicBezTo>
                    <a:cubicBezTo>
                      <a:pt x="19" y="12"/>
                      <a:pt x="20" y="12"/>
                      <a:pt x="21" y="13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8" y="7"/>
                      <a:pt x="33" y="4"/>
                      <a:pt x="38" y="4"/>
                    </a:cubicBezTo>
                    <a:cubicBezTo>
                      <a:pt x="46" y="4"/>
                      <a:pt x="52" y="10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8" y="24"/>
                      <a:pt x="60" y="28"/>
                      <a:pt x="60" y="32"/>
                    </a:cubicBezTo>
                    <a:cubicBezTo>
                      <a:pt x="60" y="39"/>
                      <a:pt x="55" y="44"/>
                      <a:pt x="48" y="44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57" y="48"/>
                      <a:pt x="64" y="41"/>
                      <a:pt x="64" y="32"/>
                    </a:cubicBezTo>
                    <a:cubicBezTo>
                      <a:pt x="64" y="26"/>
                      <a:pt x="61" y="21"/>
                      <a:pt x="5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9F9F07C-9219-ABA8-AC97-AACA9F68431D}"/>
              </a:ext>
            </a:extLst>
          </p:cNvPr>
          <p:cNvGrpSpPr/>
          <p:nvPr/>
        </p:nvGrpSpPr>
        <p:grpSpPr>
          <a:xfrm>
            <a:off x="9372732" y="5139261"/>
            <a:ext cx="1298448" cy="1325880"/>
            <a:chOff x="9284283" y="5070008"/>
            <a:chExt cx="1145108" cy="1201065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757D38EB-B74B-0D18-38DB-FD94A6F83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6613" y="5129974"/>
              <a:ext cx="1053043" cy="108113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rgbClr val="A29E89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D3EBF28A-5574-A41E-4F5B-00679D193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2340" y="5160780"/>
              <a:ext cx="1015034" cy="1110293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A65F1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FAD4450D-861A-A520-A599-B8B6B4F4C6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32473" y="5070008"/>
              <a:ext cx="471348" cy="176974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DE7E1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66" name="Content Placeholder 19">
              <a:extLst>
                <a:ext uri="{FF2B5EF4-FFF2-40B4-BE49-F238E27FC236}">
                  <a16:creationId xmlns:a16="http://schemas.microsoft.com/office/drawing/2014/main" id="{5E6BE2F0-5662-09F4-6EDB-328CC44900C9}"/>
                </a:ext>
              </a:extLst>
            </p:cNvPr>
            <p:cNvSpPr txBox="1">
              <a:spLocks/>
            </p:cNvSpPr>
            <p:nvPr/>
          </p:nvSpPr>
          <p:spPr>
            <a:xfrm>
              <a:off x="9284283" y="5647833"/>
              <a:ext cx="1145108" cy="364376"/>
            </a:xfrm>
            <a:prstGeom prst="rect">
              <a:avLst/>
            </a:prstGeom>
            <a:noFill/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Data augmentation and background removal</a:t>
              </a:r>
              <a:endParaRPr lang="en-US" sz="1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3" name="Freeform 153">
              <a:extLst>
                <a:ext uri="{FF2B5EF4-FFF2-40B4-BE49-F238E27FC236}">
                  <a16:creationId xmlns:a16="http://schemas.microsoft.com/office/drawing/2014/main" id="{665098AB-2706-9DAE-918A-AA8DED676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8903" y="5341956"/>
              <a:ext cx="284943" cy="221737"/>
            </a:xfrm>
            <a:custGeom>
              <a:avLst/>
              <a:gdLst>
                <a:gd name="T0" fmla="*/ 50 w 62"/>
                <a:gd name="T1" fmla="*/ 49 h 62"/>
                <a:gd name="T2" fmla="*/ 44 w 62"/>
                <a:gd name="T3" fmla="*/ 54 h 62"/>
                <a:gd name="T4" fmla="*/ 24 w 62"/>
                <a:gd name="T5" fmla="*/ 54 h 62"/>
                <a:gd name="T6" fmla="*/ 21 w 62"/>
                <a:gd name="T7" fmla="*/ 50 h 62"/>
                <a:gd name="T8" fmla="*/ 24 w 62"/>
                <a:gd name="T9" fmla="*/ 42 h 62"/>
                <a:gd name="T10" fmla="*/ 56 w 62"/>
                <a:gd name="T11" fmla="*/ 42 h 62"/>
                <a:gd name="T12" fmla="*/ 62 w 62"/>
                <a:gd name="T13" fmla="*/ 14 h 62"/>
                <a:gd name="T14" fmla="*/ 11 w 62"/>
                <a:gd name="T15" fmla="*/ 7 h 62"/>
                <a:gd name="T16" fmla="*/ 7 w 62"/>
                <a:gd name="T17" fmla="*/ 5 h 62"/>
                <a:gd name="T18" fmla="*/ 7 w 62"/>
                <a:gd name="T19" fmla="*/ 4 h 62"/>
                <a:gd name="T20" fmla="*/ 4 w 62"/>
                <a:gd name="T21" fmla="*/ 0 h 62"/>
                <a:gd name="T22" fmla="*/ 0 w 62"/>
                <a:gd name="T23" fmla="*/ 4 h 62"/>
                <a:gd name="T24" fmla="*/ 4 w 62"/>
                <a:gd name="T25" fmla="*/ 8 h 62"/>
                <a:gd name="T26" fmla="*/ 4 w 62"/>
                <a:gd name="T27" fmla="*/ 8 h 62"/>
                <a:gd name="T28" fmla="*/ 9 w 62"/>
                <a:gd name="T29" fmla="*/ 11 h 62"/>
                <a:gd name="T30" fmla="*/ 17 w 62"/>
                <a:gd name="T31" fmla="*/ 42 h 62"/>
                <a:gd name="T32" fmla="*/ 19 w 62"/>
                <a:gd name="T33" fmla="*/ 42 h 62"/>
                <a:gd name="T34" fmla="*/ 17 w 62"/>
                <a:gd name="T35" fmla="*/ 49 h 62"/>
                <a:gd name="T36" fmla="*/ 17 w 62"/>
                <a:gd name="T37" fmla="*/ 49 h 62"/>
                <a:gd name="T38" fmla="*/ 10 w 62"/>
                <a:gd name="T39" fmla="*/ 55 h 62"/>
                <a:gd name="T40" fmla="*/ 17 w 62"/>
                <a:gd name="T41" fmla="*/ 62 h 62"/>
                <a:gd name="T42" fmla="*/ 23 w 62"/>
                <a:gd name="T43" fmla="*/ 58 h 62"/>
                <a:gd name="T44" fmla="*/ 44 w 62"/>
                <a:gd name="T45" fmla="*/ 58 h 62"/>
                <a:gd name="T46" fmla="*/ 50 w 62"/>
                <a:gd name="T47" fmla="*/ 62 h 62"/>
                <a:gd name="T48" fmla="*/ 57 w 62"/>
                <a:gd name="T49" fmla="*/ 55 h 62"/>
                <a:gd name="T50" fmla="*/ 50 w 62"/>
                <a:gd name="T51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2">
                  <a:moveTo>
                    <a:pt x="50" y="49"/>
                  </a:moveTo>
                  <a:cubicBezTo>
                    <a:pt x="47" y="49"/>
                    <a:pt x="45" y="51"/>
                    <a:pt x="4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2"/>
                    <a:pt x="22" y="51"/>
                    <a:pt x="21" y="50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3" y="49"/>
                    <a:pt x="10" y="52"/>
                    <a:pt x="10" y="55"/>
                  </a:cubicBezTo>
                  <a:cubicBezTo>
                    <a:pt x="10" y="59"/>
                    <a:pt x="13" y="62"/>
                    <a:pt x="17" y="62"/>
                  </a:cubicBezTo>
                  <a:cubicBezTo>
                    <a:pt x="20" y="62"/>
                    <a:pt x="22" y="60"/>
                    <a:pt x="23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60"/>
                    <a:pt x="47" y="62"/>
                    <a:pt x="50" y="62"/>
                  </a:cubicBezTo>
                  <a:cubicBezTo>
                    <a:pt x="54" y="62"/>
                    <a:pt x="57" y="59"/>
                    <a:pt x="57" y="55"/>
                  </a:cubicBezTo>
                  <a:cubicBezTo>
                    <a:pt x="57" y="52"/>
                    <a:pt x="54" y="49"/>
                    <a:pt x="50" y="4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62B57DF-46BB-6A90-C4E3-6A8820604A53}"/>
              </a:ext>
            </a:extLst>
          </p:cNvPr>
          <p:cNvGrpSpPr/>
          <p:nvPr/>
        </p:nvGrpSpPr>
        <p:grpSpPr>
          <a:xfrm>
            <a:off x="3736396" y="5383786"/>
            <a:ext cx="1293455" cy="1328899"/>
            <a:chOff x="4003842" y="5275455"/>
            <a:chExt cx="1032744" cy="1078992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FC618095-684B-D12C-E9C5-C1EA1FD15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458" y="5355449"/>
              <a:ext cx="1024128" cy="966927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0A6B6E80-6A7C-7A0B-2B5E-BAECA7046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458" y="5350288"/>
              <a:ext cx="1011207" cy="1004159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56643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CB896BC7-78A6-7F93-4549-92515FE31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6737" y="5275455"/>
              <a:ext cx="402232" cy="144873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72865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Content Placeholder 19">
              <a:extLst>
                <a:ext uri="{FF2B5EF4-FFF2-40B4-BE49-F238E27FC236}">
                  <a16:creationId xmlns:a16="http://schemas.microsoft.com/office/drawing/2014/main" id="{A0E5848F-E4AC-F954-9C1C-7BB7136A56B4}"/>
                </a:ext>
              </a:extLst>
            </p:cNvPr>
            <p:cNvSpPr txBox="1">
              <a:spLocks/>
            </p:cNvSpPr>
            <p:nvPr/>
          </p:nvSpPr>
          <p:spPr>
            <a:xfrm>
              <a:off x="4003842" y="5800952"/>
              <a:ext cx="990479" cy="364376"/>
            </a:xfrm>
            <a:prstGeom prst="rect">
              <a:avLst/>
            </a:prstGeom>
            <a:noFill/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Increase number of photos in Dataset</a:t>
              </a:r>
              <a:endParaRPr lang="en-US" sz="105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3DBD0C0-3A92-AF52-144F-FF47CF28FCA2}"/>
                </a:ext>
              </a:extLst>
            </p:cNvPr>
            <p:cNvGrpSpPr/>
            <p:nvPr/>
          </p:nvGrpSpPr>
          <p:grpSpPr>
            <a:xfrm>
              <a:off x="4340578" y="5466429"/>
              <a:ext cx="266965" cy="218255"/>
              <a:chOff x="8497888" y="1333500"/>
              <a:chExt cx="452438" cy="369888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Freeform 17">
                <a:extLst>
                  <a:ext uri="{FF2B5EF4-FFF2-40B4-BE49-F238E27FC236}">
                    <a16:creationId xmlns:a16="http://schemas.microsoft.com/office/drawing/2014/main" id="{239119E9-23C4-1EE1-3F41-D6E3B38F3F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97888" y="1333500"/>
                <a:ext cx="452438" cy="369888"/>
              </a:xfrm>
              <a:custGeom>
                <a:avLst/>
                <a:gdLst>
                  <a:gd name="T0" fmla="*/ 112 w 120"/>
                  <a:gd name="T1" fmla="*/ 16 h 96"/>
                  <a:gd name="T2" fmla="*/ 59 w 120"/>
                  <a:gd name="T3" fmla="*/ 16 h 96"/>
                  <a:gd name="T4" fmla="*/ 56 w 120"/>
                  <a:gd name="T5" fmla="*/ 7 h 96"/>
                  <a:gd name="T6" fmla="*/ 48 w 120"/>
                  <a:gd name="T7" fmla="*/ 0 h 96"/>
                  <a:gd name="T8" fmla="*/ 16 w 120"/>
                  <a:gd name="T9" fmla="*/ 0 h 96"/>
                  <a:gd name="T10" fmla="*/ 8 w 120"/>
                  <a:gd name="T11" fmla="*/ 7 h 96"/>
                  <a:gd name="T12" fmla="*/ 5 w 120"/>
                  <a:gd name="T13" fmla="*/ 17 h 96"/>
                  <a:gd name="T14" fmla="*/ 0 w 120"/>
                  <a:gd name="T15" fmla="*/ 24 h 96"/>
                  <a:gd name="T16" fmla="*/ 4 w 120"/>
                  <a:gd name="T17" fmla="*/ 88 h 96"/>
                  <a:gd name="T18" fmla="*/ 12 w 120"/>
                  <a:gd name="T19" fmla="*/ 96 h 96"/>
                  <a:gd name="T20" fmla="*/ 108 w 120"/>
                  <a:gd name="T21" fmla="*/ 96 h 96"/>
                  <a:gd name="T22" fmla="*/ 116 w 120"/>
                  <a:gd name="T23" fmla="*/ 88 h 96"/>
                  <a:gd name="T24" fmla="*/ 120 w 120"/>
                  <a:gd name="T25" fmla="*/ 24 h 96"/>
                  <a:gd name="T26" fmla="*/ 112 w 120"/>
                  <a:gd name="T27" fmla="*/ 16 h 96"/>
                  <a:gd name="T28" fmla="*/ 16 w 120"/>
                  <a:gd name="T29" fmla="*/ 9 h 96"/>
                  <a:gd name="T30" fmla="*/ 16 w 120"/>
                  <a:gd name="T31" fmla="*/ 8 h 96"/>
                  <a:gd name="T32" fmla="*/ 48 w 120"/>
                  <a:gd name="T33" fmla="*/ 8 h 96"/>
                  <a:gd name="T34" fmla="*/ 48 w 120"/>
                  <a:gd name="T35" fmla="*/ 9 h 96"/>
                  <a:gd name="T36" fmla="*/ 52 w 120"/>
                  <a:gd name="T37" fmla="*/ 20 h 96"/>
                  <a:gd name="T38" fmla="*/ 12 w 120"/>
                  <a:gd name="T39" fmla="*/ 20 h 96"/>
                  <a:gd name="T40" fmla="*/ 16 w 120"/>
                  <a:gd name="T41" fmla="*/ 9 h 96"/>
                  <a:gd name="T42" fmla="*/ 108 w 120"/>
                  <a:gd name="T43" fmla="*/ 88 h 96"/>
                  <a:gd name="T44" fmla="*/ 12 w 120"/>
                  <a:gd name="T45" fmla="*/ 88 h 96"/>
                  <a:gd name="T46" fmla="*/ 8 w 120"/>
                  <a:gd name="T47" fmla="*/ 24 h 96"/>
                  <a:gd name="T48" fmla="*/ 8 w 120"/>
                  <a:gd name="T49" fmla="*/ 24 h 96"/>
                  <a:gd name="T50" fmla="*/ 56 w 120"/>
                  <a:gd name="T51" fmla="*/ 24 h 96"/>
                  <a:gd name="T52" fmla="*/ 112 w 120"/>
                  <a:gd name="T53" fmla="*/ 24 h 96"/>
                  <a:gd name="T54" fmla="*/ 108 w 120"/>
                  <a:gd name="T55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0" h="96">
                    <a:moveTo>
                      <a:pt x="112" y="16"/>
                    </a:moveTo>
                    <a:cubicBezTo>
                      <a:pt x="59" y="16"/>
                      <a:pt x="59" y="16"/>
                      <a:pt x="59" y="16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3"/>
                      <a:pt x="52" y="0"/>
                      <a:pt x="4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0"/>
                      <a:pt x="8" y="3"/>
                      <a:pt x="8" y="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8"/>
                      <a:pt x="0" y="21"/>
                      <a:pt x="0" y="24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4" y="92"/>
                      <a:pt x="8" y="96"/>
                      <a:pt x="12" y="96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12" y="96"/>
                      <a:pt x="116" y="92"/>
                      <a:pt x="116" y="88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0"/>
                      <a:pt x="116" y="16"/>
                      <a:pt x="112" y="16"/>
                    </a:cubicBezTo>
                    <a:close/>
                    <a:moveTo>
                      <a:pt x="16" y="9"/>
                    </a:moveTo>
                    <a:cubicBezTo>
                      <a:pt x="16" y="9"/>
                      <a:pt x="16" y="8"/>
                      <a:pt x="16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8" y="9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12" y="20"/>
                      <a:pt x="12" y="20"/>
                      <a:pt x="12" y="20"/>
                    </a:cubicBezTo>
                    <a:lnTo>
                      <a:pt x="16" y="9"/>
                    </a:lnTo>
                    <a:close/>
                    <a:moveTo>
                      <a:pt x="108" y="88"/>
                    </a:moveTo>
                    <a:cubicBezTo>
                      <a:pt x="12" y="88"/>
                      <a:pt x="12" y="88"/>
                      <a:pt x="12" y="8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112" y="24"/>
                      <a:pt x="112" y="24"/>
                      <a:pt x="112" y="24"/>
                    </a:cubicBezTo>
                    <a:lnTo>
                      <a:pt x="108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6" name="Freeform 18">
                <a:extLst>
                  <a:ext uri="{FF2B5EF4-FFF2-40B4-BE49-F238E27FC236}">
                    <a16:creationId xmlns:a16="http://schemas.microsoft.com/office/drawing/2014/main" id="{17AA7F66-B9E1-D10E-2A28-A33B7BB0F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4576" y="1487488"/>
                <a:ext cx="120650" cy="123825"/>
              </a:xfrm>
              <a:custGeom>
                <a:avLst/>
                <a:gdLst>
                  <a:gd name="T0" fmla="*/ 4 w 32"/>
                  <a:gd name="T1" fmla="*/ 12 h 32"/>
                  <a:gd name="T2" fmla="*/ 0 w 32"/>
                  <a:gd name="T3" fmla="*/ 16 h 32"/>
                  <a:gd name="T4" fmla="*/ 4 w 32"/>
                  <a:gd name="T5" fmla="*/ 20 h 32"/>
                  <a:gd name="T6" fmla="*/ 12 w 32"/>
                  <a:gd name="T7" fmla="*/ 20 h 32"/>
                  <a:gd name="T8" fmla="*/ 12 w 32"/>
                  <a:gd name="T9" fmla="*/ 28 h 32"/>
                  <a:gd name="T10" fmla="*/ 16 w 32"/>
                  <a:gd name="T11" fmla="*/ 32 h 32"/>
                  <a:gd name="T12" fmla="*/ 20 w 32"/>
                  <a:gd name="T13" fmla="*/ 28 h 32"/>
                  <a:gd name="T14" fmla="*/ 20 w 32"/>
                  <a:gd name="T15" fmla="*/ 20 h 32"/>
                  <a:gd name="T16" fmla="*/ 28 w 32"/>
                  <a:gd name="T17" fmla="*/ 20 h 32"/>
                  <a:gd name="T18" fmla="*/ 32 w 32"/>
                  <a:gd name="T19" fmla="*/ 16 h 32"/>
                  <a:gd name="T20" fmla="*/ 28 w 32"/>
                  <a:gd name="T21" fmla="*/ 12 h 32"/>
                  <a:gd name="T22" fmla="*/ 20 w 32"/>
                  <a:gd name="T23" fmla="*/ 12 h 32"/>
                  <a:gd name="T24" fmla="*/ 20 w 32"/>
                  <a:gd name="T25" fmla="*/ 4 h 32"/>
                  <a:gd name="T26" fmla="*/ 16 w 32"/>
                  <a:gd name="T27" fmla="*/ 0 h 32"/>
                  <a:gd name="T28" fmla="*/ 12 w 32"/>
                  <a:gd name="T29" fmla="*/ 4 h 32"/>
                  <a:gd name="T30" fmla="*/ 12 w 32"/>
                  <a:gd name="T31" fmla="*/ 12 h 32"/>
                  <a:gd name="T32" fmla="*/ 4 w 32"/>
                  <a:gd name="T33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32">
                    <a:moveTo>
                      <a:pt x="4" y="12"/>
                    </a:moveTo>
                    <a:cubicBezTo>
                      <a:pt x="2" y="12"/>
                      <a:pt x="0" y="14"/>
                      <a:pt x="0" y="16"/>
                    </a:cubicBezTo>
                    <a:cubicBezTo>
                      <a:pt x="0" y="18"/>
                      <a:pt x="2" y="20"/>
                      <a:pt x="4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30"/>
                      <a:pt x="14" y="32"/>
                      <a:pt x="16" y="32"/>
                    </a:cubicBezTo>
                    <a:cubicBezTo>
                      <a:pt x="18" y="32"/>
                      <a:pt x="20" y="30"/>
                      <a:pt x="20" y="28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30" y="20"/>
                      <a:pt x="32" y="18"/>
                      <a:pt x="32" y="16"/>
                    </a:cubicBezTo>
                    <a:cubicBezTo>
                      <a:pt x="32" y="14"/>
                      <a:pt x="30" y="12"/>
                      <a:pt x="2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2"/>
                      <a:pt x="18" y="0"/>
                      <a:pt x="16" y="0"/>
                    </a:cubicBezTo>
                    <a:cubicBezTo>
                      <a:pt x="14" y="0"/>
                      <a:pt x="12" y="2"/>
                      <a:pt x="12" y="4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9A77B13-DA94-5855-CAEC-330435B43228}"/>
              </a:ext>
            </a:extLst>
          </p:cNvPr>
          <p:cNvGrpSpPr/>
          <p:nvPr/>
        </p:nvGrpSpPr>
        <p:grpSpPr>
          <a:xfrm>
            <a:off x="2269069" y="5145908"/>
            <a:ext cx="1309631" cy="1364064"/>
            <a:chOff x="2854927" y="5134094"/>
            <a:chExt cx="981848" cy="1078130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94B13D1D-6B3F-5808-CA5F-BDD3B3711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513" y="5214024"/>
              <a:ext cx="929262" cy="966155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A9E0C9C5-5547-02FD-A4C9-DFF2A1D59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513" y="5208867"/>
              <a:ext cx="917538" cy="1003357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56643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8B98AC7A-D779-D17B-8403-2DA7AA85A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3606" y="5134094"/>
              <a:ext cx="364973" cy="14475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72865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Content Placeholder 19">
              <a:extLst>
                <a:ext uri="{FF2B5EF4-FFF2-40B4-BE49-F238E27FC236}">
                  <a16:creationId xmlns:a16="http://schemas.microsoft.com/office/drawing/2014/main" id="{B174EE9B-8806-A4BD-8DE5-B6A9D1058593}"/>
                </a:ext>
              </a:extLst>
            </p:cNvPr>
            <p:cNvSpPr txBox="1">
              <a:spLocks/>
            </p:cNvSpPr>
            <p:nvPr/>
          </p:nvSpPr>
          <p:spPr>
            <a:xfrm>
              <a:off x="2854927" y="5651410"/>
              <a:ext cx="940529" cy="360799"/>
            </a:xfrm>
            <a:prstGeom prst="rect">
              <a:avLst/>
            </a:prstGeom>
            <a:noFill/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Increase Categories of Birds Trained</a:t>
              </a:r>
              <a:endParaRPr lang="en-US" sz="105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EB0BECAD-5154-70E1-FEDB-A2F4F1F93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18" y="5342110"/>
              <a:ext cx="251447" cy="246041"/>
            </a:xfrm>
            <a:custGeom>
              <a:avLst/>
              <a:gdLst>
                <a:gd name="T0" fmla="*/ 104 w 196"/>
                <a:gd name="T1" fmla="*/ 174 h 190"/>
                <a:gd name="T2" fmla="*/ 102 w 196"/>
                <a:gd name="T3" fmla="*/ 162 h 190"/>
                <a:gd name="T4" fmla="*/ 82 w 196"/>
                <a:gd name="T5" fmla="*/ 144 h 190"/>
                <a:gd name="T6" fmla="*/ 99 w 196"/>
                <a:gd name="T7" fmla="*/ 110 h 190"/>
                <a:gd name="T8" fmla="*/ 132 w 196"/>
                <a:gd name="T9" fmla="*/ 127 h 190"/>
                <a:gd name="T10" fmla="*/ 126 w 196"/>
                <a:gd name="T11" fmla="*/ 154 h 190"/>
                <a:gd name="T12" fmla="*/ 131 w 196"/>
                <a:gd name="T13" fmla="*/ 162 h 190"/>
                <a:gd name="T14" fmla="*/ 153 w 196"/>
                <a:gd name="T15" fmla="*/ 151 h 190"/>
                <a:gd name="T16" fmla="*/ 158 w 196"/>
                <a:gd name="T17" fmla="*/ 141 h 190"/>
                <a:gd name="T18" fmla="*/ 143 w 196"/>
                <a:gd name="T19" fmla="*/ 106 h 190"/>
                <a:gd name="T20" fmla="*/ 148 w 196"/>
                <a:gd name="T21" fmla="*/ 102 h 190"/>
                <a:gd name="T22" fmla="*/ 175 w 196"/>
                <a:gd name="T23" fmla="*/ 109 h 190"/>
                <a:gd name="T24" fmla="*/ 192 w 196"/>
                <a:gd name="T25" fmla="*/ 75 h 190"/>
                <a:gd name="T26" fmla="*/ 158 w 196"/>
                <a:gd name="T27" fmla="*/ 58 h 190"/>
                <a:gd name="T28" fmla="*/ 140 w 196"/>
                <a:gd name="T29" fmla="*/ 79 h 190"/>
                <a:gd name="T30" fmla="*/ 133 w 196"/>
                <a:gd name="T31" fmla="*/ 80 h 190"/>
                <a:gd name="T32" fmla="*/ 125 w 196"/>
                <a:gd name="T33" fmla="*/ 40 h 190"/>
                <a:gd name="T34" fmla="*/ 115 w 196"/>
                <a:gd name="T35" fmla="*/ 35 h 190"/>
                <a:gd name="T36" fmla="*/ 74 w 196"/>
                <a:gd name="T37" fmla="*/ 53 h 190"/>
                <a:gd name="T38" fmla="*/ 71 w 196"/>
                <a:gd name="T39" fmla="*/ 49 h 190"/>
                <a:gd name="T40" fmla="*/ 78 w 196"/>
                <a:gd name="T41" fmla="*/ 22 h 190"/>
                <a:gd name="T42" fmla="*/ 44 w 196"/>
                <a:gd name="T43" fmla="*/ 5 h 190"/>
                <a:gd name="T44" fmla="*/ 27 w 196"/>
                <a:gd name="T45" fmla="*/ 38 h 190"/>
                <a:gd name="T46" fmla="*/ 48 w 196"/>
                <a:gd name="T47" fmla="*/ 56 h 190"/>
                <a:gd name="T48" fmla="*/ 49 w 196"/>
                <a:gd name="T49" fmla="*/ 62 h 190"/>
                <a:gd name="T50" fmla="*/ 6 w 196"/>
                <a:gd name="T51" fmla="*/ 71 h 190"/>
                <a:gd name="T52" fmla="*/ 1 w 196"/>
                <a:gd name="T53" fmla="*/ 81 h 190"/>
                <a:gd name="T54" fmla="*/ 10 w 196"/>
                <a:gd name="T55" fmla="*/ 123 h 190"/>
                <a:gd name="T56" fmla="*/ 19 w 196"/>
                <a:gd name="T57" fmla="*/ 121 h 190"/>
                <a:gd name="T58" fmla="*/ 37 w 196"/>
                <a:gd name="T59" fmla="*/ 101 h 190"/>
                <a:gd name="T60" fmla="*/ 71 w 196"/>
                <a:gd name="T61" fmla="*/ 118 h 190"/>
                <a:gd name="T62" fmla="*/ 54 w 196"/>
                <a:gd name="T63" fmla="*/ 152 h 190"/>
                <a:gd name="T64" fmla="*/ 27 w 196"/>
                <a:gd name="T65" fmla="*/ 145 h 190"/>
                <a:gd name="T66" fmla="*/ 20 w 196"/>
                <a:gd name="T67" fmla="*/ 149 h 190"/>
                <a:gd name="T68" fmla="*/ 34 w 196"/>
                <a:gd name="T69" fmla="*/ 182 h 190"/>
                <a:gd name="T70" fmla="*/ 44 w 196"/>
                <a:gd name="T71" fmla="*/ 187 h 190"/>
                <a:gd name="T72" fmla="*/ 104 w 196"/>
                <a:gd name="T73" fmla="*/ 17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6" h="190">
                  <a:moveTo>
                    <a:pt x="104" y="174"/>
                  </a:moveTo>
                  <a:cubicBezTo>
                    <a:pt x="102" y="162"/>
                    <a:pt x="102" y="162"/>
                    <a:pt x="102" y="162"/>
                  </a:cubicBezTo>
                  <a:cubicBezTo>
                    <a:pt x="93" y="160"/>
                    <a:pt x="85" y="153"/>
                    <a:pt x="82" y="144"/>
                  </a:cubicBezTo>
                  <a:cubicBezTo>
                    <a:pt x="77" y="130"/>
                    <a:pt x="85" y="115"/>
                    <a:pt x="99" y="110"/>
                  </a:cubicBezTo>
                  <a:cubicBezTo>
                    <a:pt x="113" y="106"/>
                    <a:pt x="128" y="113"/>
                    <a:pt x="132" y="127"/>
                  </a:cubicBezTo>
                  <a:cubicBezTo>
                    <a:pt x="135" y="137"/>
                    <a:pt x="133" y="147"/>
                    <a:pt x="126" y="154"/>
                  </a:cubicBezTo>
                  <a:cubicBezTo>
                    <a:pt x="131" y="162"/>
                    <a:pt x="131" y="162"/>
                    <a:pt x="131" y="162"/>
                  </a:cubicBezTo>
                  <a:cubicBezTo>
                    <a:pt x="144" y="156"/>
                    <a:pt x="153" y="151"/>
                    <a:pt x="153" y="151"/>
                  </a:cubicBezTo>
                  <a:cubicBezTo>
                    <a:pt x="157" y="150"/>
                    <a:pt x="159" y="145"/>
                    <a:pt x="158" y="141"/>
                  </a:cubicBezTo>
                  <a:cubicBezTo>
                    <a:pt x="158" y="141"/>
                    <a:pt x="151" y="125"/>
                    <a:pt x="143" y="106"/>
                  </a:cubicBezTo>
                  <a:cubicBezTo>
                    <a:pt x="148" y="102"/>
                    <a:pt x="148" y="102"/>
                    <a:pt x="148" y="102"/>
                  </a:cubicBezTo>
                  <a:cubicBezTo>
                    <a:pt x="154" y="109"/>
                    <a:pt x="165" y="112"/>
                    <a:pt x="175" y="109"/>
                  </a:cubicBezTo>
                  <a:cubicBezTo>
                    <a:pt x="189" y="104"/>
                    <a:pt x="196" y="89"/>
                    <a:pt x="192" y="75"/>
                  </a:cubicBezTo>
                  <a:cubicBezTo>
                    <a:pt x="187" y="61"/>
                    <a:pt x="172" y="54"/>
                    <a:pt x="158" y="58"/>
                  </a:cubicBezTo>
                  <a:cubicBezTo>
                    <a:pt x="148" y="61"/>
                    <a:pt x="142" y="70"/>
                    <a:pt x="140" y="79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129" y="65"/>
                    <a:pt x="125" y="50"/>
                    <a:pt x="125" y="40"/>
                  </a:cubicBezTo>
                  <a:cubicBezTo>
                    <a:pt x="121" y="37"/>
                    <a:pt x="119" y="34"/>
                    <a:pt x="115" y="35"/>
                  </a:cubicBezTo>
                  <a:cubicBezTo>
                    <a:pt x="115" y="35"/>
                    <a:pt x="96" y="44"/>
                    <a:pt x="74" y="53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8" y="42"/>
                    <a:pt x="81" y="32"/>
                    <a:pt x="78" y="22"/>
                  </a:cubicBezTo>
                  <a:cubicBezTo>
                    <a:pt x="73" y="8"/>
                    <a:pt x="58" y="0"/>
                    <a:pt x="44" y="5"/>
                  </a:cubicBezTo>
                  <a:cubicBezTo>
                    <a:pt x="30" y="9"/>
                    <a:pt x="23" y="24"/>
                    <a:pt x="27" y="38"/>
                  </a:cubicBezTo>
                  <a:cubicBezTo>
                    <a:pt x="31" y="48"/>
                    <a:pt x="39" y="54"/>
                    <a:pt x="48" y="56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31" y="68"/>
                    <a:pt x="14" y="73"/>
                    <a:pt x="6" y="71"/>
                  </a:cubicBezTo>
                  <a:cubicBezTo>
                    <a:pt x="2" y="74"/>
                    <a:pt x="0" y="77"/>
                    <a:pt x="1" y="81"/>
                  </a:cubicBezTo>
                  <a:cubicBezTo>
                    <a:pt x="0" y="90"/>
                    <a:pt x="5" y="106"/>
                    <a:pt x="10" y="123"/>
                  </a:cubicBezTo>
                  <a:cubicBezTo>
                    <a:pt x="19" y="121"/>
                    <a:pt x="19" y="121"/>
                    <a:pt x="19" y="121"/>
                  </a:cubicBezTo>
                  <a:cubicBezTo>
                    <a:pt x="21" y="112"/>
                    <a:pt x="28" y="104"/>
                    <a:pt x="37" y="101"/>
                  </a:cubicBezTo>
                  <a:cubicBezTo>
                    <a:pt x="51" y="96"/>
                    <a:pt x="66" y="104"/>
                    <a:pt x="71" y="118"/>
                  </a:cubicBezTo>
                  <a:cubicBezTo>
                    <a:pt x="75" y="132"/>
                    <a:pt x="68" y="147"/>
                    <a:pt x="54" y="152"/>
                  </a:cubicBezTo>
                  <a:cubicBezTo>
                    <a:pt x="44" y="155"/>
                    <a:pt x="34" y="152"/>
                    <a:pt x="27" y="145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8" y="168"/>
                    <a:pt x="34" y="182"/>
                    <a:pt x="34" y="182"/>
                  </a:cubicBezTo>
                  <a:cubicBezTo>
                    <a:pt x="36" y="186"/>
                    <a:pt x="36" y="186"/>
                    <a:pt x="44" y="187"/>
                  </a:cubicBezTo>
                  <a:cubicBezTo>
                    <a:pt x="57" y="190"/>
                    <a:pt x="81" y="183"/>
                    <a:pt x="104" y="1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3EC5-1CC7-A79E-8DAF-F43C92DA6EAF}"/>
              </a:ext>
            </a:extLst>
          </p:cNvPr>
          <p:cNvGrpSpPr/>
          <p:nvPr/>
        </p:nvGrpSpPr>
        <p:grpSpPr>
          <a:xfrm>
            <a:off x="5161113" y="5197206"/>
            <a:ext cx="1294674" cy="1325880"/>
            <a:chOff x="5223115" y="5013263"/>
            <a:chExt cx="974567" cy="1098684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B19948E-7868-7251-A062-CE9DAC63C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951" y="5094717"/>
              <a:ext cx="940529" cy="984574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62F3A2-990B-1BA5-702F-15BBEA47C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951" y="5089462"/>
              <a:ext cx="928662" cy="1022485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56643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B7D0822D-5089-A503-89F4-B97DC04207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2392" y="5013263"/>
              <a:ext cx="369398" cy="14751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72865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Content Placeholder 19">
              <a:extLst>
                <a:ext uri="{FF2B5EF4-FFF2-40B4-BE49-F238E27FC236}">
                  <a16:creationId xmlns:a16="http://schemas.microsoft.com/office/drawing/2014/main" id="{38D2D0A8-0144-F12F-C5B4-C8D7382919C9}"/>
                </a:ext>
              </a:extLst>
            </p:cNvPr>
            <p:cNvSpPr txBox="1">
              <a:spLocks/>
            </p:cNvSpPr>
            <p:nvPr/>
          </p:nvSpPr>
          <p:spPr>
            <a:xfrm>
              <a:off x="5223115" y="5598111"/>
              <a:ext cx="974567" cy="364376"/>
            </a:xfrm>
            <a:prstGeom prst="rect">
              <a:avLst/>
            </a:prstGeom>
            <a:noFill/>
          </p:spPr>
          <p:txBody>
            <a:bodyPr vert="horz" lIns="68580" tIns="34290" rIns="68580" bIns="3429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Be able to identify non birds </a:t>
              </a:r>
              <a:endParaRPr lang="en-US" sz="105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1C7008D-3838-86DA-6C54-E43269CCD1D5}"/>
                </a:ext>
              </a:extLst>
            </p:cNvPr>
            <p:cNvGrpSpPr/>
            <p:nvPr/>
          </p:nvGrpSpPr>
          <p:grpSpPr>
            <a:xfrm rot="21036247">
              <a:off x="5546407" y="5261674"/>
              <a:ext cx="377075" cy="239062"/>
              <a:chOff x="7726363" y="1603045"/>
              <a:chExt cx="876914" cy="555955"/>
            </a:xfrm>
            <a:solidFill>
              <a:schemeClr val="bg1">
                <a:lumMod val="85000"/>
              </a:schemeClr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5A28812-E4F2-6C4F-BCAB-EBC52BA412D7}"/>
                  </a:ext>
                </a:extLst>
              </p:cNvPr>
              <p:cNvGrpSpPr/>
              <p:nvPr/>
            </p:nvGrpSpPr>
            <p:grpSpPr>
              <a:xfrm>
                <a:off x="7726363" y="1666875"/>
                <a:ext cx="492125" cy="492125"/>
                <a:chOff x="7726363" y="1666875"/>
                <a:chExt cx="492125" cy="492125"/>
              </a:xfrm>
              <a:grpFill/>
            </p:grpSpPr>
            <p:sp>
              <p:nvSpPr>
                <p:cNvPr id="84" name="Freeform 10">
                  <a:extLst>
                    <a:ext uri="{FF2B5EF4-FFF2-40B4-BE49-F238E27FC236}">
                      <a16:creationId xmlns:a16="http://schemas.microsoft.com/office/drawing/2014/main" id="{8856A09B-E462-DF47-C29B-A1BCB02044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5" name="Freeform 11">
                  <a:extLst>
                    <a:ext uri="{FF2B5EF4-FFF2-40B4-BE49-F238E27FC236}">
                      <a16:creationId xmlns:a16="http://schemas.microsoft.com/office/drawing/2014/main" id="{685D0529-4ED1-618E-C97A-6DAA0FD7131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6" name="Freeform 12">
                  <a:extLst>
                    <a:ext uri="{FF2B5EF4-FFF2-40B4-BE49-F238E27FC236}">
                      <a16:creationId xmlns:a16="http://schemas.microsoft.com/office/drawing/2014/main" id="{D0F0974D-B4FA-4D42-FB16-2ED1DD24A6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A8F03E18-3EE2-7888-8B33-A857B0BEF74B}"/>
                  </a:ext>
                </a:extLst>
              </p:cNvPr>
              <p:cNvGrpSpPr/>
              <p:nvPr/>
            </p:nvGrpSpPr>
            <p:grpSpPr>
              <a:xfrm>
                <a:off x="8191089" y="1603045"/>
                <a:ext cx="412188" cy="412188"/>
                <a:chOff x="7726363" y="1666875"/>
                <a:chExt cx="492125" cy="492125"/>
              </a:xfrm>
              <a:grpFill/>
            </p:grpSpPr>
            <p:sp>
              <p:nvSpPr>
                <p:cNvPr id="81" name="Freeform 10">
                  <a:extLst>
                    <a:ext uri="{FF2B5EF4-FFF2-40B4-BE49-F238E27FC236}">
                      <a16:creationId xmlns:a16="http://schemas.microsoft.com/office/drawing/2014/main" id="{A1A21F2E-654C-FF11-3EE8-28F303847E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2" name="Freeform 11">
                  <a:extLst>
                    <a:ext uri="{FF2B5EF4-FFF2-40B4-BE49-F238E27FC236}">
                      <a16:creationId xmlns:a16="http://schemas.microsoft.com/office/drawing/2014/main" id="{360F87A7-0E9E-088E-37A5-28912A4D0D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83" name="Freeform 12">
                  <a:extLst>
                    <a:ext uri="{FF2B5EF4-FFF2-40B4-BE49-F238E27FC236}">
                      <a16:creationId xmlns:a16="http://schemas.microsoft.com/office/drawing/2014/main" id="{AC2CDE68-C0BE-4B0F-E213-2C0BC80DED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6948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90A13A62-B4AC-103C-3082-9DD64AA45B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0CFA4D3-2753-6876-20A7-6AB6D83BB048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Questions?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F1027B-9435-AADA-21E5-AA3CA8F1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5DE2E5-559E-3E51-704C-6AE9FA2B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6" y="1628036"/>
            <a:ext cx="2565505" cy="4333493"/>
          </a:xfrm>
          <a:prstGeom prst="rect">
            <a:avLst/>
          </a:prstGeom>
        </p:spPr>
      </p:pic>
      <p:sp>
        <p:nvSpPr>
          <p:cNvPr id="3" name="Freeform 192">
            <a:extLst>
              <a:ext uri="{FF2B5EF4-FFF2-40B4-BE49-F238E27FC236}">
                <a16:creationId xmlns:a16="http://schemas.microsoft.com/office/drawing/2014/main" id="{B707E198-0107-3CF1-FA1B-57E1AF1BE5C3}"/>
              </a:ext>
            </a:extLst>
          </p:cNvPr>
          <p:cNvSpPr>
            <a:spLocks noEditPoints="1"/>
          </p:cNvSpPr>
          <p:nvPr/>
        </p:nvSpPr>
        <p:spPr bwMode="auto">
          <a:xfrm>
            <a:off x="7820064" y="2359731"/>
            <a:ext cx="1097582" cy="2593270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/>
          </a:p>
        </p:txBody>
      </p:sp>
      <p:sp>
        <p:nvSpPr>
          <p:cNvPr id="4" name="Freeform 192">
            <a:extLst>
              <a:ext uri="{FF2B5EF4-FFF2-40B4-BE49-F238E27FC236}">
                <a16:creationId xmlns:a16="http://schemas.microsoft.com/office/drawing/2014/main" id="{ECF21648-5FC2-34CF-0F6A-41C05C08C82F}"/>
              </a:ext>
            </a:extLst>
          </p:cNvPr>
          <p:cNvSpPr>
            <a:spLocks noEditPoints="1"/>
          </p:cNvSpPr>
          <p:nvPr/>
        </p:nvSpPr>
        <p:spPr bwMode="auto">
          <a:xfrm>
            <a:off x="8917646" y="3082624"/>
            <a:ext cx="1097582" cy="2593270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4301D6-147E-6806-B037-623D2E742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0" b="1730"/>
          <a:stretch/>
        </p:blipFill>
        <p:spPr>
          <a:xfrm>
            <a:off x="8042274" y="2175565"/>
            <a:ext cx="457819" cy="580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7CA409-B6B3-11EC-9705-EB985B35AB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2645"/>
          <a:stretch/>
        </p:blipFill>
        <p:spPr>
          <a:xfrm>
            <a:off x="9144225" y="2887458"/>
            <a:ext cx="485472" cy="57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240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2378</TotalTime>
  <Words>375</Words>
  <Application>Microsoft Office PowerPoint</Application>
  <PresentationFormat>Widescreen</PresentationFormat>
  <Paragraphs>109</Paragraphs>
  <Slides>14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Bebas Neue</vt:lpstr>
      <vt:lpstr>Calibri</vt:lpstr>
      <vt:lpstr>Century Gothic</vt:lpstr>
      <vt:lpstr>Wingdings 3</vt:lpstr>
      <vt:lpstr>Wisp</vt:lpstr>
      <vt:lpstr>Houston Birds</vt:lpstr>
      <vt:lpstr>Goal of Project</vt:lpstr>
      <vt:lpstr>Data Set </vt:lpstr>
      <vt:lpstr>Model Methodology</vt:lpstr>
      <vt:lpstr>Final Model</vt:lpstr>
      <vt:lpstr>Model Accuracy</vt:lpstr>
      <vt:lpstr>Website Demo </vt:lpstr>
      <vt:lpstr>Conclusion &amp; Way Forward</vt:lpstr>
      <vt:lpstr>Questions? </vt:lpstr>
      <vt:lpstr>Challenge </vt:lpstr>
      <vt:lpstr>Train/Test Split</vt:lpstr>
      <vt:lpstr>Model</vt:lpstr>
      <vt:lpstr>Epoch </vt:lpstr>
      <vt:lpstr>Prediction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Houston Birds</dc:title>
  <dc:creator>Crystal Ho</dc:creator>
  <cp:lastModifiedBy>Crystal Ho</cp:lastModifiedBy>
  <cp:revision>10</cp:revision>
  <dcterms:created xsi:type="dcterms:W3CDTF">2023-02-08T03:38:35Z</dcterms:created>
  <dcterms:modified xsi:type="dcterms:W3CDTF">2023-02-23T04:46:21Z</dcterms:modified>
</cp:coreProperties>
</file>