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3" r:id="rId4"/>
    <p:sldId id="264" r:id="rId5"/>
    <p:sldId id="267" r:id="rId6"/>
    <p:sldId id="261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6AC842-FCF8-4AAD-AFBD-0864B5F5BD0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2EFFFC-6B79-4607-B45F-B9FFFB8C1A3A}">
      <dgm:prSet/>
      <dgm:spPr/>
      <dgm:t>
        <a:bodyPr/>
        <a:lstStyle/>
        <a:p>
          <a:r>
            <a:rPr lang="en-US" dirty="0"/>
            <a:t>Identify Local Birds in the Houston Area</a:t>
          </a:r>
        </a:p>
      </dgm:t>
    </dgm:pt>
    <dgm:pt modelId="{3C395D60-BD16-40D0-AD7C-81432781B5FF}" type="parTrans" cxnId="{27C0B4BB-92A5-4BBA-BB95-4F1A5B5ABE52}">
      <dgm:prSet/>
      <dgm:spPr/>
      <dgm:t>
        <a:bodyPr/>
        <a:lstStyle/>
        <a:p>
          <a:endParaRPr lang="en-US"/>
        </a:p>
      </dgm:t>
    </dgm:pt>
    <dgm:pt modelId="{08D30E40-1961-40F7-A89E-9AB8F8A8E51F}" type="sibTrans" cxnId="{27C0B4BB-92A5-4BBA-BB95-4F1A5B5ABE5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1669BFF-F9EB-450E-B7A0-1FC2031F6E66}">
      <dgm:prSet/>
      <dgm:spPr/>
      <dgm:t>
        <a:bodyPr/>
        <a:lstStyle/>
        <a:p>
          <a:r>
            <a:rPr lang="en-US" dirty="0"/>
            <a:t>Obtain and Clean Dataset </a:t>
          </a:r>
        </a:p>
      </dgm:t>
    </dgm:pt>
    <dgm:pt modelId="{01012ABA-5E69-454D-B8C9-A4F09548A611}" type="parTrans" cxnId="{FEF548B4-7CCB-4793-B6A7-F367F2C17B3F}">
      <dgm:prSet/>
      <dgm:spPr/>
      <dgm:t>
        <a:bodyPr/>
        <a:lstStyle/>
        <a:p>
          <a:endParaRPr lang="en-US"/>
        </a:p>
      </dgm:t>
    </dgm:pt>
    <dgm:pt modelId="{97710601-3675-4AAF-802A-525A87F21D5B}" type="sibTrans" cxnId="{FEF548B4-7CCB-4793-B6A7-F367F2C17B3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925071E-9D8A-41E0-9E73-3D9D76985B33}">
      <dgm:prSet/>
      <dgm:spPr/>
      <dgm:t>
        <a:bodyPr/>
        <a:lstStyle/>
        <a:p>
          <a:r>
            <a:rPr lang="en-US" dirty="0"/>
            <a:t>Determine and evaluate Model </a:t>
          </a:r>
        </a:p>
      </dgm:t>
    </dgm:pt>
    <dgm:pt modelId="{FC277175-ABC6-483B-9F11-B9BD1C056DC1}" type="parTrans" cxnId="{A0AD9E51-EC42-4FEA-8A4D-33BDD1E90548}">
      <dgm:prSet/>
      <dgm:spPr/>
      <dgm:t>
        <a:bodyPr/>
        <a:lstStyle/>
        <a:p>
          <a:endParaRPr lang="en-US"/>
        </a:p>
      </dgm:t>
    </dgm:pt>
    <dgm:pt modelId="{5443F6D4-29FC-45B0-9E4D-21A933266124}" type="sibTrans" cxnId="{A0AD9E51-EC42-4FEA-8A4D-33BDD1E9054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EF430E7-D8B6-41B9-A5FD-223A08391C0F}">
      <dgm:prSet/>
      <dgm:spPr/>
      <dgm:t>
        <a:bodyPr/>
        <a:lstStyle/>
        <a:p>
          <a:r>
            <a:rPr lang="en-US" dirty="0"/>
            <a:t>Website and Visualization</a:t>
          </a:r>
        </a:p>
      </dgm:t>
    </dgm:pt>
    <dgm:pt modelId="{03C84A5A-BB59-4AB2-9588-E2FD0432C4D2}" type="parTrans" cxnId="{D2AFFB86-5407-4B8B-B5A7-A1EC0F5A7900}">
      <dgm:prSet/>
      <dgm:spPr/>
      <dgm:t>
        <a:bodyPr/>
        <a:lstStyle/>
        <a:p>
          <a:endParaRPr lang="en-US"/>
        </a:p>
      </dgm:t>
    </dgm:pt>
    <dgm:pt modelId="{B9264F9C-D18D-472D-BCE9-B5E544012C82}" type="sibTrans" cxnId="{D2AFFB86-5407-4B8B-B5A7-A1EC0F5A7900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8B0DF416-0D4C-4F24-88D7-A6FD9536E081}" type="pres">
      <dgm:prSet presAssocID="{A56AC842-FCF8-4AAD-AFBD-0864B5F5BD03}" presName="Name0" presStyleCnt="0">
        <dgm:presLayoutVars>
          <dgm:animLvl val="lvl"/>
          <dgm:resizeHandles val="exact"/>
        </dgm:presLayoutVars>
      </dgm:prSet>
      <dgm:spPr/>
    </dgm:pt>
    <dgm:pt modelId="{1C5BBA8E-1AC6-4490-8E6A-BA9B7B334A48}" type="pres">
      <dgm:prSet presAssocID="{952EFFFC-6B79-4607-B45F-B9FFFB8C1A3A}" presName="compositeNode" presStyleCnt="0">
        <dgm:presLayoutVars>
          <dgm:bulletEnabled val="1"/>
        </dgm:presLayoutVars>
      </dgm:prSet>
      <dgm:spPr/>
    </dgm:pt>
    <dgm:pt modelId="{6ECA5218-7354-4C10-BFEF-276865E4691B}" type="pres">
      <dgm:prSet presAssocID="{952EFFFC-6B79-4607-B45F-B9FFFB8C1A3A}" presName="bgRect" presStyleLbl="alignNode1" presStyleIdx="0" presStyleCnt="4"/>
      <dgm:spPr/>
    </dgm:pt>
    <dgm:pt modelId="{736FC8D0-F787-4ADD-BE56-A284428764C5}" type="pres">
      <dgm:prSet presAssocID="{08D30E40-1961-40F7-A89E-9AB8F8A8E51F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AF5EEC2C-4C7A-4057-A171-6C9DC6E079B9}" type="pres">
      <dgm:prSet presAssocID="{952EFFFC-6B79-4607-B45F-B9FFFB8C1A3A}" presName="nodeRect" presStyleLbl="alignNode1" presStyleIdx="0" presStyleCnt="4">
        <dgm:presLayoutVars>
          <dgm:bulletEnabled val="1"/>
        </dgm:presLayoutVars>
      </dgm:prSet>
      <dgm:spPr/>
    </dgm:pt>
    <dgm:pt modelId="{389BBFE6-C04F-4997-BDCA-F59F6C46E36B}" type="pres">
      <dgm:prSet presAssocID="{08D30E40-1961-40F7-A89E-9AB8F8A8E51F}" presName="sibTrans" presStyleCnt="0"/>
      <dgm:spPr/>
    </dgm:pt>
    <dgm:pt modelId="{F99CFE1C-5F9C-4AD6-965B-02704B120B9B}" type="pres">
      <dgm:prSet presAssocID="{B1669BFF-F9EB-450E-B7A0-1FC2031F6E66}" presName="compositeNode" presStyleCnt="0">
        <dgm:presLayoutVars>
          <dgm:bulletEnabled val="1"/>
        </dgm:presLayoutVars>
      </dgm:prSet>
      <dgm:spPr/>
    </dgm:pt>
    <dgm:pt modelId="{AA92F248-552E-4807-B757-8152E31C9DBE}" type="pres">
      <dgm:prSet presAssocID="{B1669BFF-F9EB-450E-B7A0-1FC2031F6E66}" presName="bgRect" presStyleLbl="alignNode1" presStyleIdx="1" presStyleCnt="4"/>
      <dgm:spPr/>
    </dgm:pt>
    <dgm:pt modelId="{AB823D1B-C8FE-4645-B53A-71BBAC9C4172}" type="pres">
      <dgm:prSet presAssocID="{97710601-3675-4AAF-802A-525A87F21D5B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8578E627-DA1C-4E2E-B82D-DD865AF285AF}" type="pres">
      <dgm:prSet presAssocID="{B1669BFF-F9EB-450E-B7A0-1FC2031F6E66}" presName="nodeRect" presStyleLbl="alignNode1" presStyleIdx="1" presStyleCnt="4">
        <dgm:presLayoutVars>
          <dgm:bulletEnabled val="1"/>
        </dgm:presLayoutVars>
      </dgm:prSet>
      <dgm:spPr/>
    </dgm:pt>
    <dgm:pt modelId="{154CE8D2-EF8C-4C76-B820-8B7DCA366F0F}" type="pres">
      <dgm:prSet presAssocID="{97710601-3675-4AAF-802A-525A87F21D5B}" presName="sibTrans" presStyleCnt="0"/>
      <dgm:spPr/>
    </dgm:pt>
    <dgm:pt modelId="{B08E3630-FAAA-4B8A-A42A-544096AB4297}" type="pres">
      <dgm:prSet presAssocID="{0925071E-9D8A-41E0-9E73-3D9D76985B33}" presName="compositeNode" presStyleCnt="0">
        <dgm:presLayoutVars>
          <dgm:bulletEnabled val="1"/>
        </dgm:presLayoutVars>
      </dgm:prSet>
      <dgm:spPr/>
    </dgm:pt>
    <dgm:pt modelId="{50122972-40B8-49CE-9992-A9C55E14F608}" type="pres">
      <dgm:prSet presAssocID="{0925071E-9D8A-41E0-9E73-3D9D76985B33}" presName="bgRect" presStyleLbl="alignNode1" presStyleIdx="2" presStyleCnt="4"/>
      <dgm:spPr/>
    </dgm:pt>
    <dgm:pt modelId="{740A5283-8720-4922-8089-1E6015DF2E36}" type="pres">
      <dgm:prSet presAssocID="{5443F6D4-29FC-45B0-9E4D-21A933266124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151B9AD0-E9BB-4111-A446-42E4D23F7890}" type="pres">
      <dgm:prSet presAssocID="{0925071E-9D8A-41E0-9E73-3D9D76985B33}" presName="nodeRect" presStyleLbl="alignNode1" presStyleIdx="2" presStyleCnt="4">
        <dgm:presLayoutVars>
          <dgm:bulletEnabled val="1"/>
        </dgm:presLayoutVars>
      </dgm:prSet>
      <dgm:spPr/>
    </dgm:pt>
    <dgm:pt modelId="{D4C67197-BD45-48D9-B053-62677DD027E2}" type="pres">
      <dgm:prSet presAssocID="{5443F6D4-29FC-45B0-9E4D-21A933266124}" presName="sibTrans" presStyleCnt="0"/>
      <dgm:spPr/>
    </dgm:pt>
    <dgm:pt modelId="{22250BBB-57E3-4713-A9CC-9F16787C1613}" type="pres">
      <dgm:prSet presAssocID="{EEF430E7-D8B6-41B9-A5FD-223A08391C0F}" presName="compositeNode" presStyleCnt="0">
        <dgm:presLayoutVars>
          <dgm:bulletEnabled val="1"/>
        </dgm:presLayoutVars>
      </dgm:prSet>
      <dgm:spPr/>
    </dgm:pt>
    <dgm:pt modelId="{720E641C-17C9-4839-9E1D-5E52170CF555}" type="pres">
      <dgm:prSet presAssocID="{EEF430E7-D8B6-41B9-A5FD-223A08391C0F}" presName="bgRect" presStyleLbl="alignNode1" presStyleIdx="3" presStyleCnt="4"/>
      <dgm:spPr/>
    </dgm:pt>
    <dgm:pt modelId="{0B502D18-F143-44A8-A56B-6D09E68EB019}" type="pres">
      <dgm:prSet presAssocID="{B9264F9C-D18D-472D-BCE9-B5E544012C82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A25B8F25-3E76-47EE-B28B-34BCEC81E445}" type="pres">
      <dgm:prSet presAssocID="{EEF430E7-D8B6-41B9-A5FD-223A08391C0F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00B2017-CEC5-4080-A1E9-1C105AC23986}" type="presOf" srcId="{B1669BFF-F9EB-450E-B7A0-1FC2031F6E66}" destId="{AA92F248-552E-4807-B757-8152E31C9DBE}" srcOrd="0" destOrd="0" presId="urn:microsoft.com/office/officeart/2016/7/layout/LinearBlockProcessNumbered"/>
    <dgm:cxn modelId="{B74C5E26-AECA-493A-8C41-90AC504094E8}" type="presOf" srcId="{97710601-3675-4AAF-802A-525A87F21D5B}" destId="{AB823D1B-C8FE-4645-B53A-71BBAC9C4172}" srcOrd="0" destOrd="0" presId="urn:microsoft.com/office/officeart/2016/7/layout/LinearBlockProcessNumbered"/>
    <dgm:cxn modelId="{1BA8135D-4BC6-4A71-831E-03F906B99180}" type="presOf" srcId="{B9264F9C-D18D-472D-BCE9-B5E544012C82}" destId="{0B502D18-F143-44A8-A56B-6D09E68EB019}" srcOrd="0" destOrd="0" presId="urn:microsoft.com/office/officeart/2016/7/layout/LinearBlockProcessNumbered"/>
    <dgm:cxn modelId="{C50B9364-DF78-4381-8462-C3C7C73D6365}" type="presOf" srcId="{EEF430E7-D8B6-41B9-A5FD-223A08391C0F}" destId="{A25B8F25-3E76-47EE-B28B-34BCEC81E445}" srcOrd="1" destOrd="0" presId="urn:microsoft.com/office/officeart/2016/7/layout/LinearBlockProcessNumbered"/>
    <dgm:cxn modelId="{A0AD9E51-EC42-4FEA-8A4D-33BDD1E90548}" srcId="{A56AC842-FCF8-4AAD-AFBD-0864B5F5BD03}" destId="{0925071E-9D8A-41E0-9E73-3D9D76985B33}" srcOrd="2" destOrd="0" parTransId="{FC277175-ABC6-483B-9F11-B9BD1C056DC1}" sibTransId="{5443F6D4-29FC-45B0-9E4D-21A933266124}"/>
    <dgm:cxn modelId="{9F26A777-FF18-41E5-A931-009F0D6860FD}" type="presOf" srcId="{08D30E40-1961-40F7-A89E-9AB8F8A8E51F}" destId="{736FC8D0-F787-4ADD-BE56-A284428764C5}" srcOrd="0" destOrd="0" presId="urn:microsoft.com/office/officeart/2016/7/layout/LinearBlockProcessNumbered"/>
    <dgm:cxn modelId="{63F10258-4888-4553-B1F4-30DA234D142D}" type="presOf" srcId="{0925071E-9D8A-41E0-9E73-3D9D76985B33}" destId="{151B9AD0-E9BB-4111-A446-42E4D23F7890}" srcOrd="1" destOrd="0" presId="urn:microsoft.com/office/officeart/2016/7/layout/LinearBlockProcessNumbered"/>
    <dgm:cxn modelId="{B6FD337E-6991-4BEC-BA2A-41A0E2EFEE27}" type="presOf" srcId="{0925071E-9D8A-41E0-9E73-3D9D76985B33}" destId="{50122972-40B8-49CE-9992-A9C55E14F608}" srcOrd="0" destOrd="0" presId="urn:microsoft.com/office/officeart/2016/7/layout/LinearBlockProcessNumbered"/>
    <dgm:cxn modelId="{D2AFFB86-5407-4B8B-B5A7-A1EC0F5A7900}" srcId="{A56AC842-FCF8-4AAD-AFBD-0864B5F5BD03}" destId="{EEF430E7-D8B6-41B9-A5FD-223A08391C0F}" srcOrd="3" destOrd="0" parTransId="{03C84A5A-BB59-4AB2-9588-E2FD0432C4D2}" sibTransId="{B9264F9C-D18D-472D-BCE9-B5E544012C82}"/>
    <dgm:cxn modelId="{B0A9C3AA-401B-4D15-9D8A-D1128B906444}" type="presOf" srcId="{A56AC842-FCF8-4AAD-AFBD-0864B5F5BD03}" destId="{8B0DF416-0D4C-4F24-88D7-A6FD9536E081}" srcOrd="0" destOrd="0" presId="urn:microsoft.com/office/officeart/2016/7/layout/LinearBlockProcessNumbered"/>
    <dgm:cxn modelId="{9E0D9EAC-4DFD-43F4-819D-61A7AD83B76D}" type="presOf" srcId="{952EFFFC-6B79-4607-B45F-B9FFFB8C1A3A}" destId="{6ECA5218-7354-4C10-BFEF-276865E4691B}" srcOrd="0" destOrd="0" presId="urn:microsoft.com/office/officeart/2016/7/layout/LinearBlockProcessNumbered"/>
    <dgm:cxn modelId="{FEF548B4-7CCB-4793-B6A7-F367F2C17B3F}" srcId="{A56AC842-FCF8-4AAD-AFBD-0864B5F5BD03}" destId="{B1669BFF-F9EB-450E-B7A0-1FC2031F6E66}" srcOrd="1" destOrd="0" parTransId="{01012ABA-5E69-454D-B8C9-A4F09548A611}" sibTransId="{97710601-3675-4AAF-802A-525A87F21D5B}"/>
    <dgm:cxn modelId="{27C0B4BB-92A5-4BBA-BB95-4F1A5B5ABE52}" srcId="{A56AC842-FCF8-4AAD-AFBD-0864B5F5BD03}" destId="{952EFFFC-6B79-4607-B45F-B9FFFB8C1A3A}" srcOrd="0" destOrd="0" parTransId="{3C395D60-BD16-40D0-AD7C-81432781B5FF}" sibTransId="{08D30E40-1961-40F7-A89E-9AB8F8A8E51F}"/>
    <dgm:cxn modelId="{248E60D3-1BE6-4E53-BF5C-8193D9724E59}" type="presOf" srcId="{952EFFFC-6B79-4607-B45F-B9FFFB8C1A3A}" destId="{AF5EEC2C-4C7A-4057-A171-6C9DC6E079B9}" srcOrd="1" destOrd="0" presId="urn:microsoft.com/office/officeart/2016/7/layout/LinearBlockProcessNumbered"/>
    <dgm:cxn modelId="{A4C9EFDB-EA12-4ACA-998D-935CB11BDEE0}" type="presOf" srcId="{5443F6D4-29FC-45B0-9E4D-21A933266124}" destId="{740A5283-8720-4922-8089-1E6015DF2E36}" srcOrd="0" destOrd="0" presId="urn:microsoft.com/office/officeart/2016/7/layout/LinearBlockProcessNumbered"/>
    <dgm:cxn modelId="{42758CE9-4CDE-431C-AD72-DE0DB6221F12}" type="presOf" srcId="{B1669BFF-F9EB-450E-B7A0-1FC2031F6E66}" destId="{8578E627-DA1C-4E2E-B82D-DD865AF285AF}" srcOrd="1" destOrd="0" presId="urn:microsoft.com/office/officeart/2016/7/layout/LinearBlockProcessNumbered"/>
    <dgm:cxn modelId="{B3A245F1-D093-4AE2-8DFC-718CB949370C}" type="presOf" srcId="{EEF430E7-D8B6-41B9-A5FD-223A08391C0F}" destId="{720E641C-17C9-4839-9E1D-5E52170CF555}" srcOrd="0" destOrd="0" presId="urn:microsoft.com/office/officeart/2016/7/layout/LinearBlockProcessNumbered"/>
    <dgm:cxn modelId="{5B2960F6-B067-4A3C-B77B-AFFA9797798A}" type="presParOf" srcId="{8B0DF416-0D4C-4F24-88D7-A6FD9536E081}" destId="{1C5BBA8E-1AC6-4490-8E6A-BA9B7B334A48}" srcOrd="0" destOrd="0" presId="urn:microsoft.com/office/officeart/2016/7/layout/LinearBlockProcessNumbered"/>
    <dgm:cxn modelId="{462FA619-439F-48B9-8147-3D7BAEA89838}" type="presParOf" srcId="{1C5BBA8E-1AC6-4490-8E6A-BA9B7B334A48}" destId="{6ECA5218-7354-4C10-BFEF-276865E4691B}" srcOrd="0" destOrd="0" presId="urn:microsoft.com/office/officeart/2016/7/layout/LinearBlockProcessNumbered"/>
    <dgm:cxn modelId="{FC2BBE81-C849-4A89-967B-5DA9C7D4ACBA}" type="presParOf" srcId="{1C5BBA8E-1AC6-4490-8E6A-BA9B7B334A48}" destId="{736FC8D0-F787-4ADD-BE56-A284428764C5}" srcOrd="1" destOrd="0" presId="urn:microsoft.com/office/officeart/2016/7/layout/LinearBlockProcessNumbered"/>
    <dgm:cxn modelId="{629F9E0D-098D-457F-8133-44F42F331DBA}" type="presParOf" srcId="{1C5BBA8E-1AC6-4490-8E6A-BA9B7B334A48}" destId="{AF5EEC2C-4C7A-4057-A171-6C9DC6E079B9}" srcOrd="2" destOrd="0" presId="urn:microsoft.com/office/officeart/2016/7/layout/LinearBlockProcessNumbered"/>
    <dgm:cxn modelId="{26D694C9-43D6-4858-A037-EDE150A3CC44}" type="presParOf" srcId="{8B0DF416-0D4C-4F24-88D7-A6FD9536E081}" destId="{389BBFE6-C04F-4997-BDCA-F59F6C46E36B}" srcOrd="1" destOrd="0" presId="urn:microsoft.com/office/officeart/2016/7/layout/LinearBlockProcessNumbered"/>
    <dgm:cxn modelId="{A8CB4A95-CB21-415B-8217-15F90702310A}" type="presParOf" srcId="{8B0DF416-0D4C-4F24-88D7-A6FD9536E081}" destId="{F99CFE1C-5F9C-4AD6-965B-02704B120B9B}" srcOrd="2" destOrd="0" presId="urn:microsoft.com/office/officeart/2016/7/layout/LinearBlockProcessNumbered"/>
    <dgm:cxn modelId="{0C9E8B04-0BC6-494E-8A3B-F152E290A84C}" type="presParOf" srcId="{F99CFE1C-5F9C-4AD6-965B-02704B120B9B}" destId="{AA92F248-552E-4807-B757-8152E31C9DBE}" srcOrd="0" destOrd="0" presId="urn:microsoft.com/office/officeart/2016/7/layout/LinearBlockProcessNumbered"/>
    <dgm:cxn modelId="{9E95A6C2-3BE2-4AC0-8BC0-F7317F76DE80}" type="presParOf" srcId="{F99CFE1C-5F9C-4AD6-965B-02704B120B9B}" destId="{AB823D1B-C8FE-4645-B53A-71BBAC9C4172}" srcOrd="1" destOrd="0" presId="urn:microsoft.com/office/officeart/2016/7/layout/LinearBlockProcessNumbered"/>
    <dgm:cxn modelId="{F55770B0-EC01-410B-A624-483078711380}" type="presParOf" srcId="{F99CFE1C-5F9C-4AD6-965B-02704B120B9B}" destId="{8578E627-DA1C-4E2E-B82D-DD865AF285AF}" srcOrd="2" destOrd="0" presId="urn:microsoft.com/office/officeart/2016/7/layout/LinearBlockProcessNumbered"/>
    <dgm:cxn modelId="{66451D28-8C0E-4E70-B4A0-DF5197B6DB2F}" type="presParOf" srcId="{8B0DF416-0D4C-4F24-88D7-A6FD9536E081}" destId="{154CE8D2-EF8C-4C76-B820-8B7DCA366F0F}" srcOrd="3" destOrd="0" presId="urn:microsoft.com/office/officeart/2016/7/layout/LinearBlockProcessNumbered"/>
    <dgm:cxn modelId="{AD0E58E0-7420-4932-843B-54785D6E2210}" type="presParOf" srcId="{8B0DF416-0D4C-4F24-88D7-A6FD9536E081}" destId="{B08E3630-FAAA-4B8A-A42A-544096AB4297}" srcOrd="4" destOrd="0" presId="urn:microsoft.com/office/officeart/2016/7/layout/LinearBlockProcessNumbered"/>
    <dgm:cxn modelId="{6CA14ECD-9A64-4412-ABFF-A4ADA4075385}" type="presParOf" srcId="{B08E3630-FAAA-4B8A-A42A-544096AB4297}" destId="{50122972-40B8-49CE-9992-A9C55E14F608}" srcOrd="0" destOrd="0" presId="urn:microsoft.com/office/officeart/2016/7/layout/LinearBlockProcessNumbered"/>
    <dgm:cxn modelId="{06A945BD-CB16-4F99-A50B-46E761FF9097}" type="presParOf" srcId="{B08E3630-FAAA-4B8A-A42A-544096AB4297}" destId="{740A5283-8720-4922-8089-1E6015DF2E36}" srcOrd="1" destOrd="0" presId="urn:microsoft.com/office/officeart/2016/7/layout/LinearBlockProcessNumbered"/>
    <dgm:cxn modelId="{95262B5C-215A-4A5E-930E-823AA1333B14}" type="presParOf" srcId="{B08E3630-FAAA-4B8A-A42A-544096AB4297}" destId="{151B9AD0-E9BB-4111-A446-42E4D23F7890}" srcOrd="2" destOrd="0" presId="urn:microsoft.com/office/officeart/2016/7/layout/LinearBlockProcessNumbered"/>
    <dgm:cxn modelId="{1CC833E3-741A-49E8-9FC1-9CD7B010BDC9}" type="presParOf" srcId="{8B0DF416-0D4C-4F24-88D7-A6FD9536E081}" destId="{D4C67197-BD45-48D9-B053-62677DD027E2}" srcOrd="5" destOrd="0" presId="urn:microsoft.com/office/officeart/2016/7/layout/LinearBlockProcessNumbered"/>
    <dgm:cxn modelId="{5F24AB41-8CFD-4054-8D4C-A9D4553E68BE}" type="presParOf" srcId="{8B0DF416-0D4C-4F24-88D7-A6FD9536E081}" destId="{22250BBB-57E3-4713-A9CC-9F16787C1613}" srcOrd="6" destOrd="0" presId="urn:microsoft.com/office/officeart/2016/7/layout/LinearBlockProcessNumbered"/>
    <dgm:cxn modelId="{11E13247-204F-40C0-A3F5-161172713F95}" type="presParOf" srcId="{22250BBB-57E3-4713-A9CC-9F16787C1613}" destId="{720E641C-17C9-4839-9E1D-5E52170CF555}" srcOrd="0" destOrd="0" presId="urn:microsoft.com/office/officeart/2016/7/layout/LinearBlockProcessNumbered"/>
    <dgm:cxn modelId="{AA0B43E8-B0F5-4A9B-8F4A-3664B3D23838}" type="presParOf" srcId="{22250BBB-57E3-4713-A9CC-9F16787C1613}" destId="{0B502D18-F143-44A8-A56B-6D09E68EB019}" srcOrd="1" destOrd="0" presId="urn:microsoft.com/office/officeart/2016/7/layout/LinearBlockProcessNumbered"/>
    <dgm:cxn modelId="{92510C7D-91E8-49A5-8933-B55199D69227}" type="presParOf" srcId="{22250BBB-57E3-4713-A9CC-9F16787C1613}" destId="{A25B8F25-3E76-47EE-B28B-34BCEC81E44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DCE516-0D67-46FB-9FC9-1B0B98577A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B771E7-BD2B-4019-B713-98D4174E3FE1}">
      <dgm:prSet/>
      <dgm:spPr/>
      <dgm:t>
        <a:bodyPr/>
        <a:lstStyle/>
        <a:p>
          <a:r>
            <a:rPr lang="en-US" dirty="0"/>
            <a:t>Use the Flickr API to create dataset of birds</a:t>
          </a:r>
        </a:p>
      </dgm:t>
    </dgm:pt>
    <dgm:pt modelId="{9E30E029-823A-40B3-937C-F0389C34FD39}" type="parTrans" cxnId="{6CD58C01-0C76-4F74-9BE8-D0E1221455AA}">
      <dgm:prSet/>
      <dgm:spPr/>
      <dgm:t>
        <a:bodyPr/>
        <a:lstStyle/>
        <a:p>
          <a:endParaRPr lang="en-US"/>
        </a:p>
      </dgm:t>
    </dgm:pt>
    <dgm:pt modelId="{1AA4C1B2-4D56-4219-8E35-CD6DAD937CBE}" type="sibTrans" cxnId="{6CD58C01-0C76-4F74-9BE8-D0E1221455AA}">
      <dgm:prSet/>
      <dgm:spPr/>
      <dgm:t>
        <a:bodyPr/>
        <a:lstStyle/>
        <a:p>
          <a:endParaRPr lang="en-US"/>
        </a:p>
      </dgm:t>
    </dgm:pt>
    <dgm:pt modelId="{D874529F-E315-4EBF-A083-1F0DDD1E89FB}">
      <dgm:prSet/>
      <dgm:spPr/>
      <dgm:t>
        <a:bodyPr/>
        <a:lstStyle/>
        <a:p>
          <a:r>
            <a:rPr lang="en-US"/>
            <a:t>Predefine List of Birds Native to Houston Area </a:t>
          </a:r>
        </a:p>
      </dgm:t>
    </dgm:pt>
    <dgm:pt modelId="{5CE3B5B8-E49A-4DCA-8E78-03936168A4D7}" type="parTrans" cxnId="{3742C5EF-71EE-46E1-B75D-7F63F7AA5C0A}">
      <dgm:prSet/>
      <dgm:spPr/>
      <dgm:t>
        <a:bodyPr/>
        <a:lstStyle/>
        <a:p>
          <a:endParaRPr lang="en-US"/>
        </a:p>
      </dgm:t>
    </dgm:pt>
    <dgm:pt modelId="{7E5AB090-7B8C-425E-B501-5C9BE6A16561}" type="sibTrans" cxnId="{3742C5EF-71EE-46E1-B75D-7F63F7AA5C0A}">
      <dgm:prSet/>
      <dgm:spPr/>
      <dgm:t>
        <a:bodyPr/>
        <a:lstStyle/>
        <a:p>
          <a:endParaRPr lang="en-US"/>
        </a:p>
      </dgm:t>
    </dgm:pt>
    <dgm:pt modelId="{F2FE7298-9498-4478-9B5F-2ADD65462249}">
      <dgm:prSet/>
      <dgm:spPr/>
      <dgm:t>
        <a:bodyPr/>
        <a:lstStyle/>
        <a:p>
          <a:r>
            <a:rPr lang="en-US" dirty="0"/>
            <a:t>Define Size and Location for Photos to Download to </a:t>
          </a:r>
        </a:p>
      </dgm:t>
    </dgm:pt>
    <dgm:pt modelId="{F12BFA39-B3D5-40F5-A673-900652AA422A}" type="parTrans" cxnId="{2B51C7A1-C383-4BF0-B9E0-07E8D5834C54}">
      <dgm:prSet/>
      <dgm:spPr/>
      <dgm:t>
        <a:bodyPr/>
        <a:lstStyle/>
        <a:p>
          <a:endParaRPr lang="en-US"/>
        </a:p>
      </dgm:t>
    </dgm:pt>
    <dgm:pt modelId="{1A20F32E-4DE2-4BA6-B9E0-74365A218EAC}" type="sibTrans" cxnId="{2B51C7A1-C383-4BF0-B9E0-07E8D5834C54}">
      <dgm:prSet/>
      <dgm:spPr/>
      <dgm:t>
        <a:bodyPr/>
        <a:lstStyle/>
        <a:p>
          <a:endParaRPr lang="en-US"/>
        </a:p>
      </dgm:t>
    </dgm:pt>
    <dgm:pt modelId="{86960AA4-1945-4B05-8106-E88ED67C25FB}">
      <dgm:prSet/>
      <dgm:spPr/>
      <dgm:t>
        <a:bodyPr/>
        <a:lstStyle/>
        <a:p>
          <a:r>
            <a:rPr lang="en-US" dirty="0"/>
            <a:t>Clean dataset to remove nonrelevant photos and photos where birds are too small to be easily identified </a:t>
          </a:r>
        </a:p>
      </dgm:t>
    </dgm:pt>
    <dgm:pt modelId="{33ABECC9-606C-47EA-862C-A5B994850731}" type="parTrans" cxnId="{0BF67622-27D6-462C-A2F7-238FEBC3BDA5}">
      <dgm:prSet/>
      <dgm:spPr/>
      <dgm:t>
        <a:bodyPr/>
        <a:lstStyle/>
        <a:p>
          <a:endParaRPr lang="en-US"/>
        </a:p>
      </dgm:t>
    </dgm:pt>
    <dgm:pt modelId="{23E4162D-A3B5-45E4-B2F0-9D0E2153A997}" type="sibTrans" cxnId="{0BF67622-27D6-462C-A2F7-238FEBC3BDA5}">
      <dgm:prSet/>
      <dgm:spPr/>
      <dgm:t>
        <a:bodyPr/>
        <a:lstStyle/>
        <a:p>
          <a:endParaRPr lang="en-US"/>
        </a:p>
      </dgm:t>
    </dgm:pt>
    <dgm:pt modelId="{11046346-6B08-4F1F-BA62-5A8428841CB5}">
      <dgm:prSet/>
      <dgm:spPr/>
      <dgm:t>
        <a:bodyPr/>
        <a:lstStyle/>
        <a:p>
          <a:r>
            <a:rPr lang="en-US"/>
            <a:t>Photos were then uploaded to google drive for processing </a:t>
          </a:r>
        </a:p>
      </dgm:t>
    </dgm:pt>
    <dgm:pt modelId="{D7850430-2D56-4F6F-9C65-BAF816C2CADD}" type="parTrans" cxnId="{6E7A1632-C20C-48EE-9991-36906984C52D}">
      <dgm:prSet/>
      <dgm:spPr/>
      <dgm:t>
        <a:bodyPr/>
        <a:lstStyle/>
        <a:p>
          <a:endParaRPr lang="en-US"/>
        </a:p>
      </dgm:t>
    </dgm:pt>
    <dgm:pt modelId="{9ACCA623-C9E8-442B-94C9-B8959C6FC608}" type="sibTrans" cxnId="{6E7A1632-C20C-48EE-9991-36906984C52D}">
      <dgm:prSet/>
      <dgm:spPr/>
      <dgm:t>
        <a:bodyPr/>
        <a:lstStyle/>
        <a:p>
          <a:endParaRPr lang="en-US"/>
        </a:p>
      </dgm:t>
    </dgm:pt>
    <dgm:pt modelId="{7C481EFA-9E78-4ED4-ACE6-F788D0BED9DD}" type="pres">
      <dgm:prSet presAssocID="{DFDCE516-0D67-46FB-9FC9-1B0B98577A16}" presName="linear" presStyleCnt="0">
        <dgm:presLayoutVars>
          <dgm:animLvl val="lvl"/>
          <dgm:resizeHandles val="exact"/>
        </dgm:presLayoutVars>
      </dgm:prSet>
      <dgm:spPr/>
    </dgm:pt>
    <dgm:pt modelId="{7AF75A0C-B364-42C1-855F-DF867D2F788A}" type="pres">
      <dgm:prSet presAssocID="{86B771E7-BD2B-4019-B713-98D4174E3FE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0441D13-C15A-40F6-9ED1-3966FCDBAB8D}" type="pres">
      <dgm:prSet presAssocID="{1AA4C1B2-4D56-4219-8E35-CD6DAD937CBE}" presName="spacer" presStyleCnt="0"/>
      <dgm:spPr/>
    </dgm:pt>
    <dgm:pt modelId="{7F076CA7-74B8-49A1-9FAF-E8493F38A891}" type="pres">
      <dgm:prSet presAssocID="{D874529F-E315-4EBF-A083-1F0DDD1E89F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929583A-AF06-4EB8-92DC-0C928CA933C6}" type="pres">
      <dgm:prSet presAssocID="{7E5AB090-7B8C-425E-B501-5C9BE6A16561}" presName="spacer" presStyleCnt="0"/>
      <dgm:spPr/>
    </dgm:pt>
    <dgm:pt modelId="{589CBBAF-BA02-45B6-8840-4A60A41FB7F3}" type="pres">
      <dgm:prSet presAssocID="{F2FE7298-9498-4478-9B5F-2ADD6546224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C70FA42-7E25-41A2-944C-7EC95A6E4270}" type="pres">
      <dgm:prSet presAssocID="{1A20F32E-4DE2-4BA6-B9E0-74365A218EAC}" presName="spacer" presStyleCnt="0"/>
      <dgm:spPr/>
    </dgm:pt>
    <dgm:pt modelId="{C057280B-7848-45FB-89EA-1DA8DE684CEC}" type="pres">
      <dgm:prSet presAssocID="{86960AA4-1945-4B05-8106-E88ED67C25F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BC551CD-4A2D-4C53-BFF2-450A2747FDC0}" type="pres">
      <dgm:prSet presAssocID="{23E4162D-A3B5-45E4-B2F0-9D0E2153A997}" presName="spacer" presStyleCnt="0"/>
      <dgm:spPr/>
    </dgm:pt>
    <dgm:pt modelId="{3643DC03-1888-4136-B8E8-9FF5B551E7D5}" type="pres">
      <dgm:prSet presAssocID="{11046346-6B08-4F1F-BA62-5A8428841CB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CD58C01-0C76-4F74-9BE8-D0E1221455AA}" srcId="{DFDCE516-0D67-46FB-9FC9-1B0B98577A16}" destId="{86B771E7-BD2B-4019-B713-98D4174E3FE1}" srcOrd="0" destOrd="0" parTransId="{9E30E029-823A-40B3-937C-F0389C34FD39}" sibTransId="{1AA4C1B2-4D56-4219-8E35-CD6DAD937CBE}"/>
    <dgm:cxn modelId="{0BF67622-27D6-462C-A2F7-238FEBC3BDA5}" srcId="{DFDCE516-0D67-46FB-9FC9-1B0B98577A16}" destId="{86960AA4-1945-4B05-8106-E88ED67C25FB}" srcOrd="3" destOrd="0" parTransId="{33ABECC9-606C-47EA-862C-A5B994850731}" sibTransId="{23E4162D-A3B5-45E4-B2F0-9D0E2153A997}"/>
    <dgm:cxn modelId="{4EE8B02B-A8BD-4ED8-9B61-43B60B8C5825}" type="presOf" srcId="{86960AA4-1945-4B05-8106-E88ED67C25FB}" destId="{C057280B-7848-45FB-89EA-1DA8DE684CEC}" srcOrd="0" destOrd="0" presId="urn:microsoft.com/office/officeart/2005/8/layout/vList2"/>
    <dgm:cxn modelId="{6E7A1632-C20C-48EE-9991-36906984C52D}" srcId="{DFDCE516-0D67-46FB-9FC9-1B0B98577A16}" destId="{11046346-6B08-4F1F-BA62-5A8428841CB5}" srcOrd="4" destOrd="0" parTransId="{D7850430-2D56-4F6F-9C65-BAF816C2CADD}" sibTransId="{9ACCA623-C9E8-442B-94C9-B8959C6FC608}"/>
    <dgm:cxn modelId="{56BF3237-4698-49EB-83B2-B916917DFF2E}" type="presOf" srcId="{11046346-6B08-4F1F-BA62-5A8428841CB5}" destId="{3643DC03-1888-4136-B8E8-9FF5B551E7D5}" srcOrd="0" destOrd="0" presId="urn:microsoft.com/office/officeart/2005/8/layout/vList2"/>
    <dgm:cxn modelId="{F1DAEF3B-4C38-430D-B72A-DE87030BD165}" type="presOf" srcId="{F2FE7298-9498-4478-9B5F-2ADD65462249}" destId="{589CBBAF-BA02-45B6-8840-4A60A41FB7F3}" srcOrd="0" destOrd="0" presId="urn:microsoft.com/office/officeart/2005/8/layout/vList2"/>
    <dgm:cxn modelId="{62620B5E-0692-4F40-9943-DE1C3D841EA5}" type="presOf" srcId="{DFDCE516-0D67-46FB-9FC9-1B0B98577A16}" destId="{7C481EFA-9E78-4ED4-ACE6-F788D0BED9DD}" srcOrd="0" destOrd="0" presId="urn:microsoft.com/office/officeart/2005/8/layout/vList2"/>
    <dgm:cxn modelId="{5C940549-CCC9-4F28-AFB9-FD546959EFCC}" type="presOf" srcId="{86B771E7-BD2B-4019-B713-98D4174E3FE1}" destId="{7AF75A0C-B364-42C1-855F-DF867D2F788A}" srcOrd="0" destOrd="0" presId="urn:microsoft.com/office/officeart/2005/8/layout/vList2"/>
    <dgm:cxn modelId="{ABDE546E-07D1-42C9-94CD-EA8DA0FC386D}" type="presOf" srcId="{D874529F-E315-4EBF-A083-1F0DDD1E89FB}" destId="{7F076CA7-74B8-49A1-9FAF-E8493F38A891}" srcOrd="0" destOrd="0" presId="urn:microsoft.com/office/officeart/2005/8/layout/vList2"/>
    <dgm:cxn modelId="{2B51C7A1-C383-4BF0-B9E0-07E8D5834C54}" srcId="{DFDCE516-0D67-46FB-9FC9-1B0B98577A16}" destId="{F2FE7298-9498-4478-9B5F-2ADD65462249}" srcOrd="2" destOrd="0" parTransId="{F12BFA39-B3D5-40F5-A673-900652AA422A}" sibTransId="{1A20F32E-4DE2-4BA6-B9E0-74365A218EAC}"/>
    <dgm:cxn modelId="{3742C5EF-71EE-46E1-B75D-7F63F7AA5C0A}" srcId="{DFDCE516-0D67-46FB-9FC9-1B0B98577A16}" destId="{D874529F-E315-4EBF-A083-1F0DDD1E89FB}" srcOrd="1" destOrd="0" parTransId="{5CE3B5B8-E49A-4DCA-8E78-03936168A4D7}" sibTransId="{7E5AB090-7B8C-425E-B501-5C9BE6A16561}"/>
    <dgm:cxn modelId="{9387EB9D-A120-469D-A479-D0FC1EF21B8E}" type="presParOf" srcId="{7C481EFA-9E78-4ED4-ACE6-F788D0BED9DD}" destId="{7AF75A0C-B364-42C1-855F-DF867D2F788A}" srcOrd="0" destOrd="0" presId="urn:microsoft.com/office/officeart/2005/8/layout/vList2"/>
    <dgm:cxn modelId="{B6BFC6B7-8008-441A-BDC0-0C40EA9C141B}" type="presParOf" srcId="{7C481EFA-9E78-4ED4-ACE6-F788D0BED9DD}" destId="{90441D13-C15A-40F6-9ED1-3966FCDBAB8D}" srcOrd="1" destOrd="0" presId="urn:microsoft.com/office/officeart/2005/8/layout/vList2"/>
    <dgm:cxn modelId="{7AFF31C2-A773-4A4B-856D-BD9569244B2D}" type="presParOf" srcId="{7C481EFA-9E78-4ED4-ACE6-F788D0BED9DD}" destId="{7F076CA7-74B8-49A1-9FAF-E8493F38A891}" srcOrd="2" destOrd="0" presId="urn:microsoft.com/office/officeart/2005/8/layout/vList2"/>
    <dgm:cxn modelId="{56CFAA44-EE3A-4E9E-9B68-DE459C4D1C60}" type="presParOf" srcId="{7C481EFA-9E78-4ED4-ACE6-F788D0BED9DD}" destId="{E929583A-AF06-4EB8-92DC-0C928CA933C6}" srcOrd="3" destOrd="0" presId="urn:microsoft.com/office/officeart/2005/8/layout/vList2"/>
    <dgm:cxn modelId="{344913CF-2DFC-402F-8268-8154DF67DB35}" type="presParOf" srcId="{7C481EFA-9E78-4ED4-ACE6-F788D0BED9DD}" destId="{589CBBAF-BA02-45B6-8840-4A60A41FB7F3}" srcOrd="4" destOrd="0" presId="urn:microsoft.com/office/officeart/2005/8/layout/vList2"/>
    <dgm:cxn modelId="{EB6B3CB5-62AA-4DF7-8490-319A24C4D848}" type="presParOf" srcId="{7C481EFA-9E78-4ED4-ACE6-F788D0BED9DD}" destId="{1C70FA42-7E25-41A2-944C-7EC95A6E4270}" srcOrd="5" destOrd="0" presId="urn:microsoft.com/office/officeart/2005/8/layout/vList2"/>
    <dgm:cxn modelId="{67E896B1-3977-4BDA-9900-2AF277A234BB}" type="presParOf" srcId="{7C481EFA-9E78-4ED4-ACE6-F788D0BED9DD}" destId="{C057280B-7848-45FB-89EA-1DA8DE684CEC}" srcOrd="6" destOrd="0" presId="urn:microsoft.com/office/officeart/2005/8/layout/vList2"/>
    <dgm:cxn modelId="{CAC9C2A6-D9DA-4E60-B9DE-536555249C95}" type="presParOf" srcId="{7C481EFA-9E78-4ED4-ACE6-F788D0BED9DD}" destId="{1BC551CD-4A2D-4C53-BFF2-450A2747FDC0}" srcOrd="7" destOrd="0" presId="urn:microsoft.com/office/officeart/2005/8/layout/vList2"/>
    <dgm:cxn modelId="{95EF7550-60E1-41E1-A65C-37052C9E0405}" type="presParOf" srcId="{7C481EFA-9E78-4ED4-ACE6-F788D0BED9DD}" destId="{3643DC03-1888-4136-B8E8-9FF5B551E7D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DCE516-0D67-46FB-9FC9-1B0B98577A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B771E7-BD2B-4019-B713-98D4174E3FE1}">
      <dgm:prSet custT="1"/>
      <dgm:spPr/>
      <dgm:t>
        <a:bodyPr/>
        <a:lstStyle/>
        <a:p>
          <a:r>
            <a:rPr lang="en-US" sz="1700" dirty="0"/>
            <a:t>Mounted Google Drive to Google </a:t>
          </a:r>
          <a:r>
            <a:rPr lang="en-US" sz="1700" dirty="0" err="1"/>
            <a:t>Colab</a:t>
          </a:r>
          <a:r>
            <a:rPr lang="en-US" sz="1700" dirty="0"/>
            <a:t> for Model </a:t>
          </a:r>
        </a:p>
      </dgm:t>
    </dgm:pt>
    <dgm:pt modelId="{9E30E029-823A-40B3-937C-F0389C34FD39}" type="parTrans" cxnId="{6CD58C01-0C76-4F74-9BE8-D0E1221455AA}">
      <dgm:prSet/>
      <dgm:spPr/>
      <dgm:t>
        <a:bodyPr/>
        <a:lstStyle/>
        <a:p>
          <a:endParaRPr lang="en-US" sz="1700"/>
        </a:p>
      </dgm:t>
    </dgm:pt>
    <dgm:pt modelId="{1AA4C1B2-4D56-4219-8E35-CD6DAD937CBE}" type="sibTrans" cxnId="{6CD58C01-0C76-4F74-9BE8-D0E1221455AA}">
      <dgm:prSet/>
      <dgm:spPr/>
      <dgm:t>
        <a:bodyPr/>
        <a:lstStyle/>
        <a:p>
          <a:endParaRPr lang="en-US" sz="1700"/>
        </a:p>
      </dgm:t>
    </dgm:pt>
    <dgm:pt modelId="{FEBAB7B0-7B28-4A7D-AB77-FBA38D29C31A}">
      <dgm:prSet custT="1"/>
      <dgm:spPr/>
      <dgm:t>
        <a:bodyPr/>
        <a:lstStyle/>
        <a:p>
          <a:r>
            <a:rPr lang="en-US" sz="1700" dirty="0"/>
            <a:t>Created Sequential Model with 10 Layers </a:t>
          </a:r>
        </a:p>
      </dgm:t>
    </dgm:pt>
    <dgm:pt modelId="{217534B1-DAE9-43C1-8564-4531E20725E6}" type="parTrans" cxnId="{E459D32B-BDD6-4A39-B98B-3FBA6A6D8A2E}">
      <dgm:prSet/>
      <dgm:spPr/>
      <dgm:t>
        <a:bodyPr/>
        <a:lstStyle/>
        <a:p>
          <a:endParaRPr lang="en-US" sz="1700"/>
        </a:p>
      </dgm:t>
    </dgm:pt>
    <dgm:pt modelId="{27216AAD-BBB7-4E83-89FD-7A4C44DF7390}" type="sibTrans" cxnId="{E459D32B-BDD6-4A39-B98B-3FBA6A6D8A2E}">
      <dgm:prSet/>
      <dgm:spPr/>
      <dgm:t>
        <a:bodyPr/>
        <a:lstStyle/>
        <a:p>
          <a:endParaRPr lang="en-US" sz="1700"/>
        </a:p>
      </dgm:t>
    </dgm:pt>
    <dgm:pt modelId="{6B00E1B2-18E2-4A41-9118-F1673FFCE6AB}">
      <dgm:prSet custT="1"/>
      <dgm:spPr/>
      <dgm:t>
        <a:bodyPr/>
        <a:lstStyle/>
        <a:p>
          <a:r>
            <a:rPr lang="en-US" sz="1700" dirty="0"/>
            <a:t>Used Rescaling Layer to Standardize RGB Channel Values</a:t>
          </a:r>
        </a:p>
      </dgm:t>
    </dgm:pt>
    <dgm:pt modelId="{050E9854-FB6E-4E17-A9A0-AD5E96A4EA2D}" type="parTrans" cxnId="{4757707B-D3A3-4E83-B51E-DCAFA0EA1E73}">
      <dgm:prSet/>
      <dgm:spPr/>
      <dgm:t>
        <a:bodyPr/>
        <a:lstStyle/>
        <a:p>
          <a:endParaRPr lang="en-US" sz="1700"/>
        </a:p>
      </dgm:t>
    </dgm:pt>
    <dgm:pt modelId="{6074E7B1-F1C3-4390-81E3-0BA8673DE715}" type="sibTrans" cxnId="{4757707B-D3A3-4E83-B51E-DCAFA0EA1E73}">
      <dgm:prSet/>
      <dgm:spPr/>
      <dgm:t>
        <a:bodyPr/>
        <a:lstStyle/>
        <a:p>
          <a:endParaRPr lang="en-US" sz="1700"/>
        </a:p>
      </dgm:t>
    </dgm:pt>
    <dgm:pt modelId="{5E1CCF4A-0DFA-4391-9EDF-9622B23230C4}">
      <dgm:prSet custT="1"/>
      <dgm:spPr/>
      <dgm:t>
        <a:bodyPr/>
        <a:lstStyle/>
        <a:p>
          <a:r>
            <a:rPr lang="en-US" sz="1700" dirty="0"/>
            <a:t>Performed Feature Analysis with Conv2D and MaxPooling2D Layers</a:t>
          </a:r>
        </a:p>
      </dgm:t>
    </dgm:pt>
    <dgm:pt modelId="{31332738-1E87-4F13-9830-9B10803E2AC5}" type="parTrans" cxnId="{9ACE13A2-BAD0-4E51-869B-BB7DF253CCB8}">
      <dgm:prSet/>
      <dgm:spPr/>
      <dgm:t>
        <a:bodyPr/>
        <a:lstStyle/>
        <a:p>
          <a:endParaRPr lang="en-US" sz="1700"/>
        </a:p>
      </dgm:t>
    </dgm:pt>
    <dgm:pt modelId="{3C6AFF42-E4FD-407B-8383-8B2E282F51B0}" type="sibTrans" cxnId="{9ACE13A2-BAD0-4E51-869B-BB7DF253CCB8}">
      <dgm:prSet/>
      <dgm:spPr/>
      <dgm:t>
        <a:bodyPr/>
        <a:lstStyle/>
        <a:p>
          <a:endParaRPr lang="en-US" sz="1700"/>
        </a:p>
      </dgm:t>
    </dgm:pt>
    <dgm:pt modelId="{C1B1A2C0-68AE-4534-843D-4A5D57B43204}">
      <dgm:prSet custT="1"/>
      <dgm:spPr/>
      <dgm:t>
        <a:bodyPr/>
        <a:lstStyle/>
        <a:p>
          <a:r>
            <a:rPr lang="en-US" sz="1700" dirty="0"/>
            <a:t>Flattened into 1D and Ran Through Dense Layer</a:t>
          </a:r>
        </a:p>
      </dgm:t>
    </dgm:pt>
    <dgm:pt modelId="{06837231-8234-471C-876D-909641CB1E05}" type="parTrans" cxnId="{307BE3F6-42CD-427A-9A89-D9B465691996}">
      <dgm:prSet/>
      <dgm:spPr/>
      <dgm:t>
        <a:bodyPr/>
        <a:lstStyle/>
        <a:p>
          <a:endParaRPr lang="en-US" sz="1700"/>
        </a:p>
      </dgm:t>
    </dgm:pt>
    <dgm:pt modelId="{F4342835-28D7-4265-837E-B6BE77F1997D}" type="sibTrans" cxnId="{307BE3F6-42CD-427A-9A89-D9B465691996}">
      <dgm:prSet/>
      <dgm:spPr/>
      <dgm:t>
        <a:bodyPr/>
        <a:lstStyle/>
        <a:p>
          <a:endParaRPr lang="en-US" sz="1700"/>
        </a:p>
      </dgm:t>
    </dgm:pt>
    <dgm:pt modelId="{8A07B19B-4B37-4817-A93F-7937C1CE11D7}">
      <dgm:prSet custT="1"/>
      <dgm:spPr/>
      <dgm:t>
        <a:bodyPr/>
        <a:lstStyle/>
        <a:p>
          <a:r>
            <a:rPr lang="en-US" sz="1700" dirty="0"/>
            <a:t>Created Output with Bird Probabilities</a:t>
          </a:r>
        </a:p>
      </dgm:t>
    </dgm:pt>
    <dgm:pt modelId="{5E649016-799E-45B0-9717-5FF3949A52DA}" type="parTrans" cxnId="{3F9F934E-65CD-4EA6-8577-28FFBD23D829}">
      <dgm:prSet/>
      <dgm:spPr/>
      <dgm:t>
        <a:bodyPr/>
        <a:lstStyle/>
        <a:p>
          <a:endParaRPr lang="en-US" sz="1700"/>
        </a:p>
      </dgm:t>
    </dgm:pt>
    <dgm:pt modelId="{59C2F639-6861-47F4-903A-CFA9DFFA9D6A}" type="sibTrans" cxnId="{3F9F934E-65CD-4EA6-8577-28FFBD23D829}">
      <dgm:prSet/>
      <dgm:spPr/>
      <dgm:t>
        <a:bodyPr/>
        <a:lstStyle/>
        <a:p>
          <a:endParaRPr lang="en-US" sz="1700"/>
        </a:p>
      </dgm:t>
    </dgm:pt>
    <dgm:pt modelId="{7C481EFA-9E78-4ED4-ACE6-F788D0BED9DD}" type="pres">
      <dgm:prSet presAssocID="{DFDCE516-0D67-46FB-9FC9-1B0B98577A16}" presName="linear" presStyleCnt="0">
        <dgm:presLayoutVars>
          <dgm:animLvl val="lvl"/>
          <dgm:resizeHandles val="exact"/>
        </dgm:presLayoutVars>
      </dgm:prSet>
      <dgm:spPr/>
    </dgm:pt>
    <dgm:pt modelId="{7AF75A0C-B364-42C1-855F-DF867D2F788A}" type="pres">
      <dgm:prSet presAssocID="{86B771E7-BD2B-4019-B713-98D4174E3FE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917A0D6-8071-4DF5-9FCF-458DD5273315}" type="pres">
      <dgm:prSet presAssocID="{1AA4C1B2-4D56-4219-8E35-CD6DAD937CBE}" presName="spacer" presStyleCnt="0"/>
      <dgm:spPr/>
    </dgm:pt>
    <dgm:pt modelId="{2C3033D6-366E-408B-A9EC-05437C6AAABC}" type="pres">
      <dgm:prSet presAssocID="{FEBAB7B0-7B28-4A7D-AB77-FBA38D29C31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1C81E2A-7B8F-4549-98F5-C068D518BAF6}" type="pres">
      <dgm:prSet presAssocID="{27216AAD-BBB7-4E83-89FD-7A4C44DF7390}" presName="spacer" presStyleCnt="0"/>
      <dgm:spPr/>
    </dgm:pt>
    <dgm:pt modelId="{3B97045A-172A-4057-8CCB-76895BA1FDE6}" type="pres">
      <dgm:prSet presAssocID="{6B00E1B2-18E2-4A41-9118-F1673FFCE6AB}" presName="parentText" presStyleLbl="node1" presStyleIdx="2" presStyleCnt="6" custLinFactNeighborX="-282">
        <dgm:presLayoutVars>
          <dgm:chMax val="0"/>
          <dgm:bulletEnabled val="1"/>
        </dgm:presLayoutVars>
      </dgm:prSet>
      <dgm:spPr/>
    </dgm:pt>
    <dgm:pt modelId="{BD635F3B-C814-401C-83BB-EA4D7B286070}" type="pres">
      <dgm:prSet presAssocID="{6074E7B1-F1C3-4390-81E3-0BA8673DE715}" presName="spacer" presStyleCnt="0"/>
      <dgm:spPr/>
    </dgm:pt>
    <dgm:pt modelId="{21D968B3-3413-4124-821D-F0D8A3C8CFF5}" type="pres">
      <dgm:prSet presAssocID="{5E1CCF4A-0DFA-4391-9EDF-9622B23230C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EE9A00B-4E30-48FF-B243-8FA19573E4F5}" type="pres">
      <dgm:prSet presAssocID="{3C6AFF42-E4FD-407B-8383-8B2E282F51B0}" presName="spacer" presStyleCnt="0"/>
      <dgm:spPr/>
    </dgm:pt>
    <dgm:pt modelId="{A9FED693-A99D-4A6A-A0F0-13DB2854A162}" type="pres">
      <dgm:prSet presAssocID="{C1B1A2C0-68AE-4534-843D-4A5D57B4320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93E4F8D-8EE3-41BB-A874-E974446B5814}" type="pres">
      <dgm:prSet presAssocID="{F4342835-28D7-4265-837E-B6BE77F1997D}" presName="spacer" presStyleCnt="0"/>
      <dgm:spPr/>
    </dgm:pt>
    <dgm:pt modelId="{02D43881-500F-4308-B993-48DDC6B63F90}" type="pres">
      <dgm:prSet presAssocID="{8A07B19B-4B37-4817-A93F-7937C1CE11D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CD58C01-0C76-4F74-9BE8-D0E1221455AA}" srcId="{DFDCE516-0D67-46FB-9FC9-1B0B98577A16}" destId="{86B771E7-BD2B-4019-B713-98D4174E3FE1}" srcOrd="0" destOrd="0" parTransId="{9E30E029-823A-40B3-937C-F0389C34FD39}" sibTransId="{1AA4C1B2-4D56-4219-8E35-CD6DAD937CBE}"/>
    <dgm:cxn modelId="{A0274505-7AD0-4FBA-8B36-F26A0269F4CF}" type="presOf" srcId="{5E1CCF4A-0DFA-4391-9EDF-9622B23230C4}" destId="{21D968B3-3413-4124-821D-F0D8A3C8CFF5}" srcOrd="0" destOrd="0" presId="urn:microsoft.com/office/officeart/2005/8/layout/vList2"/>
    <dgm:cxn modelId="{E459D32B-BDD6-4A39-B98B-3FBA6A6D8A2E}" srcId="{DFDCE516-0D67-46FB-9FC9-1B0B98577A16}" destId="{FEBAB7B0-7B28-4A7D-AB77-FBA38D29C31A}" srcOrd="1" destOrd="0" parTransId="{217534B1-DAE9-43C1-8564-4531E20725E6}" sibTransId="{27216AAD-BBB7-4E83-89FD-7A4C44DF7390}"/>
    <dgm:cxn modelId="{62620B5E-0692-4F40-9943-DE1C3D841EA5}" type="presOf" srcId="{DFDCE516-0D67-46FB-9FC9-1B0B98577A16}" destId="{7C481EFA-9E78-4ED4-ACE6-F788D0BED9DD}" srcOrd="0" destOrd="0" presId="urn:microsoft.com/office/officeart/2005/8/layout/vList2"/>
    <dgm:cxn modelId="{70387542-75CF-454C-ADBF-A1DD578AC5EA}" type="presOf" srcId="{6B00E1B2-18E2-4A41-9118-F1673FFCE6AB}" destId="{3B97045A-172A-4057-8CCB-76895BA1FDE6}" srcOrd="0" destOrd="0" presId="urn:microsoft.com/office/officeart/2005/8/layout/vList2"/>
    <dgm:cxn modelId="{5C940549-CCC9-4F28-AFB9-FD546959EFCC}" type="presOf" srcId="{86B771E7-BD2B-4019-B713-98D4174E3FE1}" destId="{7AF75A0C-B364-42C1-855F-DF867D2F788A}" srcOrd="0" destOrd="0" presId="urn:microsoft.com/office/officeart/2005/8/layout/vList2"/>
    <dgm:cxn modelId="{3F9F934E-65CD-4EA6-8577-28FFBD23D829}" srcId="{DFDCE516-0D67-46FB-9FC9-1B0B98577A16}" destId="{8A07B19B-4B37-4817-A93F-7937C1CE11D7}" srcOrd="5" destOrd="0" parTransId="{5E649016-799E-45B0-9717-5FF3949A52DA}" sibTransId="{59C2F639-6861-47F4-903A-CFA9DFFA9D6A}"/>
    <dgm:cxn modelId="{2BECB053-61DD-4A10-8654-D9AA9295D451}" type="presOf" srcId="{C1B1A2C0-68AE-4534-843D-4A5D57B43204}" destId="{A9FED693-A99D-4A6A-A0F0-13DB2854A162}" srcOrd="0" destOrd="0" presId="urn:microsoft.com/office/officeart/2005/8/layout/vList2"/>
    <dgm:cxn modelId="{4757707B-D3A3-4E83-B51E-DCAFA0EA1E73}" srcId="{DFDCE516-0D67-46FB-9FC9-1B0B98577A16}" destId="{6B00E1B2-18E2-4A41-9118-F1673FFCE6AB}" srcOrd="2" destOrd="0" parTransId="{050E9854-FB6E-4E17-A9A0-AD5E96A4EA2D}" sibTransId="{6074E7B1-F1C3-4390-81E3-0BA8673DE715}"/>
    <dgm:cxn modelId="{9ACE13A2-BAD0-4E51-869B-BB7DF253CCB8}" srcId="{DFDCE516-0D67-46FB-9FC9-1B0B98577A16}" destId="{5E1CCF4A-0DFA-4391-9EDF-9622B23230C4}" srcOrd="3" destOrd="0" parTransId="{31332738-1E87-4F13-9830-9B10803E2AC5}" sibTransId="{3C6AFF42-E4FD-407B-8383-8B2E282F51B0}"/>
    <dgm:cxn modelId="{A0C1C6D9-A324-4B66-98C1-A14803DD6E7A}" type="presOf" srcId="{8A07B19B-4B37-4817-A93F-7937C1CE11D7}" destId="{02D43881-500F-4308-B993-48DDC6B63F90}" srcOrd="0" destOrd="0" presId="urn:microsoft.com/office/officeart/2005/8/layout/vList2"/>
    <dgm:cxn modelId="{CCCE1DE7-4235-47E7-BC38-7078AB3E4EC4}" type="presOf" srcId="{FEBAB7B0-7B28-4A7D-AB77-FBA38D29C31A}" destId="{2C3033D6-366E-408B-A9EC-05437C6AAABC}" srcOrd="0" destOrd="0" presId="urn:microsoft.com/office/officeart/2005/8/layout/vList2"/>
    <dgm:cxn modelId="{307BE3F6-42CD-427A-9A89-D9B465691996}" srcId="{DFDCE516-0D67-46FB-9FC9-1B0B98577A16}" destId="{C1B1A2C0-68AE-4534-843D-4A5D57B43204}" srcOrd="4" destOrd="0" parTransId="{06837231-8234-471C-876D-909641CB1E05}" sibTransId="{F4342835-28D7-4265-837E-B6BE77F1997D}"/>
    <dgm:cxn modelId="{9387EB9D-A120-469D-A479-D0FC1EF21B8E}" type="presParOf" srcId="{7C481EFA-9E78-4ED4-ACE6-F788D0BED9DD}" destId="{7AF75A0C-B364-42C1-855F-DF867D2F788A}" srcOrd="0" destOrd="0" presId="urn:microsoft.com/office/officeart/2005/8/layout/vList2"/>
    <dgm:cxn modelId="{6A8D033A-4867-46EA-8C0B-903F1D69A128}" type="presParOf" srcId="{7C481EFA-9E78-4ED4-ACE6-F788D0BED9DD}" destId="{7917A0D6-8071-4DF5-9FCF-458DD5273315}" srcOrd="1" destOrd="0" presId="urn:microsoft.com/office/officeart/2005/8/layout/vList2"/>
    <dgm:cxn modelId="{3E55F895-D262-4CA9-9408-B33343D93DEE}" type="presParOf" srcId="{7C481EFA-9E78-4ED4-ACE6-F788D0BED9DD}" destId="{2C3033D6-366E-408B-A9EC-05437C6AAABC}" srcOrd="2" destOrd="0" presId="urn:microsoft.com/office/officeart/2005/8/layout/vList2"/>
    <dgm:cxn modelId="{5C55DBB6-A19A-4D49-8FA2-2E122B316511}" type="presParOf" srcId="{7C481EFA-9E78-4ED4-ACE6-F788D0BED9DD}" destId="{71C81E2A-7B8F-4549-98F5-C068D518BAF6}" srcOrd="3" destOrd="0" presId="urn:microsoft.com/office/officeart/2005/8/layout/vList2"/>
    <dgm:cxn modelId="{DE6C60E0-F79C-45F4-B98E-3E5792D736EE}" type="presParOf" srcId="{7C481EFA-9E78-4ED4-ACE6-F788D0BED9DD}" destId="{3B97045A-172A-4057-8CCB-76895BA1FDE6}" srcOrd="4" destOrd="0" presId="urn:microsoft.com/office/officeart/2005/8/layout/vList2"/>
    <dgm:cxn modelId="{06DE6025-EFE6-4AA5-882A-E4161A2956A1}" type="presParOf" srcId="{7C481EFA-9E78-4ED4-ACE6-F788D0BED9DD}" destId="{BD635F3B-C814-401C-83BB-EA4D7B286070}" srcOrd="5" destOrd="0" presId="urn:microsoft.com/office/officeart/2005/8/layout/vList2"/>
    <dgm:cxn modelId="{0E246398-27E7-45FB-B059-8761A88360B2}" type="presParOf" srcId="{7C481EFA-9E78-4ED4-ACE6-F788D0BED9DD}" destId="{21D968B3-3413-4124-821D-F0D8A3C8CFF5}" srcOrd="6" destOrd="0" presId="urn:microsoft.com/office/officeart/2005/8/layout/vList2"/>
    <dgm:cxn modelId="{F7A7BA87-A60D-4AA4-BC05-983215F3BE6A}" type="presParOf" srcId="{7C481EFA-9E78-4ED4-ACE6-F788D0BED9DD}" destId="{CEE9A00B-4E30-48FF-B243-8FA19573E4F5}" srcOrd="7" destOrd="0" presId="urn:microsoft.com/office/officeart/2005/8/layout/vList2"/>
    <dgm:cxn modelId="{D53031D7-BE08-440F-8EB4-F8143C1643DD}" type="presParOf" srcId="{7C481EFA-9E78-4ED4-ACE6-F788D0BED9DD}" destId="{A9FED693-A99D-4A6A-A0F0-13DB2854A162}" srcOrd="8" destOrd="0" presId="urn:microsoft.com/office/officeart/2005/8/layout/vList2"/>
    <dgm:cxn modelId="{8832D13B-2C84-4955-B343-5DD14AC1A862}" type="presParOf" srcId="{7C481EFA-9E78-4ED4-ACE6-F788D0BED9DD}" destId="{C93E4F8D-8EE3-41BB-A874-E974446B5814}" srcOrd="9" destOrd="0" presId="urn:microsoft.com/office/officeart/2005/8/layout/vList2"/>
    <dgm:cxn modelId="{724D3244-6134-4BC9-BF96-2A6E637D9D41}" type="presParOf" srcId="{7C481EFA-9E78-4ED4-ACE6-F788D0BED9DD}" destId="{02D43881-500F-4308-B993-48DDC6B63F9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A5218-7354-4C10-BFEF-276865E4691B}">
      <dsp:nvSpPr>
        <dsp:cNvPr id="0" name=""/>
        <dsp:cNvSpPr/>
      </dsp:nvSpPr>
      <dsp:spPr>
        <a:xfrm>
          <a:off x="133" y="919800"/>
          <a:ext cx="1615018" cy="1938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28" tIns="0" rIns="15952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Identify Local Birds in the Houston Area</a:t>
          </a:r>
        </a:p>
      </dsp:txBody>
      <dsp:txXfrm>
        <a:off x="133" y="1695008"/>
        <a:ext cx="1615018" cy="1162812"/>
      </dsp:txXfrm>
    </dsp:sp>
    <dsp:sp modelId="{736FC8D0-F787-4ADD-BE56-A284428764C5}">
      <dsp:nvSpPr>
        <dsp:cNvPr id="0" name=""/>
        <dsp:cNvSpPr/>
      </dsp:nvSpPr>
      <dsp:spPr>
        <a:xfrm>
          <a:off x="133" y="919800"/>
          <a:ext cx="1615018" cy="77520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28" tIns="165100" rIns="159528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01</a:t>
          </a:r>
        </a:p>
      </dsp:txBody>
      <dsp:txXfrm>
        <a:off x="133" y="919800"/>
        <a:ext cx="1615018" cy="775208"/>
      </dsp:txXfrm>
    </dsp:sp>
    <dsp:sp modelId="{AA92F248-552E-4807-B757-8152E31C9DBE}">
      <dsp:nvSpPr>
        <dsp:cNvPr id="0" name=""/>
        <dsp:cNvSpPr/>
      </dsp:nvSpPr>
      <dsp:spPr>
        <a:xfrm>
          <a:off x="1744353" y="919800"/>
          <a:ext cx="1615018" cy="1938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28" tIns="0" rIns="15952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Obtain and Clean Dataset </a:t>
          </a:r>
        </a:p>
      </dsp:txBody>
      <dsp:txXfrm>
        <a:off x="1744353" y="1695008"/>
        <a:ext cx="1615018" cy="1162812"/>
      </dsp:txXfrm>
    </dsp:sp>
    <dsp:sp modelId="{AB823D1B-C8FE-4645-B53A-71BBAC9C4172}">
      <dsp:nvSpPr>
        <dsp:cNvPr id="0" name=""/>
        <dsp:cNvSpPr/>
      </dsp:nvSpPr>
      <dsp:spPr>
        <a:xfrm>
          <a:off x="1744353" y="919800"/>
          <a:ext cx="1615018" cy="77520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28" tIns="165100" rIns="159528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02</a:t>
          </a:r>
        </a:p>
      </dsp:txBody>
      <dsp:txXfrm>
        <a:off x="1744353" y="919800"/>
        <a:ext cx="1615018" cy="775208"/>
      </dsp:txXfrm>
    </dsp:sp>
    <dsp:sp modelId="{50122972-40B8-49CE-9992-A9C55E14F608}">
      <dsp:nvSpPr>
        <dsp:cNvPr id="0" name=""/>
        <dsp:cNvSpPr/>
      </dsp:nvSpPr>
      <dsp:spPr>
        <a:xfrm>
          <a:off x="3488572" y="919800"/>
          <a:ext cx="1615018" cy="1938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28" tIns="0" rIns="15952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Determine and evaluate Model </a:t>
          </a:r>
        </a:p>
      </dsp:txBody>
      <dsp:txXfrm>
        <a:off x="3488572" y="1695008"/>
        <a:ext cx="1615018" cy="1162812"/>
      </dsp:txXfrm>
    </dsp:sp>
    <dsp:sp modelId="{740A5283-8720-4922-8089-1E6015DF2E36}">
      <dsp:nvSpPr>
        <dsp:cNvPr id="0" name=""/>
        <dsp:cNvSpPr/>
      </dsp:nvSpPr>
      <dsp:spPr>
        <a:xfrm>
          <a:off x="3488572" y="919800"/>
          <a:ext cx="1615018" cy="77520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28" tIns="165100" rIns="159528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03</a:t>
          </a:r>
        </a:p>
      </dsp:txBody>
      <dsp:txXfrm>
        <a:off x="3488572" y="919800"/>
        <a:ext cx="1615018" cy="775208"/>
      </dsp:txXfrm>
    </dsp:sp>
    <dsp:sp modelId="{720E641C-17C9-4839-9E1D-5E52170CF555}">
      <dsp:nvSpPr>
        <dsp:cNvPr id="0" name=""/>
        <dsp:cNvSpPr/>
      </dsp:nvSpPr>
      <dsp:spPr>
        <a:xfrm>
          <a:off x="5232792" y="919800"/>
          <a:ext cx="1615018" cy="1938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28" tIns="0" rIns="15952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Website and Visualization</a:t>
          </a:r>
        </a:p>
      </dsp:txBody>
      <dsp:txXfrm>
        <a:off x="5232792" y="1695008"/>
        <a:ext cx="1615018" cy="1162812"/>
      </dsp:txXfrm>
    </dsp:sp>
    <dsp:sp modelId="{0B502D18-F143-44A8-A56B-6D09E68EB019}">
      <dsp:nvSpPr>
        <dsp:cNvPr id="0" name=""/>
        <dsp:cNvSpPr/>
      </dsp:nvSpPr>
      <dsp:spPr>
        <a:xfrm>
          <a:off x="5232792" y="919800"/>
          <a:ext cx="1615018" cy="77520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528" tIns="165100" rIns="159528" bIns="16510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04</a:t>
          </a:r>
        </a:p>
      </dsp:txBody>
      <dsp:txXfrm>
        <a:off x="5232792" y="919800"/>
        <a:ext cx="1615018" cy="7752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75A0C-B364-42C1-855F-DF867D2F788A}">
      <dsp:nvSpPr>
        <dsp:cNvPr id="0" name=""/>
        <dsp:cNvSpPr/>
      </dsp:nvSpPr>
      <dsp:spPr>
        <a:xfrm>
          <a:off x="0" y="102571"/>
          <a:ext cx="89154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the Flickr API to create dataset of birds</a:t>
          </a:r>
        </a:p>
      </dsp:txBody>
      <dsp:txXfrm>
        <a:off x="32967" y="135538"/>
        <a:ext cx="8849466" cy="609393"/>
      </dsp:txXfrm>
    </dsp:sp>
    <dsp:sp modelId="{7F076CA7-74B8-49A1-9FAF-E8493F38A891}">
      <dsp:nvSpPr>
        <dsp:cNvPr id="0" name=""/>
        <dsp:cNvSpPr/>
      </dsp:nvSpPr>
      <dsp:spPr>
        <a:xfrm>
          <a:off x="0" y="826859"/>
          <a:ext cx="89154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Predefine List of Birds Native to Houston Area </a:t>
          </a:r>
        </a:p>
      </dsp:txBody>
      <dsp:txXfrm>
        <a:off x="32967" y="859826"/>
        <a:ext cx="8849466" cy="609393"/>
      </dsp:txXfrm>
    </dsp:sp>
    <dsp:sp modelId="{589CBBAF-BA02-45B6-8840-4A60A41FB7F3}">
      <dsp:nvSpPr>
        <dsp:cNvPr id="0" name=""/>
        <dsp:cNvSpPr/>
      </dsp:nvSpPr>
      <dsp:spPr>
        <a:xfrm>
          <a:off x="0" y="1551147"/>
          <a:ext cx="89154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Define Size and Location for Photos to Download to </a:t>
          </a:r>
        </a:p>
      </dsp:txBody>
      <dsp:txXfrm>
        <a:off x="32967" y="1584114"/>
        <a:ext cx="8849466" cy="609393"/>
      </dsp:txXfrm>
    </dsp:sp>
    <dsp:sp modelId="{C057280B-7848-45FB-89EA-1DA8DE684CEC}">
      <dsp:nvSpPr>
        <dsp:cNvPr id="0" name=""/>
        <dsp:cNvSpPr/>
      </dsp:nvSpPr>
      <dsp:spPr>
        <a:xfrm>
          <a:off x="0" y="2275434"/>
          <a:ext cx="89154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Clean dataset to remove nonrelevant photos and photos where birds are too small to be easily identified </a:t>
          </a:r>
        </a:p>
      </dsp:txBody>
      <dsp:txXfrm>
        <a:off x="32967" y="2308401"/>
        <a:ext cx="8849466" cy="609393"/>
      </dsp:txXfrm>
    </dsp:sp>
    <dsp:sp modelId="{3643DC03-1888-4136-B8E8-9FF5B551E7D5}">
      <dsp:nvSpPr>
        <dsp:cNvPr id="0" name=""/>
        <dsp:cNvSpPr/>
      </dsp:nvSpPr>
      <dsp:spPr>
        <a:xfrm>
          <a:off x="0" y="2999722"/>
          <a:ext cx="89154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Photos were then uploaded to google drive for processing </a:t>
          </a:r>
        </a:p>
      </dsp:txBody>
      <dsp:txXfrm>
        <a:off x="32967" y="3032689"/>
        <a:ext cx="8849466" cy="6093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75A0C-B364-42C1-855F-DF867D2F788A}">
      <dsp:nvSpPr>
        <dsp:cNvPr id="0" name=""/>
        <dsp:cNvSpPr/>
      </dsp:nvSpPr>
      <dsp:spPr>
        <a:xfrm>
          <a:off x="0" y="51371"/>
          <a:ext cx="8915400" cy="542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Mounted Google Drive to Google </a:t>
          </a:r>
          <a:r>
            <a:rPr lang="en-US" sz="1700" kern="1200" dirty="0" err="1"/>
            <a:t>Colab</a:t>
          </a:r>
          <a:r>
            <a:rPr lang="en-US" sz="1700" kern="1200" dirty="0"/>
            <a:t> for Model </a:t>
          </a:r>
        </a:p>
      </dsp:txBody>
      <dsp:txXfrm>
        <a:off x="26501" y="77872"/>
        <a:ext cx="8862398" cy="489878"/>
      </dsp:txXfrm>
    </dsp:sp>
    <dsp:sp modelId="{2C3033D6-366E-408B-A9EC-05437C6AAABC}">
      <dsp:nvSpPr>
        <dsp:cNvPr id="0" name=""/>
        <dsp:cNvSpPr/>
      </dsp:nvSpPr>
      <dsp:spPr>
        <a:xfrm>
          <a:off x="0" y="677771"/>
          <a:ext cx="8915400" cy="542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Created Sequential Model with 10 Layers </a:t>
          </a:r>
        </a:p>
      </dsp:txBody>
      <dsp:txXfrm>
        <a:off x="26501" y="704272"/>
        <a:ext cx="8862398" cy="489878"/>
      </dsp:txXfrm>
    </dsp:sp>
    <dsp:sp modelId="{3B97045A-172A-4057-8CCB-76895BA1FDE6}">
      <dsp:nvSpPr>
        <dsp:cNvPr id="0" name=""/>
        <dsp:cNvSpPr/>
      </dsp:nvSpPr>
      <dsp:spPr>
        <a:xfrm>
          <a:off x="0" y="1304171"/>
          <a:ext cx="8915400" cy="542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Used Rescaling Layer to Standardize RGB Channel Values</a:t>
          </a:r>
        </a:p>
      </dsp:txBody>
      <dsp:txXfrm>
        <a:off x="26501" y="1330672"/>
        <a:ext cx="8862398" cy="489878"/>
      </dsp:txXfrm>
    </dsp:sp>
    <dsp:sp modelId="{21D968B3-3413-4124-821D-F0D8A3C8CFF5}">
      <dsp:nvSpPr>
        <dsp:cNvPr id="0" name=""/>
        <dsp:cNvSpPr/>
      </dsp:nvSpPr>
      <dsp:spPr>
        <a:xfrm>
          <a:off x="0" y="1930571"/>
          <a:ext cx="8915400" cy="542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Performed Feature Analysis with Conv2D and MaxPooling2D Layers</a:t>
          </a:r>
        </a:p>
      </dsp:txBody>
      <dsp:txXfrm>
        <a:off x="26501" y="1957072"/>
        <a:ext cx="8862398" cy="489878"/>
      </dsp:txXfrm>
    </dsp:sp>
    <dsp:sp modelId="{A9FED693-A99D-4A6A-A0F0-13DB2854A162}">
      <dsp:nvSpPr>
        <dsp:cNvPr id="0" name=""/>
        <dsp:cNvSpPr/>
      </dsp:nvSpPr>
      <dsp:spPr>
        <a:xfrm>
          <a:off x="0" y="2556970"/>
          <a:ext cx="8915400" cy="542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Flattened into 1D and Ran Through Dense Layer</a:t>
          </a:r>
        </a:p>
      </dsp:txBody>
      <dsp:txXfrm>
        <a:off x="26501" y="2583471"/>
        <a:ext cx="8862398" cy="489878"/>
      </dsp:txXfrm>
    </dsp:sp>
    <dsp:sp modelId="{02D43881-500F-4308-B993-48DDC6B63F90}">
      <dsp:nvSpPr>
        <dsp:cNvPr id="0" name=""/>
        <dsp:cNvSpPr/>
      </dsp:nvSpPr>
      <dsp:spPr>
        <a:xfrm>
          <a:off x="0" y="3183371"/>
          <a:ext cx="8915400" cy="542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Created Output with Bird Probabilities</a:t>
          </a:r>
        </a:p>
      </dsp:txBody>
      <dsp:txXfrm>
        <a:off x="26501" y="3209872"/>
        <a:ext cx="8862398" cy="489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5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8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4394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35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988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84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33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8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8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8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5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7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CE20-769C-48A4-A90E-395B11202C2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1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3CE20-769C-48A4-A90E-395B11202C2B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1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45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C1D9E-E886-0F7A-D856-6D8D8232D7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B68BB9-51A4-6330-F173-35D656CF7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sz="6000" dirty="0"/>
              <a:t>Houston Birds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79653-3438-CAE6-F3C5-1FF8ABFB4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Alicia </a:t>
            </a:r>
            <a:r>
              <a:rPr lang="en-US" sz="1500" dirty="0" err="1"/>
              <a:t>Starko</a:t>
            </a:r>
            <a:r>
              <a:rPr lang="en-US" sz="15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Jennifer Cockerill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Crystal Ho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Rekha Basra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Meenakshi </a:t>
            </a:r>
            <a:r>
              <a:rPr lang="en-US" sz="1500" dirty="0" err="1"/>
              <a:t>Suryanarayanan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0234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E52961-C966-3CE6-BE0B-D6236D17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r>
              <a:rPr lang="en-US" dirty="0"/>
              <a:t>Goal of Project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 descr="Bird landing on a tree">
            <a:extLst>
              <a:ext uri="{FF2B5EF4-FFF2-40B4-BE49-F238E27FC236}">
                <a16:creationId xmlns:a16="http://schemas.microsoft.com/office/drawing/2014/main" id="{870BADEB-C72B-D7D1-0200-EF5F336E7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51" r="45775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DB9CD2A3-343E-D0A4-34A8-D4EF80316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421548"/>
              </p:ext>
            </p:extLst>
          </p:nvPr>
        </p:nvGraphicFramePr>
        <p:xfrm>
          <a:off x="4547140" y="3064190"/>
          <a:ext cx="6847944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3B020BC-7467-416C-A1E9-30E5CA99B944}"/>
              </a:ext>
            </a:extLst>
          </p:cNvPr>
          <p:cNvSpPr txBox="1"/>
          <p:nvPr/>
        </p:nvSpPr>
        <p:spPr>
          <a:xfrm>
            <a:off x="4449170" y="1467134"/>
            <a:ext cx="7601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model along with visualization to be able to identify local Houston birds</a:t>
            </a:r>
          </a:p>
          <a:p>
            <a:r>
              <a:rPr lang="en-US" dirty="0"/>
              <a:t>- Website should have upload functionality for pictures outside of model and be able to produce which bird photo was likely to be</a:t>
            </a:r>
          </a:p>
        </p:txBody>
      </p:sp>
    </p:spTree>
    <p:extLst>
      <p:ext uri="{BB962C8B-B14F-4D97-AF65-F5344CB8AC3E}">
        <p14:creationId xmlns:p14="http://schemas.microsoft.com/office/powerpoint/2010/main" val="61556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rd landing on a tree">
            <a:extLst>
              <a:ext uri="{FF2B5EF4-FFF2-40B4-BE49-F238E27FC236}">
                <a16:creationId xmlns:a16="http://schemas.microsoft.com/office/drawing/2014/main" id="{870BADEB-C72B-D7D1-0200-EF5F336E7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51" r="45775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FDED1E00-6394-3D6C-8ECE-53CA4C12C9CC}"/>
              </a:ext>
            </a:extLst>
          </p:cNvPr>
          <p:cNvSpPr txBox="1">
            <a:spLocks/>
          </p:cNvSpPr>
          <p:nvPr/>
        </p:nvSpPr>
        <p:spPr>
          <a:xfrm>
            <a:off x="272054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Dataset </a:t>
            </a:r>
          </a:p>
        </p:txBody>
      </p:sp>
      <p:graphicFrame>
        <p:nvGraphicFramePr>
          <p:cNvPr id="29" name="Content Placeholder 25">
            <a:extLst>
              <a:ext uri="{FF2B5EF4-FFF2-40B4-BE49-F238E27FC236}">
                <a16:creationId xmlns:a16="http://schemas.microsoft.com/office/drawing/2014/main" id="{BDD788D8-946B-4D95-5B29-1AC85B9B0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650579"/>
              </p:ext>
            </p:extLst>
          </p:nvPr>
        </p:nvGraphicFramePr>
        <p:xfrm>
          <a:off x="2863532" y="1757997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434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rd landing on a tree">
            <a:extLst>
              <a:ext uri="{FF2B5EF4-FFF2-40B4-BE49-F238E27FC236}">
                <a16:creationId xmlns:a16="http://schemas.microsoft.com/office/drawing/2014/main" id="{870BADEB-C72B-D7D1-0200-EF5F336E7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51" r="45775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FDED1E00-6394-3D6C-8ECE-53CA4C12C9CC}"/>
              </a:ext>
            </a:extLst>
          </p:cNvPr>
          <p:cNvSpPr txBox="1">
            <a:spLocks/>
          </p:cNvSpPr>
          <p:nvPr/>
        </p:nvSpPr>
        <p:spPr>
          <a:xfrm>
            <a:off x="272054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Model</a:t>
            </a:r>
          </a:p>
        </p:txBody>
      </p:sp>
      <p:graphicFrame>
        <p:nvGraphicFramePr>
          <p:cNvPr id="29" name="Content Placeholder 25">
            <a:extLst>
              <a:ext uri="{FF2B5EF4-FFF2-40B4-BE49-F238E27FC236}">
                <a16:creationId xmlns:a16="http://schemas.microsoft.com/office/drawing/2014/main" id="{BDD788D8-946B-4D95-5B29-1AC85B9B0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463525"/>
              </p:ext>
            </p:extLst>
          </p:nvPr>
        </p:nvGraphicFramePr>
        <p:xfrm>
          <a:off x="2863532" y="2596896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81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2EE9-C4E7-2D7E-DF07-D7D10D5D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215EEF-0255-7916-9425-3A496873D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738" y="2186934"/>
            <a:ext cx="7727878" cy="4345388"/>
          </a:xfrm>
        </p:spPr>
      </p:pic>
    </p:spTree>
    <p:extLst>
      <p:ext uri="{BB962C8B-B14F-4D97-AF65-F5344CB8AC3E}">
        <p14:creationId xmlns:p14="http://schemas.microsoft.com/office/powerpoint/2010/main" val="412502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A27D-1EB0-FABF-EFFA-2BA33957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Demo </a:t>
            </a:r>
          </a:p>
        </p:txBody>
      </p:sp>
    </p:spTree>
    <p:extLst>
      <p:ext uri="{BB962C8B-B14F-4D97-AF65-F5344CB8AC3E}">
        <p14:creationId xmlns:p14="http://schemas.microsoft.com/office/powerpoint/2010/main" val="359357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84F6-255B-D242-CA1D-C865252D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Forward / 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6A58C-EDD2-19E2-73C2-1C19A6AE6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>
            <a:extLst>
              <a:ext uri="{FF2B5EF4-FFF2-40B4-BE49-F238E27FC236}">
                <a16:creationId xmlns:a16="http://schemas.microsoft.com/office/drawing/2014/main" id="{90A13A62-B4AC-103C-3082-9DD64AA45B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0CFA4D3-2753-6876-20A7-6AB6D83BB048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Questions?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5DE2E5-559E-3E51-704C-6AE9FA2B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042" y="984387"/>
            <a:ext cx="3218576" cy="543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240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1977</TotalTime>
  <Words>182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Houston Birds</vt:lpstr>
      <vt:lpstr>Goal of Project</vt:lpstr>
      <vt:lpstr>PowerPoint Presentation</vt:lpstr>
      <vt:lpstr>PowerPoint Presentation</vt:lpstr>
      <vt:lpstr>Model Accuracy</vt:lpstr>
      <vt:lpstr>Website Demo </vt:lpstr>
      <vt:lpstr>Way Forward / Next Steps 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Houston Birds</dc:title>
  <dc:creator>Crystal Ho</dc:creator>
  <cp:lastModifiedBy>Crystal Ho</cp:lastModifiedBy>
  <cp:revision>5</cp:revision>
  <dcterms:created xsi:type="dcterms:W3CDTF">2023-02-08T03:38:35Z</dcterms:created>
  <dcterms:modified xsi:type="dcterms:W3CDTF">2023-02-17T15:30:38Z</dcterms:modified>
</cp:coreProperties>
</file>