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63" r:id="rId4"/>
    <p:sldId id="264" r:id="rId5"/>
    <p:sldId id="269" r:id="rId6"/>
    <p:sldId id="267" r:id="rId7"/>
    <p:sldId id="261" r:id="rId8"/>
    <p:sldId id="270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03" autoAdjust="0"/>
  </p:normalViewPr>
  <p:slideViewPr>
    <p:cSldViewPr snapToGrid="0">
      <p:cViewPr varScale="1">
        <p:scale>
          <a:sx n="88" d="100"/>
          <a:sy n="88" d="100"/>
        </p:scale>
        <p:origin x="1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AC842-FCF8-4AAD-AFBD-0864B5F5BD0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2EFFFC-6B79-4607-B45F-B9FFFB8C1A3A}">
      <dgm:prSet/>
      <dgm:spPr/>
      <dgm:t>
        <a:bodyPr/>
        <a:lstStyle/>
        <a:p>
          <a:r>
            <a:rPr lang="en-US" dirty="0"/>
            <a:t>Identify Local Birds in the Houston Area</a:t>
          </a:r>
        </a:p>
      </dgm:t>
    </dgm:pt>
    <dgm:pt modelId="{3C395D60-BD16-40D0-AD7C-81432781B5FF}" type="parTrans" cxnId="{27C0B4BB-92A5-4BBA-BB95-4F1A5B5ABE52}">
      <dgm:prSet/>
      <dgm:spPr/>
      <dgm:t>
        <a:bodyPr/>
        <a:lstStyle/>
        <a:p>
          <a:endParaRPr lang="en-US"/>
        </a:p>
      </dgm:t>
    </dgm:pt>
    <dgm:pt modelId="{08D30E40-1961-40F7-A89E-9AB8F8A8E51F}" type="sibTrans" cxnId="{27C0B4BB-92A5-4BBA-BB95-4F1A5B5ABE5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1669BFF-F9EB-450E-B7A0-1FC2031F6E66}">
      <dgm:prSet/>
      <dgm:spPr/>
      <dgm:t>
        <a:bodyPr/>
        <a:lstStyle/>
        <a:p>
          <a:r>
            <a:rPr lang="en-US" dirty="0"/>
            <a:t>Obtain and Clean Dataset </a:t>
          </a:r>
        </a:p>
      </dgm:t>
    </dgm:pt>
    <dgm:pt modelId="{01012ABA-5E69-454D-B8C9-A4F09548A611}" type="parTrans" cxnId="{FEF548B4-7CCB-4793-B6A7-F367F2C17B3F}">
      <dgm:prSet/>
      <dgm:spPr/>
      <dgm:t>
        <a:bodyPr/>
        <a:lstStyle/>
        <a:p>
          <a:endParaRPr lang="en-US"/>
        </a:p>
      </dgm:t>
    </dgm:pt>
    <dgm:pt modelId="{97710601-3675-4AAF-802A-525A87F21D5B}" type="sibTrans" cxnId="{FEF548B4-7CCB-4793-B6A7-F367F2C17B3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925071E-9D8A-41E0-9E73-3D9D76985B33}">
      <dgm:prSet/>
      <dgm:spPr/>
      <dgm:t>
        <a:bodyPr/>
        <a:lstStyle/>
        <a:p>
          <a:r>
            <a:rPr lang="en-US" dirty="0"/>
            <a:t>Determine and Evaluate Model </a:t>
          </a:r>
        </a:p>
      </dgm:t>
    </dgm:pt>
    <dgm:pt modelId="{FC277175-ABC6-483B-9F11-B9BD1C056DC1}" type="parTrans" cxnId="{A0AD9E51-EC42-4FEA-8A4D-33BDD1E90548}">
      <dgm:prSet/>
      <dgm:spPr/>
      <dgm:t>
        <a:bodyPr/>
        <a:lstStyle/>
        <a:p>
          <a:endParaRPr lang="en-US"/>
        </a:p>
      </dgm:t>
    </dgm:pt>
    <dgm:pt modelId="{5443F6D4-29FC-45B0-9E4D-21A933266124}" type="sibTrans" cxnId="{A0AD9E51-EC42-4FEA-8A4D-33BDD1E9054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EF430E7-D8B6-41B9-A5FD-223A08391C0F}">
      <dgm:prSet/>
      <dgm:spPr/>
      <dgm:t>
        <a:bodyPr/>
        <a:lstStyle/>
        <a:p>
          <a:r>
            <a:rPr lang="en-US" dirty="0"/>
            <a:t>Create Website and Visualization</a:t>
          </a:r>
        </a:p>
      </dgm:t>
    </dgm:pt>
    <dgm:pt modelId="{03C84A5A-BB59-4AB2-9588-E2FD0432C4D2}" type="parTrans" cxnId="{D2AFFB86-5407-4B8B-B5A7-A1EC0F5A7900}">
      <dgm:prSet/>
      <dgm:spPr/>
      <dgm:t>
        <a:bodyPr/>
        <a:lstStyle/>
        <a:p>
          <a:endParaRPr lang="en-US"/>
        </a:p>
      </dgm:t>
    </dgm:pt>
    <dgm:pt modelId="{B9264F9C-D18D-472D-BCE9-B5E544012C82}" type="sibTrans" cxnId="{D2AFFB86-5407-4B8B-B5A7-A1EC0F5A790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B0DF416-0D4C-4F24-88D7-A6FD9536E081}" type="pres">
      <dgm:prSet presAssocID="{A56AC842-FCF8-4AAD-AFBD-0864B5F5BD03}" presName="Name0" presStyleCnt="0">
        <dgm:presLayoutVars>
          <dgm:animLvl val="lvl"/>
          <dgm:resizeHandles val="exact"/>
        </dgm:presLayoutVars>
      </dgm:prSet>
      <dgm:spPr/>
    </dgm:pt>
    <dgm:pt modelId="{1C5BBA8E-1AC6-4490-8E6A-BA9B7B334A48}" type="pres">
      <dgm:prSet presAssocID="{952EFFFC-6B79-4607-B45F-B9FFFB8C1A3A}" presName="compositeNode" presStyleCnt="0">
        <dgm:presLayoutVars>
          <dgm:bulletEnabled val="1"/>
        </dgm:presLayoutVars>
      </dgm:prSet>
      <dgm:spPr/>
    </dgm:pt>
    <dgm:pt modelId="{6ECA5218-7354-4C10-BFEF-276865E4691B}" type="pres">
      <dgm:prSet presAssocID="{952EFFFC-6B79-4607-B45F-B9FFFB8C1A3A}" presName="bgRect" presStyleLbl="alignNode1" presStyleIdx="0" presStyleCnt="4"/>
      <dgm:spPr/>
    </dgm:pt>
    <dgm:pt modelId="{736FC8D0-F787-4ADD-BE56-A284428764C5}" type="pres">
      <dgm:prSet presAssocID="{08D30E40-1961-40F7-A89E-9AB8F8A8E51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F5EEC2C-4C7A-4057-A171-6C9DC6E079B9}" type="pres">
      <dgm:prSet presAssocID="{952EFFFC-6B79-4607-B45F-B9FFFB8C1A3A}" presName="nodeRect" presStyleLbl="alignNode1" presStyleIdx="0" presStyleCnt="4">
        <dgm:presLayoutVars>
          <dgm:bulletEnabled val="1"/>
        </dgm:presLayoutVars>
      </dgm:prSet>
      <dgm:spPr/>
    </dgm:pt>
    <dgm:pt modelId="{389BBFE6-C04F-4997-BDCA-F59F6C46E36B}" type="pres">
      <dgm:prSet presAssocID="{08D30E40-1961-40F7-A89E-9AB8F8A8E51F}" presName="sibTrans" presStyleCnt="0"/>
      <dgm:spPr/>
    </dgm:pt>
    <dgm:pt modelId="{F99CFE1C-5F9C-4AD6-965B-02704B120B9B}" type="pres">
      <dgm:prSet presAssocID="{B1669BFF-F9EB-450E-B7A0-1FC2031F6E66}" presName="compositeNode" presStyleCnt="0">
        <dgm:presLayoutVars>
          <dgm:bulletEnabled val="1"/>
        </dgm:presLayoutVars>
      </dgm:prSet>
      <dgm:spPr/>
    </dgm:pt>
    <dgm:pt modelId="{AA92F248-552E-4807-B757-8152E31C9DBE}" type="pres">
      <dgm:prSet presAssocID="{B1669BFF-F9EB-450E-B7A0-1FC2031F6E66}" presName="bgRect" presStyleLbl="alignNode1" presStyleIdx="1" presStyleCnt="4"/>
      <dgm:spPr/>
    </dgm:pt>
    <dgm:pt modelId="{AB823D1B-C8FE-4645-B53A-71BBAC9C4172}" type="pres">
      <dgm:prSet presAssocID="{97710601-3675-4AAF-802A-525A87F21D5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578E627-DA1C-4E2E-B82D-DD865AF285AF}" type="pres">
      <dgm:prSet presAssocID="{B1669BFF-F9EB-450E-B7A0-1FC2031F6E66}" presName="nodeRect" presStyleLbl="alignNode1" presStyleIdx="1" presStyleCnt="4">
        <dgm:presLayoutVars>
          <dgm:bulletEnabled val="1"/>
        </dgm:presLayoutVars>
      </dgm:prSet>
      <dgm:spPr/>
    </dgm:pt>
    <dgm:pt modelId="{154CE8D2-EF8C-4C76-B820-8B7DCA366F0F}" type="pres">
      <dgm:prSet presAssocID="{97710601-3675-4AAF-802A-525A87F21D5B}" presName="sibTrans" presStyleCnt="0"/>
      <dgm:spPr/>
    </dgm:pt>
    <dgm:pt modelId="{B08E3630-FAAA-4B8A-A42A-544096AB4297}" type="pres">
      <dgm:prSet presAssocID="{0925071E-9D8A-41E0-9E73-3D9D76985B33}" presName="compositeNode" presStyleCnt="0">
        <dgm:presLayoutVars>
          <dgm:bulletEnabled val="1"/>
        </dgm:presLayoutVars>
      </dgm:prSet>
      <dgm:spPr/>
    </dgm:pt>
    <dgm:pt modelId="{50122972-40B8-49CE-9992-A9C55E14F608}" type="pres">
      <dgm:prSet presAssocID="{0925071E-9D8A-41E0-9E73-3D9D76985B33}" presName="bgRect" presStyleLbl="alignNode1" presStyleIdx="2" presStyleCnt="4"/>
      <dgm:spPr/>
    </dgm:pt>
    <dgm:pt modelId="{740A5283-8720-4922-8089-1E6015DF2E36}" type="pres">
      <dgm:prSet presAssocID="{5443F6D4-29FC-45B0-9E4D-21A93326612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51B9AD0-E9BB-4111-A446-42E4D23F7890}" type="pres">
      <dgm:prSet presAssocID="{0925071E-9D8A-41E0-9E73-3D9D76985B33}" presName="nodeRect" presStyleLbl="alignNode1" presStyleIdx="2" presStyleCnt="4">
        <dgm:presLayoutVars>
          <dgm:bulletEnabled val="1"/>
        </dgm:presLayoutVars>
      </dgm:prSet>
      <dgm:spPr/>
    </dgm:pt>
    <dgm:pt modelId="{D4C67197-BD45-48D9-B053-62677DD027E2}" type="pres">
      <dgm:prSet presAssocID="{5443F6D4-29FC-45B0-9E4D-21A933266124}" presName="sibTrans" presStyleCnt="0"/>
      <dgm:spPr/>
    </dgm:pt>
    <dgm:pt modelId="{22250BBB-57E3-4713-A9CC-9F16787C1613}" type="pres">
      <dgm:prSet presAssocID="{EEF430E7-D8B6-41B9-A5FD-223A08391C0F}" presName="compositeNode" presStyleCnt="0">
        <dgm:presLayoutVars>
          <dgm:bulletEnabled val="1"/>
        </dgm:presLayoutVars>
      </dgm:prSet>
      <dgm:spPr/>
    </dgm:pt>
    <dgm:pt modelId="{720E641C-17C9-4839-9E1D-5E52170CF555}" type="pres">
      <dgm:prSet presAssocID="{EEF430E7-D8B6-41B9-A5FD-223A08391C0F}" presName="bgRect" presStyleLbl="alignNode1" presStyleIdx="3" presStyleCnt="4" custLinFactNeighborX="1558" custLinFactNeighborY="835"/>
      <dgm:spPr/>
    </dgm:pt>
    <dgm:pt modelId="{0B502D18-F143-44A8-A56B-6D09E68EB019}" type="pres">
      <dgm:prSet presAssocID="{B9264F9C-D18D-472D-BCE9-B5E544012C8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25B8F25-3E76-47EE-B28B-34BCEC81E445}" type="pres">
      <dgm:prSet presAssocID="{EEF430E7-D8B6-41B9-A5FD-223A08391C0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00B2017-CEC5-4080-A1E9-1C105AC23986}" type="presOf" srcId="{B1669BFF-F9EB-450E-B7A0-1FC2031F6E66}" destId="{AA92F248-552E-4807-B757-8152E31C9DBE}" srcOrd="0" destOrd="0" presId="urn:microsoft.com/office/officeart/2016/7/layout/LinearBlockProcessNumbered"/>
    <dgm:cxn modelId="{B74C5E26-AECA-493A-8C41-90AC504094E8}" type="presOf" srcId="{97710601-3675-4AAF-802A-525A87F21D5B}" destId="{AB823D1B-C8FE-4645-B53A-71BBAC9C4172}" srcOrd="0" destOrd="0" presId="urn:microsoft.com/office/officeart/2016/7/layout/LinearBlockProcessNumbered"/>
    <dgm:cxn modelId="{1BA8135D-4BC6-4A71-831E-03F906B99180}" type="presOf" srcId="{B9264F9C-D18D-472D-BCE9-B5E544012C82}" destId="{0B502D18-F143-44A8-A56B-6D09E68EB019}" srcOrd="0" destOrd="0" presId="urn:microsoft.com/office/officeart/2016/7/layout/LinearBlockProcessNumbered"/>
    <dgm:cxn modelId="{C50B9364-DF78-4381-8462-C3C7C73D6365}" type="presOf" srcId="{EEF430E7-D8B6-41B9-A5FD-223A08391C0F}" destId="{A25B8F25-3E76-47EE-B28B-34BCEC81E445}" srcOrd="1" destOrd="0" presId="urn:microsoft.com/office/officeart/2016/7/layout/LinearBlockProcessNumbered"/>
    <dgm:cxn modelId="{A0AD9E51-EC42-4FEA-8A4D-33BDD1E90548}" srcId="{A56AC842-FCF8-4AAD-AFBD-0864B5F5BD03}" destId="{0925071E-9D8A-41E0-9E73-3D9D76985B33}" srcOrd="2" destOrd="0" parTransId="{FC277175-ABC6-483B-9F11-B9BD1C056DC1}" sibTransId="{5443F6D4-29FC-45B0-9E4D-21A933266124}"/>
    <dgm:cxn modelId="{9F26A777-FF18-41E5-A931-009F0D6860FD}" type="presOf" srcId="{08D30E40-1961-40F7-A89E-9AB8F8A8E51F}" destId="{736FC8D0-F787-4ADD-BE56-A284428764C5}" srcOrd="0" destOrd="0" presId="urn:microsoft.com/office/officeart/2016/7/layout/LinearBlockProcessNumbered"/>
    <dgm:cxn modelId="{63F10258-4888-4553-B1F4-30DA234D142D}" type="presOf" srcId="{0925071E-9D8A-41E0-9E73-3D9D76985B33}" destId="{151B9AD0-E9BB-4111-A446-42E4D23F7890}" srcOrd="1" destOrd="0" presId="urn:microsoft.com/office/officeart/2016/7/layout/LinearBlockProcessNumbered"/>
    <dgm:cxn modelId="{B6FD337E-6991-4BEC-BA2A-41A0E2EFEE27}" type="presOf" srcId="{0925071E-9D8A-41E0-9E73-3D9D76985B33}" destId="{50122972-40B8-49CE-9992-A9C55E14F608}" srcOrd="0" destOrd="0" presId="urn:microsoft.com/office/officeart/2016/7/layout/LinearBlockProcessNumbered"/>
    <dgm:cxn modelId="{D2AFFB86-5407-4B8B-B5A7-A1EC0F5A7900}" srcId="{A56AC842-FCF8-4AAD-AFBD-0864B5F5BD03}" destId="{EEF430E7-D8B6-41B9-A5FD-223A08391C0F}" srcOrd="3" destOrd="0" parTransId="{03C84A5A-BB59-4AB2-9588-E2FD0432C4D2}" sibTransId="{B9264F9C-D18D-472D-BCE9-B5E544012C82}"/>
    <dgm:cxn modelId="{B0A9C3AA-401B-4D15-9D8A-D1128B906444}" type="presOf" srcId="{A56AC842-FCF8-4AAD-AFBD-0864B5F5BD03}" destId="{8B0DF416-0D4C-4F24-88D7-A6FD9536E081}" srcOrd="0" destOrd="0" presId="urn:microsoft.com/office/officeart/2016/7/layout/LinearBlockProcessNumbered"/>
    <dgm:cxn modelId="{9E0D9EAC-4DFD-43F4-819D-61A7AD83B76D}" type="presOf" srcId="{952EFFFC-6B79-4607-B45F-B9FFFB8C1A3A}" destId="{6ECA5218-7354-4C10-BFEF-276865E4691B}" srcOrd="0" destOrd="0" presId="urn:microsoft.com/office/officeart/2016/7/layout/LinearBlockProcessNumbered"/>
    <dgm:cxn modelId="{FEF548B4-7CCB-4793-B6A7-F367F2C17B3F}" srcId="{A56AC842-FCF8-4AAD-AFBD-0864B5F5BD03}" destId="{B1669BFF-F9EB-450E-B7A0-1FC2031F6E66}" srcOrd="1" destOrd="0" parTransId="{01012ABA-5E69-454D-B8C9-A4F09548A611}" sibTransId="{97710601-3675-4AAF-802A-525A87F21D5B}"/>
    <dgm:cxn modelId="{27C0B4BB-92A5-4BBA-BB95-4F1A5B5ABE52}" srcId="{A56AC842-FCF8-4AAD-AFBD-0864B5F5BD03}" destId="{952EFFFC-6B79-4607-B45F-B9FFFB8C1A3A}" srcOrd="0" destOrd="0" parTransId="{3C395D60-BD16-40D0-AD7C-81432781B5FF}" sibTransId="{08D30E40-1961-40F7-A89E-9AB8F8A8E51F}"/>
    <dgm:cxn modelId="{248E60D3-1BE6-4E53-BF5C-8193D9724E59}" type="presOf" srcId="{952EFFFC-6B79-4607-B45F-B9FFFB8C1A3A}" destId="{AF5EEC2C-4C7A-4057-A171-6C9DC6E079B9}" srcOrd="1" destOrd="0" presId="urn:microsoft.com/office/officeart/2016/7/layout/LinearBlockProcessNumbered"/>
    <dgm:cxn modelId="{A4C9EFDB-EA12-4ACA-998D-935CB11BDEE0}" type="presOf" srcId="{5443F6D4-29FC-45B0-9E4D-21A933266124}" destId="{740A5283-8720-4922-8089-1E6015DF2E36}" srcOrd="0" destOrd="0" presId="urn:microsoft.com/office/officeart/2016/7/layout/LinearBlockProcessNumbered"/>
    <dgm:cxn modelId="{42758CE9-4CDE-431C-AD72-DE0DB6221F12}" type="presOf" srcId="{B1669BFF-F9EB-450E-B7A0-1FC2031F6E66}" destId="{8578E627-DA1C-4E2E-B82D-DD865AF285AF}" srcOrd="1" destOrd="0" presId="urn:microsoft.com/office/officeart/2016/7/layout/LinearBlockProcessNumbered"/>
    <dgm:cxn modelId="{B3A245F1-D093-4AE2-8DFC-718CB949370C}" type="presOf" srcId="{EEF430E7-D8B6-41B9-A5FD-223A08391C0F}" destId="{720E641C-17C9-4839-9E1D-5E52170CF555}" srcOrd="0" destOrd="0" presId="urn:microsoft.com/office/officeart/2016/7/layout/LinearBlockProcessNumbered"/>
    <dgm:cxn modelId="{5B2960F6-B067-4A3C-B77B-AFFA9797798A}" type="presParOf" srcId="{8B0DF416-0D4C-4F24-88D7-A6FD9536E081}" destId="{1C5BBA8E-1AC6-4490-8E6A-BA9B7B334A48}" srcOrd="0" destOrd="0" presId="urn:microsoft.com/office/officeart/2016/7/layout/LinearBlockProcessNumbered"/>
    <dgm:cxn modelId="{462FA619-439F-48B9-8147-3D7BAEA89838}" type="presParOf" srcId="{1C5BBA8E-1AC6-4490-8E6A-BA9B7B334A48}" destId="{6ECA5218-7354-4C10-BFEF-276865E4691B}" srcOrd="0" destOrd="0" presId="urn:microsoft.com/office/officeart/2016/7/layout/LinearBlockProcessNumbered"/>
    <dgm:cxn modelId="{FC2BBE81-C849-4A89-967B-5DA9C7D4ACBA}" type="presParOf" srcId="{1C5BBA8E-1AC6-4490-8E6A-BA9B7B334A48}" destId="{736FC8D0-F787-4ADD-BE56-A284428764C5}" srcOrd="1" destOrd="0" presId="urn:microsoft.com/office/officeart/2016/7/layout/LinearBlockProcessNumbered"/>
    <dgm:cxn modelId="{629F9E0D-098D-457F-8133-44F42F331DBA}" type="presParOf" srcId="{1C5BBA8E-1AC6-4490-8E6A-BA9B7B334A48}" destId="{AF5EEC2C-4C7A-4057-A171-6C9DC6E079B9}" srcOrd="2" destOrd="0" presId="urn:microsoft.com/office/officeart/2016/7/layout/LinearBlockProcessNumbered"/>
    <dgm:cxn modelId="{26D694C9-43D6-4858-A037-EDE150A3CC44}" type="presParOf" srcId="{8B0DF416-0D4C-4F24-88D7-A6FD9536E081}" destId="{389BBFE6-C04F-4997-BDCA-F59F6C46E36B}" srcOrd="1" destOrd="0" presId="urn:microsoft.com/office/officeart/2016/7/layout/LinearBlockProcessNumbered"/>
    <dgm:cxn modelId="{A8CB4A95-CB21-415B-8217-15F90702310A}" type="presParOf" srcId="{8B0DF416-0D4C-4F24-88D7-A6FD9536E081}" destId="{F99CFE1C-5F9C-4AD6-965B-02704B120B9B}" srcOrd="2" destOrd="0" presId="urn:microsoft.com/office/officeart/2016/7/layout/LinearBlockProcessNumbered"/>
    <dgm:cxn modelId="{0C9E8B04-0BC6-494E-8A3B-F152E290A84C}" type="presParOf" srcId="{F99CFE1C-5F9C-4AD6-965B-02704B120B9B}" destId="{AA92F248-552E-4807-B757-8152E31C9DBE}" srcOrd="0" destOrd="0" presId="urn:microsoft.com/office/officeart/2016/7/layout/LinearBlockProcessNumbered"/>
    <dgm:cxn modelId="{9E95A6C2-3BE2-4AC0-8BC0-F7317F76DE80}" type="presParOf" srcId="{F99CFE1C-5F9C-4AD6-965B-02704B120B9B}" destId="{AB823D1B-C8FE-4645-B53A-71BBAC9C4172}" srcOrd="1" destOrd="0" presId="urn:microsoft.com/office/officeart/2016/7/layout/LinearBlockProcessNumbered"/>
    <dgm:cxn modelId="{F55770B0-EC01-410B-A624-483078711380}" type="presParOf" srcId="{F99CFE1C-5F9C-4AD6-965B-02704B120B9B}" destId="{8578E627-DA1C-4E2E-B82D-DD865AF285AF}" srcOrd="2" destOrd="0" presId="urn:microsoft.com/office/officeart/2016/7/layout/LinearBlockProcessNumbered"/>
    <dgm:cxn modelId="{66451D28-8C0E-4E70-B4A0-DF5197B6DB2F}" type="presParOf" srcId="{8B0DF416-0D4C-4F24-88D7-A6FD9536E081}" destId="{154CE8D2-EF8C-4C76-B820-8B7DCA366F0F}" srcOrd="3" destOrd="0" presId="urn:microsoft.com/office/officeart/2016/7/layout/LinearBlockProcessNumbered"/>
    <dgm:cxn modelId="{AD0E58E0-7420-4932-843B-54785D6E2210}" type="presParOf" srcId="{8B0DF416-0D4C-4F24-88D7-A6FD9536E081}" destId="{B08E3630-FAAA-4B8A-A42A-544096AB4297}" srcOrd="4" destOrd="0" presId="urn:microsoft.com/office/officeart/2016/7/layout/LinearBlockProcessNumbered"/>
    <dgm:cxn modelId="{6CA14ECD-9A64-4412-ABFF-A4ADA4075385}" type="presParOf" srcId="{B08E3630-FAAA-4B8A-A42A-544096AB4297}" destId="{50122972-40B8-49CE-9992-A9C55E14F608}" srcOrd="0" destOrd="0" presId="urn:microsoft.com/office/officeart/2016/7/layout/LinearBlockProcessNumbered"/>
    <dgm:cxn modelId="{06A945BD-CB16-4F99-A50B-46E761FF9097}" type="presParOf" srcId="{B08E3630-FAAA-4B8A-A42A-544096AB4297}" destId="{740A5283-8720-4922-8089-1E6015DF2E36}" srcOrd="1" destOrd="0" presId="urn:microsoft.com/office/officeart/2016/7/layout/LinearBlockProcessNumbered"/>
    <dgm:cxn modelId="{95262B5C-215A-4A5E-930E-823AA1333B14}" type="presParOf" srcId="{B08E3630-FAAA-4B8A-A42A-544096AB4297}" destId="{151B9AD0-E9BB-4111-A446-42E4D23F7890}" srcOrd="2" destOrd="0" presId="urn:microsoft.com/office/officeart/2016/7/layout/LinearBlockProcessNumbered"/>
    <dgm:cxn modelId="{1CC833E3-741A-49E8-9FC1-9CD7B010BDC9}" type="presParOf" srcId="{8B0DF416-0D4C-4F24-88D7-A6FD9536E081}" destId="{D4C67197-BD45-48D9-B053-62677DD027E2}" srcOrd="5" destOrd="0" presId="urn:microsoft.com/office/officeart/2016/7/layout/LinearBlockProcessNumbered"/>
    <dgm:cxn modelId="{5F24AB41-8CFD-4054-8D4C-A9D4553E68BE}" type="presParOf" srcId="{8B0DF416-0D4C-4F24-88D7-A6FD9536E081}" destId="{22250BBB-57E3-4713-A9CC-9F16787C1613}" srcOrd="6" destOrd="0" presId="urn:microsoft.com/office/officeart/2016/7/layout/LinearBlockProcessNumbered"/>
    <dgm:cxn modelId="{11E13247-204F-40C0-A3F5-161172713F95}" type="presParOf" srcId="{22250BBB-57E3-4713-A9CC-9F16787C1613}" destId="{720E641C-17C9-4839-9E1D-5E52170CF555}" srcOrd="0" destOrd="0" presId="urn:microsoft.com/office/officeart/2016/7/layout/LinearBlockProcessNumbered"/>
    <dgm:cxn modelId="{AA0B43E8-B0F5-4A9B-8F4A-3664B3D23838}" type="presParOf" srcId="{22250BBB-57E3-4713-A9CC-9F16787C1613}" destId="{0B502D18-F143-44A8-A56B-6D09E68EB019}" srcOrd="1" destOrd="0" presId="urn:microsoft.com/office/officeart/2016/7/layout/LinearBlockProcessNumbered"/>
    <dgm:cxn modelId="{92510C7D-91E8-49A5-8933-B55199D69227}" type="presParOf" srcId="{22250BBB-57E3-4713-A9CC-9F16787C1613}" destId="{A25B8F25-3E76-47EE-B28B-34BCEC81E44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CE516-0D67-46FB-9FC9-1B0B98577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771E7-BD2B-4019-B713-98D4174E3FE1}">
      <dgm:prSet/>
      <dgm:spPr/>
      <dgm:t>
        <a:bodyPr/>
        <a:lstStyle/>
        <a:p>
          <a:r>
            <a:rPr lang="en-US" dirty="0"/>
            <a:t>Use the Flickr API to create dataset of birds</a:t>
          </a:r>
        </a:p>
      </dgm:t>
    </dgm:pt>
    <dgm:pt modelId="{9E30E029-823A-40B3-937C-F0389C34FD39}" type="parTrans" cxnId="{6CD58C01-0C76-4F74-9BE8-D0E1221455AA}">
      <dgm:prSet/>
      <dgm:spPr/>
      <dgm:t>
        <a:bodyPr/>
        <a:lstStyle/>
        <a:p>
          <a:endParaRPr lang="en-US"/>
        </a:p>
      </dgm:t>
    </dgm:pt>
    <dgm:pt modelId="{1AA4C1B2-4D56-4219-8E35-CD6DAD937CBE}" type="sibTrans" cxnId="{6CD58C01-0C76-4F74-9BE8-D0E1221455AA}">
      <dgm:prSet/>
      <dgm:spPr/>
      <dgm:t>
        <a:bodyPr/>
        <a:lstStyle/>
        <a:p>
          <a:endParaRPr lang="en-US"/>
        </a:p>
      </dgm:t>
    </dgm:pt>
    <dgm:pt modelId="{86960AA4-1945-4B05-8106-E88ED67C25FB}">
      <dgm:prSet/>
      <dgm:spPr/>
      <dgm:t>
        <a:bodyPr/>
        <a:lstStyle/>
        <a:p>
          <a:r>
            <a:rPr lang="en-US" dirty="0"/>
            <a:t>Clean dataset to remove nonrelevant photos and photos where birds are too small to be easily identified </a:t>
          </a:r>
        </a:p>
      </dgm:t>
    </dgm:pt>
    <dgm:pt modelId="{33ABECC9-606C-47EA-862C-A5B994850731}" type="parTrans" cxnId="{0BF67622-27D6-462C-A2F7-238FEBC3BDA5}">
      <dgm:prSet/>
      <dgm:spPr/>
      <dgm:t>
        <a:bodyPr/>
        <a:lstStyle/>
        <a:p>
          <a:endParaRPr lang="en-US"/>
        </a:p>
      </dgm:t>
    </dgm:pt>
    <dgm:pt modelId="{23E4162D-A3B5-45E4-B2F0-9D0E2153A997}" type="sibTrans" cxnId="{0BF67622-27D6-462C-A2F7-238FEBC3BDA5}">
      <dgm:prSet/>
      <dgm:spPr/>
      <dgm:t>
        <a:bodyPr/>
        <a:lstStyle/>
        <a:p>
          <a:endParaRPr lang="en-US"/>
        </a:p>
      </dgm:t>
    </dgm:pt>
    <dgm:pt modelId="{11046346-6B08-4F1F-BA62-5A8428841CB5}">
      <dgm:prSet/>
      <dgm:spPr/>
      <dgm:t>
        <a:bodyPr/>
        <a:lstStyle/>
        <a:p>
          <a:r>
            <a:rPr lang="en-US" dirty="0"/>
            <a:t>Photos were then uploaded to google drive for processing </a:t>
          </a:r>
        </a:p>
      </dgm:t>
    </dgm:pt>
    <dgm:pt modelId="{D7850430-2D56-4F6F-9C65-BAF816C2CADD}" type="parTrans" cxnId="{6E7A1632-C20C-48EE-9991-36906984C52D}">
      <dgm:prSet/>
      <dgm:spPr/>
      <dgm:t>
        <a:bodyPr/>
        <a:lstStyle/>
        <a:p>
          <a:endParaRPr lang="en-US"/>
        </a:p>
      </dgm:t>
    </dgm:pt>
    <dgm:pt modelId="{9ACCA623-C9E8-442B-94C9-B8959C6FC608}" type="sibTrans" cxnId="{6E7A1632-C20C-48EE-9991-36906984C52D}">
      <dgm:prSet/>
      <dgm:spPr/>
      <dgm:t>
        <a:bodyPr/>
        <a:lstStyle/>
        <a:p>
          <a:endParaRPr lang="en-US"/>
        </a:p>
      </dgm:t>
    </dgm:pt>
    <dgm:pt modelId="{5DEBDB97-FADA-4084-9ADB-EDA6942C33DC}">
      <dgm:prSet/>
      <dgm:spPr/>
      <dgm:t>
        <a:bodyPr/>
        <a:lstStyle/>
        <a:p>
          <a:r>
            <a:rPr lang="en-US" dirty="0"/>
            <a:t>Predefine List of Birds Native to Houston Area </a:t>
          </a:r>
        </a:p>
      </dgm:t>
    </dgm:pt>
    <dgm:pt modelId="{CE510CF8-7978-48C9-A3C7-D2183B79A6AD}" type="parTrans" cxnId="{B7839B41-9968-4DF7-B781-911054939C3C}">
      <dgm:prSet/>
      <dgm:spPr/>
      <dgm:t>
        <a:bodyPr/>
        <a:lstStyle/>
        <a:p>
          <a:endParaRPr lang="en-US"/>
        </a:p>
      </dgm:t>
    </dgm:pt>
    <dgm:pt modelId="{064F75F9-7624-4417-A031-E659BD43F69B}" type="sibTrans" cxnId="{B7839B41-9968-4DF7-B781-911054939C3C}">
      <dgm:prSet/>
      <dgm:spPr/>
      <dgm:t>
        <a:bodyPr/>
        <a:lstStyle/>
        <a:p>
          <a:endParaRPr lang="en-US"/>
        </a:p>
      </dgm:t>
    </dgm:pt>
    <dgm:pt modelId="{2680F260-6909-458A-8DA4-2CCD91ECB943}">
      <dgm:prSet/>
      <dgm:spPr/>
      <dgm:t>
        <a:bodyPr/>
        <a:lstStyle/>
        <a:p>
          <a:r>
            <a:rPr lang="en-US" dirty="0"/>
            <a:t>Define Size and Location for Photos to Download to </a:t>
          </a:r>
        </a:p>
      </dgm:t>
    </dgm:pt>
    <dgm:pt modelId="{604CBEB5-2487-4D70-91B3-5388EA663147}" type="parTrans" cxnId="{755B6D46-43B1-4244-B7AC-669D3060D761}">
      <dgm:prSet/>
      <dgm:spPr/>
      <dgm:t>
        <a:bodyPr/>
        <a:lstStyle/>
        <a:p>
          <a:endParaRPr lang="en-US"/>
        </a:p>
      </dgm:t>
    </dgm:pt>
    <dgm:pt modelId="{59F1C877-1C2D-4F9A-9A66-30927C0F5747}" type="sibTrans" cxnId="{755B6D46-43B1-4244-B7AC-669D3060D761}">
      <dgm:prSet/>
      <dgm:spPr/>
      <dgm:t>
        <a:bodyPr/>
        <a:lstStyle/>
        <a:p>
          <a:endParaRPr lang="en-US"/>
        </a:p>
      </dgm:t>
    </dgm:pt>
    <dgm:pt modelId="{7C481EFA-9E78-4ED4-ACE6-F788D0BED9DD}" type="pres">
      <dgm:prSet presAssocID="{DFDCE516-0D67-46FB-9FC9-1B0B98577A16}" presName="linear" presStyleCnt="0">
        <dgm:presLayoutVars>
          <dgm:animLvl val="lvl"/>
          <dgm:resizeHandles val="exact"/>
        </dgm:presLayoutVars>
      </dgm:prSet>
      <dgm:spPr/>
    </dgm:pt>
    <dgm:pt modelId="{BE38F0B1-0B45-4DB4-A594-5684942CA22F}" type="pres">
      <dgm:prSet presAssocID="{5DEBDB97-FADA-4084-9ADB-EDA6942C33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8903372-9F99-4223-A171-A0A80C399670}" type="pres">
      <dgm:prSet presAssocID="{064F75F9-7624-4417-A031-E659BD43F69B}" presName="spacer" presStyleCnt="0"/>
      <dgm:spPr/>
    </dgm:pt>
    <dgm:pt modelId="{8D19B76D-76F3-4503-A4B6-B5AEE06BE127}" type="pres">
      <dgm:prSet presAssocID="{2680F260-6909-458A-8DA4-2CCD91ECB9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98AD5FF-9E0A-4436-9E35-B1A592C376BD}" type="pres">
      <dgm:prSet presAssocID="{59F1C877-1C2D-4F9A-9A66-30927C0F5747}" presName="spacer" presStyleCnt="0"/>
      <dgm:spPr/>
    </dgm:pt>
    <dgm:pt modelId="{7AF75A0C-B364-42C1-855F-DF867D2F788A}" type="pres">
      <dgm:prSet presAssocID="{86B771E7-BD2B-4019-B713-98D4174E3FE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0441D13-C15A-40F6-9ED1-3966FCDBAB8D}" type="pres">
      <dgm:prSet presAssocID="{1AA4C1B2-4D56-4219-8E35-CD6DAD937CBE}" presName="spacer" presStyleCnt="0"/>
      <dgm:spPr/>
    </dgm:pt>
    <dgm:pt modelId="{C057280B-7848-45FB-89EA-1DA8DE684CEC}" type="pres">
      <dgm:prSet presAssocID="{86960AA4-1945-4B05-8106-E88ED67C25F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C551CD-4A2D-4C53-BFF2-450A2747FDC0}" type="pres">
      <dgm:prSet presAssocID="{23E4162D-A3B5-45E4-B2F0-9D0E2153A997}" presName="spacer" presStyleCnt="0"/>
      <dgm:spPr/>
    </dgm:pt>
    <dgm:pt modelId="{3643DC03-1888-4136-B8E8-9FF5B551E7D5}" type="pres">
      <dgm:prSet presAssocID="{11046346-6B08-4F1F-BA62-5A8428841C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D58C01-0C76-4F74-9BE8-D0E1221455AA}" srcId="{DFDCE516-0D67-46FB-9FC9-1B0B98577A16}" destId="{86B771E7-BD2B-4019-B713-98D4174E3FE1}" srcOrd="2" destOrd="0" parTransId="{9E30E029-823A-40B3-937C-F0389C34FD39}" sibTransId="{1AA4C1B2-4D56-4219-8E35-CD6DAD937CBE}"/>
    <dgm:cxn modelId="{0BF67622-27D6-462C-A2F7-238FEBC3BDA5}" srcId="{DFDCE516-0D67-46FB-9FC9-1B0B98577A16}" destId="{86960AA4-1945-4B05-8106-E88ED67C25FB}" srcOrd="3" destOrd="0" parTransId="{33ABECC9-606C-47EA-862C-A5B994850731}" sibTransId="{23E4162D-A3B5-45E4-B2F0-9D0E2153A997}"/>
    <dgm:cxn modelId="{4EE8B02B-A8BD-4ED8-9B61-43B60B8C5825}" type="presOf" srcId="{86960AA4-1945-4B05-8106-E88ED67C25FB}" destId="{C057280B-7848-45FB-89EA-1DA8DE684CEC}" srcOrd="0" destOrd="0" presId="urn:microsoft.com/office/officeart/2005/8/layout/vList2"/>
    <dgm:cxn modelId="{6E7A1632-C20C-48EE-9991-36906984C52D}" srcId="{DFDCE516-0D67-46FB-9FC9-1B0B98577A16}" destId="{11046346-6B08-4F1F-BA62-5A8428841CB5}" srcOrd="4" destOrd="0" parTransId="{D7850430-2D56-4F6F-9C65-BAF816C2CADD}" sibTransId="{9ACCA623-C9E8-442B-94C9-B8959C6FC608}"/>
    <dgm:cxn modelId="{56BF3237-4698-49EB-83B2-B916917DFF2E}" type="presOf" srcId="{11046346-6B08-4F1F-BA62-5A8428841CB5}" destId="{3643DC03-1888-4136-B8E8-9FF5B551E7D5}" srcOrd="0" destOrd="0" presId="urn:microsoft.com/office/officeart/2005/8/layout/vList2"/>
    <dgm:cxn modelId="{62620B5E-0692-4F40-9943-DE1C3D841EA5}" type="presOf" srcId="{DFDCE516-0D67-46FB-9FC9-1B0B98577A16}" destId="{7C481EFA-9E78-4ED4-ACE6-F788D0BED9DD}" srcOrd="0" destOrd="0" presId="urn:microsoft.com/office/officeart/2005/8/layout/vList2"/>
    <dgm:cxn modelId="{B7839B41-9968-4DF7-B781-911054939C3C}" srcId="{DFDCE516-0D67-46FB-9FC9-1B0B98577A16}" destId="{5DEBDB97-FADA-4084-9ADB-EDA6942C33DC}" srcOrd="0" destOrd="0" parTransId="{CE510CF8-7978-48C9-A3C7-D2183B79A6AD}" sibTransId="{064F75F9-7624-4417-A031-E659BD43F69B}"/>
    <dgm:cxn modelId="{27C34862-D548-4E75-A624-FD8964C9C490}" type="presOf" srcId="{2680F260-6909-458A-8DA4-2CCD91ECB943}" destId="{8D19B76D-76F3-4503-A4B6-B5AEE06BE127}" srcOrd="0" destOrd="0" presId="urn:microsoft.com/office/officeart/2005/8/layout/vList2"/>
    <dgm:cxn modelId="{755B6D46-43B1-4244-B7AC-669D3060D761}" srcId="{DFDCE516-0D67-46FB-9FC9-1B0B98577A16}" destId="{2680F260-6909-458A-8DA4-2CCD91ECB943}" srcOrd="1" destOrd="0" parTransId="{604CBEB5-2487-4D70-91B3-5388EA663147}" sibTransId="{59F1C877-1C2D-4F9A-9A66-30927C0F5747}"/>
    <dgm:cxn modelId="{5C940549-CCC9-4F28-AFB9-FD546959EFCC}" type="presOf" srcId="{86B771E7-BD2B-4019-B713-98D4174E3FE1}" destId="{7AF75A0C-B364-42C1-855F-DF867D2F788A}" srcOrd="0" destOrd="0" presId="urn:microsoft.com/office/officeart/2005/8/layout/vList2"/>
    <dgm:cxn modelId="{F19387CF-793D-4E6A-A5EA-D0DF7155953F}" type="presOf" srcId="{5DEBDB97-FADA-4084-9ADB-EDA6942C33DC}" destId="{BE38F0B1-0B45-4DB4-A594-5684942CA22F}" srcOrd="0" destOrd="0" presId="urn:microsoft.com/office/officeart/2005/8/layout/vList2"/>
    <dgm:cxn modelId="{66753103-B3C9-45E5-A238-A485AADA55B8}" type="presParOf" srcId="{7C481EFA-9E78-4ED4-ACE6-F788D0BED9DD}" destId="{BE38F0B1-0B45-4DB4-A594-5684942CA22F}" srcOrd="0" destOrd="0" presId="urn:microsoft.com/office/officeart/2005/8/layout/vList2"/>
    <dgm:cxn modelId="{00E12C88-FA18-4668-9CEC-6946A45C4F63}" type="presParOf" srcId="{7C481EFA-9E78-4ED4-ACE6-F788D0BED9DD}" destId="{88903372-9F99-4223-A171-A0A80C399670}" srcOrd="1" destOrd="0" presId="urn:microsoft.com/office/officeart/2005/8/layout/vList2"/>
    <dgm:cxn modelId="{D9B809F4-F6F6-4B80-95E2-421FA66F53F9}" type="presParOf" srcId="{7C481EFA-9E78-4ED4-ACE6-F788D0BED9DD}" destId="{8D19B76D-76F3-4503-A4B6-B5AEE06BE127}" srcOrd="2" destOrd="0" presId="urn:microsoft.com/office/officeart/2005/8/layout/vList2"/>
    <dgm:cxn modelId="{9C1A77FD-2548-449B-B01F-54E626559F05}" type="presParOf" srcId="{7C481EFA-9E78-4ED4-ACE6-F788D0BED9DD}" destId="{F98AD5FF-9E0A-4436-9E35-B1A592C376BD}" srcOrd="3" destOrd="0" presId="urn:microsoft.com/office/officeart/2005/8/layout/vList2"/>
    <dgm:cxn modelId="{9387EB9D-A120-469D-A479-D0FC1EF21B8E}" type="presParOf" srcId="{7C481EFA-9E78-4ED4-ACE6-F788D0BED9DD}" destId="{7AF75A0C-B364-42C1-855F-DF867D2F788A}" srcOrd="4" destOrd="0" presId="urn:microsoft.com/office/officeart/2005/8/layout/vList2"/>
    <dgm:cxn modelId="{B6BFC6B7-8008-441A-BDC0-0C40EA9C141B}" type="presParOf" srcId="{7C481EFA-9E78-4ED4-ACE6-F788D0BED9DD}" destId="{90441D13-C15A-40F6-9ED1-3966FCDBAB8D}" srcOrd="5" destOrd="0" presId="urn:microsoft.com/office/officeart/2005/8/layout/vList2"/>
    <dgm:cxn modelId="{67E896B1-3977-4BDA-9900-2AF277A234BB}" type="presParOf" srcId="{7C481EFA-9E78-4ED4-ACE6-F788D0BED9DD}" destId="{C057280B-7848-45FB-89EA-1DA8DE684CEC}" srcOrd="6" destOrd="0" presId="urn:microsoft.com/office/officeart/2005/8/layout/vList2"/>
    <dgm:cxn modelId="{CAC9C2A6-D9DA-4E60-B9DE-536555249C95}" type="presParOf" srcId="{7C481EFA-9E78-4ED4-ACE6-F788D0BED9DD}" destId="{1BC551CD-4A2D-4C53-BFF2-450A2747FDC0}" srcOrd="7" destOrd="0" presId="urn:microsoft.com/office/officeart/2005/8/layout/vList2"/>
    <dgm:cxn modelId="{95EF7550-60E1-41E1-A65C-37052C9E0405}" type="presParOf" srcId="{7C481EFA-9E78-4ED4-ACE6-F788D0BED9DD}" destId="{3643DC03-1888-4136-B8E8-9FF5B551E7D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CE516-0D67-46FB-9FC9-1B0B98577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771E7-BD2B-4019-B713-98D4174E3FE1}">
      <dgm:prSet custT="1"/>
      <dgm:spPr/>
      <dgm:t>
        <a:bodyPr/>
        <a:lstStyle/>
        <a:p>
          <a:pPr algn="ctr"/>
          <a:r>
            <a:rPr lang="en-US" sz="1700" dirty="0"/>
            <a:t>Mounted Google Drive to Google </a:t>
          </a:r>
          <a:r>
            <a:rPr lang="en-US" sz="1700" dirty="0" err="1"/>
            <a:t>Colab</a:t>
          </a:r>
          <a:r>
            <a:rPr lang="en-US" sz="1700" dirty="0"/>
            <a:t> for Model </a:t>
          </a:r>
        </a:p>
      </dgm:t>
    </dgm:pt>
    <dgm:pt modelId="{9E30E029-823A-40B3-937C-F0389C34FD39}" type="parTrans" cxnId="{6CD58C01-0C76-4F74-9BE8-D0E1221455AA}">
      <dgm:prSet/>
      <dgm:spPr/>
      <dgm:t>
        <a:bodyPr/>
        <a:lstStyle/>
        <a:p>
          <a:endParaRPr lang="en-US" sz="1700"/>
        </a:p>
      </dgm:t>
    </dgm:pt>
    <dgm:pt modelId="{1AA4C1B2-4D56-4219-8E35-CD6DAD937CBE}" type="sibTrans" cxnId="{6CD58C01-0C76-4F74-9BE8-D0E1221455AA}">
      <dgm:prSet/>
      <dgm:spPr/>
      <dgm:t>
        <a:bodyPr/>
        <a:lstStyle/>
        <a:p>
          <a:endParaRPr lang="en-US" sz="1700"/>
        </a:p>
      </dgm:t>
    </dgm:pt>
    <dgm:pt modelId="{FEBAB7B0-7B28-4A7D-AB77-FBA38D29C31A}">
      <dgm:prSet custT="1"/>
      <dgm:spPr/>
      <dgm:t>
        <a:bodyPr/>
        <a:lstStyle/>
        <a:p>
          <a:pPr algn="ctr"/>
          <a:r>
            <a:rPr lang="en-US" sz="1700" dirty="0"/>
            <a:t>Experimented with Data Augmentation and rescaling techniques</a:t>
          </a:r>
        </a:p>
      </dgm:t>
    </dgm:pt>
    <dgm:pt modelId="{217534B1-DAE9-43C1-8564-4531E20725E6}" type="parTrans" cxnId="{E459D32B-BDD6-4A39-B98B-3FBA6A6D8A2E}">
      <dgm:prSet/>
      <dgm:spPr/>
      <dgm:t>
        <a:bodyPr/>
        <a:lstStyle/>
        <a:p>
          <a:endParaRPr lang="en-US" sz="1700"/>
        </a:p>
      </dgm:t>
    </dgm:pt>
    <dgm:pt modelId="{27216AAD-BBB7-4E83-89FD-7A4C44DF7390}" type="sibTrans" cxnId="{E459D32B-BDD6-4A39-B98B-3FBA6A6D8A2E}">
      <dgm:prSet/>
      <dgm:spPr/>
      <dgm:t>
        <a:bodyPr/>
        <a:lstStyle/>
        <a:p>
          <a:endParaRPr lang="en-US" sz="1700"/>
        </a:p>
      </dgm:t>
    </dgm:pt>
    <dgm:pt modelId="{6B00E1B2-18E2-4A41-9118-F1673FFCE6AB}">
      <dgm:prSet custT="1"/>
      <dgm:spPr/>
      <dgm:t>
        <a:bodyPr/>
        <a:lstStyle/>
        <a:p>
          <a:pPr algn="ctr"/>
          <a:r>
            <a:rPr lang="en-US" sz="1700" dirty="0"/>
            <a:t>Iterated Through Various Train/Test Splits</a:t>
          </a:r>
        </a:p>
      </dgm:t>
    </dgm:pt>
    <dgm:pt modelId="{050E9854-FB6E-4E17-A9A0-AD5E96A4EA2D}" type="parTrans" cxnId="{4757707B-D3A3-4E83-B51E-DCAFA0EA1E73}">
      <dgm:prSet/>
      <dgm:spPr/>
      <dgm:t>
        <a:bodyPr/>
        <a:lstStyle/>
        <a:p>
          <a:endParaRPr lang="en-US" sz="1700"/>
        </a:p>
      </dgm:t>
    </dgm:pt>
    <dgm:pt modelId="{6074E7B1-F1C3-4390-81E3-0BA8673DE715}" type="sibTrans" cxnId="{4757707B-D3A3-4E83-B51E-DCAFA0EA1E73}">
      <dgm:prSet/>
      <dgm:spPr/>
      <dgm:t>
        <a:bodyPr/>
        <a:lstStyle/>
        <a:p>
          <a:endParaRPr lang="en-US" sz="1700"/>
        </a:p>
      </dgm:t>
    </dgm:pt>
    <dgm:pt modelId="{2ADA00C0-3D45-449C-9516-B59D8B75E7FA}">
      <dgm:prSet custT="1"/>
      <dgm:spPr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Experimented with number of photos</a:t>
          </a:r>
        </a:p>
      </dgm:t>
    </dgm:pt>
    <dgm:pt modelId="{3D259BEB-FA34-4199-B1A3-CD3C0D5CC958}" type="parTrans" cxnId="{D1B8B3A3-C42B-4A42-81E2-3C2A8132F336}">
      <dgm:prSet/>
      <dgm:spPr/>
      <dgm:t>
        <a:bodyPr/>
        <a:lstStyle/>
        <a:p>
          <a:endParaRPr lang="en-US"/>
        </a:p>
      </dgm:t>
    </dgm:pt>
    <dgm:pt modelId="{94440E15-564C-40F1-BE3D-BB0F31304B07}" type="sibTrans" cxnId="{D1B8B3A3-C42B-4A42-81E2-3C2A8132F336}">
      <dgm:prSet/>
      <dgm:spPr/>
      <dgm:t>
        <a:bodyPr/>
        <a:lstStyle/>
        <a:p>
          <a:endParaRPr lang="en-US"/>
        </a:p>
      </dgm:t>
    </dgm:pt>
    <dgm:pt modelId="{35A9F18C-E658-4981-AE20-276B4D0739AB}">
      <dgm:prSet custT="1"/>
      <dgm:spPr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 model with various epochs</a:t>
          </a:r>
        </a:p>
      </dgm:t>
    </dgm:pt>
    <dgm:pt modelId="{1C430981-58EE-489F-8EF7-F84D443FBD48}" type="parTrans" cxnId="{A901FA83-47FB-4C62-A0BB-5BEAEAE08212}">
      <dgm:prSet/>
      <dgm:spPr/>
      <dgm:t>
        <a:bodyPr/>
        <a:lstStyle/>
        <a:p>
          <a:endParaRPr lang="en-US"/>
        </a:p>
      </dgm:t>
    </dgm:pt>
    <dgm:pt modelId="{00D6DEF7-CDF3-44D9-8688-45B4B74BB33A}" type="sibTrans" cxnId="{A901FA83-47FB-4C62-A0BB-5BEAEAE08212}">
      <dgm:prSet/>
      <dgm:spPr/>
      <dgm:t>
        <a:bodyPr/>
        <a:lstStyle/>
        <a:p>
          <a:endParaRPr lang="en-US"/>
        </a:p>
      </dgm:t>
    </dgm:pt>
    <dgm:pt modelId="{DA76B4FE-B1FD-44F3-997B-FAA63A566451}">
      <dgm:prSet custT="1"/>
      <dgm:spPr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Added/Removed Numerous Layers</a:t>
          </a:r>
        </a:p>
      </dgm:t>
    </dgm:pt>
    <dgm:pt modelId="{249586DB-C7EA-4606-8D68-1DFBA458FDCA}" type="parTrans" cxnId="{8ACC3F46-1BC5-435C-A08C-5FAD9FBE31CE}">
      <dgm:prSet/>
      <dgm:spPr/>
      <dgm:t>
        <a:bodyPr/>
        <a:lstStyle/>
        <a:p>
          <a:endParaRPr lang="en-US"/>
        </a:p>
      </dgm:t>
    </dgm:pt>
    <dgm:pt modelId="{09EAEFF9-1B0D-4F93-A2FE-5735095E2FC6}" type="sibTrans" cxnId="{8ACC3F46-1BC5-435C-A08C-5FAD9FBE31CE}">
      <dgm:prSet/>
      <dgm:spPr/>
      <dgm:t>
        <a:bodyPr/>
        <a:lstStyle/>
        <a:p>
          <a:endParaRPr lang="en-US"/>
        </a:p>
      </dgm:t>
    </dgm:pt>
    <dgm:pt modelId="{7C481EFA-9E78-4ED4-ACE6-F788D0BED9DD}" type="pres">
      <dgm:prSet presAssocID="{DFDCE516-0D67-46FB-9FC9-1B0B98577A16}" presName="linear" presStyleCnt="0">
        <dgm:presLayoutVars>
          <dgm:animLvl val="lvl"/>
          <dgm:resizeHandles val="exact"/>
        </dgm:presLayoutVars>
      </dgm:prSet>
      <dgm:spPr/>
    </dgm:pt>
    <dgm:pt modelId="{7AF75A0C-B364-42C1-855F-DF867D2F788A}" type="pres">
      <dgm:prSet presAssocID="{86B771E7-BD2B-4019-B713-98D4174E3FE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917A0D6-8071-4DF5-9FCF-458DD5273315}" type="pres">
      <dgm:prSet presAssocID="{1AA4C1B2-4D56-4219-8E35-CD6DAD937CBE}" presName="spacer" presStyleCnt="0"/>
      <dgm:spPr/>
    </dgm:pt>
    <dgm:pt modelId="{2C3033D6-366E-408B-A9EC-05437C6AAABC}" type="pres">
      <dgm:prSet presAssocID="{FEBAB7B0-7B28-4A7D-AB77-FBA38D29C31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1C81E2A-7B8F-4549-98F5-C068D518BAF6}" type="pres">
      <dgm:prSet presAssocID="{27216AAD-BBB7-4E83-89FD-7A4C44DF7390}" presName="spacer" presStyleCnt="0"/>
      <dgm:spPr/>
    </dgm:pt>
    <dgm:pt modelId="{3B97045A-172A-4057-8CCB-76895BA1FDE6}" type="pres">
      <dgm:prSet presAssocID="{6B00E1B2-18E2-4A41-9118-F1673FFCE6AB}" presName="parentText" presStyleLbl="node1" presStyleIdx="2" presStyleCnt="6" custLinFactNeighborX="-282">
        <dgm:presLayoutVars>
          <dgm:chMax val="0"/>
          <dgm:bulletEnabled val="1"/>
        </dgm:presLayoutVars>
      </dgm:prSet>
      <dgm:spPr/>
    </dgm:pt>
    <dgm:pt modelId="{8B61A7FF-19CA-4CC7-93A5-31C8C4E93DCD}" type="pres">
      <dgm:prSet presAssocID="{6074E7B1-F1C3-4390-81E3-0BA8673DE715}" presName="spacer" presStyleCnt="0"/>
      <dgm:spPr/>
    </dgm:pt>
    <dgm:pt modelId="{83D983D3-D409-41DE-AB13-A979CAD06692}" type="pres">
      <dgm:prSet presAssocID="{2ADA00C0-3D45-449C-9516-B59D8B75E7FA}" presName="parentText" presStyleLbl="node1" presStyleIdx="3" presStyleCnt="6">
        <dgm:presLayoutVars>
          <dgm:chMax val="0"/>
          <dgm:bulletEnabled val="1"/>
        </dgm:presLayoutVars>
      </dgm:prSet>
      <dgm:spPr>
        <a:xfrm>
          <a:off x="0" y="1842162"/>
          <a:ext cx="6902022" cy="600154"/>
        </a:xfrm>
        <a:prstGeom prst="roundRect">
          <a:avLst/>
        </a:prstGeom>
      </dgm:spPr>
    </dgm:pt>
    <dgm:pt modelId="{6CFF837D-CAB9-403B-B599-5A9813A647BC}" type="pres">
      <dgm:prSet presAssocID="{94440E15-564C-40F1-BE3D-BB0F31304B07}" presName="spacer" presStyleCnt="0"/>
      <dgm:spPr/>
    </dgm:pt>
    <dgm:pt modelId="{AEDE6E9E-72CC-4172-A169-666F37430EEF}" type="pres">
      <dgm:prSet presAssocID="{35A9F18C-E658-4981-AE20-276B4D0739AB}" presName="parentText" presStyleLbl="node1" presStyleIdx="4" presStyleCnt="6">
        <dgm:presLayoutVars>
          <dgm:chMax val="0"/>
          <dgm:bulletEnabled val="1"/>
        </dgm:presLayoutVars>
      </dgm:prSet>
      <dgm:spPr>
        <a:xfrm>
          <a:off x="0" y="2455058"/>
          <a:ext cx="6902022" cy="600154"/>
        </a:xfrm>
        <a:prstGeom prst="roundRect">
          <a:avLst/>
        </a:prstGeom>
      </dgm:spPr>
    </dgm:pt>
    <dgm:pt modelId="{4FF0712A-0867-48DB-BBAD-02C4C126C149}" type="pres">
      <dgm:prSet presAssocID="{00D6DEF7-CDF3-44D9-8688-45B4B74BB33A}" presName="spacer" presStyleCnt="0"/>
      <dgm:spPr/>
    </dgm:pt>
    <dgm:pt modelId="{3318D8FF-73CE-4B54-9326-430653516326}" type="pres">
      <dgm:prSet presAssocID="{DA76B4FE-B1FD-44F3-997B-FAA63A566451}" presName="parentText" presStyleLbl="node1" presStyleIdx="5" presStyleCnt="6">
        <dgm:presLayoutVars>
          <dgm:chMax val="0"/>
          <dgm:bulletEnabled val="1"/>
        </dgm:presLayoutVars>
      </dgm:prSet>
      <dgm:spPr>
        <a:xfrm>
          <a:off x="0" y="3067954"/>
          <a:ext cx="6902022" cy="600154"/>
        </a:xfrm>
        <a:prstGeom prst="roundRect">
          <a:avLst/>
        </a:prstGeom>
      </dgm:spPr>
    </dgm:pt>
  </dgm:ptLst>
  <dgm:cxnLst>
    <dgm:cxn modelId="{6CD58C01-0C76-4F74-9BE8-D0E1221455AA}" srcId="{DFDCE516-0D67-46FB-9FC9-1B0B98577A16}" destId="{86B771E7-BD2B-4019-B713-98D4174E3FE1}" srcOrd="0" destOrd="0" parTransId="{9E30E029-823A-40B3-937C-F0389C34FD39}" sibTransId="{1AA4C1B2-4D56-4219-8E35-CD6DAD937CBE}"/>
    <dgm:cxn modelId="{948B1B22-BA44-4428-BFE0-5C8D0416A3F9}" type="presOf" srcId="{DA76B4FE-B1FD-44F3-997B-FAA63A566451}" destId="{3318D8FF-73CE-4B54-9326-430653516326}" srcOrd="0" destOrd="0" presId="urn:microsoft.com/office/officeart/2005/8/layout/vList2"/>
    <dgm:cxn modelId="{E459D32B-BDD6-4A39-B98B-3FBA6A6D8A2E}" srcId="{DFDCE516-0D67-46FB-9FC9-1B0B98577A16}" destId="{FEBAB7B0-7B28-4A7D-AB77-FBA38D29C31A}" srcOrd="1" destOrd="0" parTransId="{217534B1-DAE9-43C1-8564-4531E20725E6}" sibTransId="{27216AAD-BBB7-4E83-89FD-7A4C44DF7390}"/>
    <dgm:cxn modelId="{62620B5E-0692-4F40-9943-DE1C3D841EA5}" type="presOf" srcId="{DFDCE516-0D67-46FB-9FC9-1B0B98577A16}" destId="{7C481EFA-9E78-4ED4-ACE6-F788D0BED9DD}" srcOrd="0" destOrd="0" presId="urn:microsoft.com/office/officeart/2005/8/layout/vList2"/>
    <dgm:cxn modelId="{70387542-75CF-454C-ADBF-A1DD578AC5EA}" type="presOf" srcId="{6B00E1B2-18E2-4A41-9118-F1673FFCE6AB}" destId="{3B97045A-172A-4057-8CCB-76895BA1FDE6}" srcOrd="0" destOrd="0" presId="urn:microsoft.com/office/officeart/2005/8/layout/vList2"/>
    <dgm:cxn modelId="{8ACC3F46-1BC5-435C-A08C-5FAD9FBE31CE}" srcId="{DFDCE516-0D67-46FB-9FC9-1B0B98577A16}" destId="{DA76B4FE-B1FD-44F3-997B-FAA63A566451}" srcOrd="5" destOrd="0" parTransId="{249586DB-C7EA-4606-8D68-1DFBA458FDCA}" sibTransId="{09EAEFF9-1B0D-4F93-A2FE-5735095E2FC6}"/>
    <dgm:cxn modelId="{5C940549-CCC9-4F28-AFB9-FD546959EFCC}" type="presOf" srcId="{86B771E7-BD2B-4019-B713-98D4174E3FE1}" destId="{7AF75A0C-B364-42C1-855F-DF867D2F788A}" srcOrd="0" destOrd="0" presId="urn:microsoft.com/office/officeart/2005/8/layout/vList2"/>
    <dgm:cxn modelId="{4757707B-D3A3-4E83-B51E-DCAFA0EA1E73}" srcId="{DFDCE516-0D67-46FB-9FC9-1B0B98577A16}" destId="{6B00E1B2-18E2-4A41-9118-F1673FFCE6AB}" srcOrd="2" destOrd="0" parTransId="{050E9854-FB6E-4E17-A9A0-AD5E96A4EA2D}" sibTransId="{6074E7B1-F1C3-4390-81E3-0BA8673DE715}"/>
    <dgm:cxn modelId="{A901FA83-47FB-4C62-A0BB-5BEAEAE08212}" srcId="{DFDCE516-0D67-46FB-9FC9-1B0B98577A16}" destId="{35A9F18C-E658-4981-AE20-276B4D0739AB}" srcOrd="4" destOrd="0" parTransId="{1C430981-58EE-489F-8EF7-F84D443FBD48}" sibTransId="{00D6DEF7-CDF3-44D9-8688-45B4B74BB33A}"/>
    <dgm:cxn modelId="{7B6DA899-17E7-4667-8D0E-FA03A8AF83AC}" type="presOf" srcId="{2ADA00C0-3D45-449C-9516-B59D8B75E7FA}" destId="{83D983D3-D409-41DE-AB13-A979CAD06692}" srcOrd="0" destOrd="0" presId="urn:microsoft.com/office/officeart/2005/8/layout/vList2"/>
    <dgm:cxn modelId="{0F5FA29B-2833-487A-AC50-BFBD629F012C}" type="presOf" srcId="{35A9F18C-E658-4981-AE20-276B4D0739AB}" destId="{AEDE6E9E-72CC-4172-A169-666F37430EEF}" srcOrd="0" destOrd="0" presId="urn:microsoft.com/office/officeart/2005/8/layout/vList2"/>
    <dgm:cxn modelId="{D1B8B3A3-C42B-4A42-81E2-3C2A8132F336}" srcId="{DFDCE516-0D67-46FB-9FC9-1B0B98577A16}" destId="{2ADA00C0-3D45-449C-9516-B59D8B75E7FA}" srcOrd="3" destOrd="0" parTransId="{3D259BEB-FA34-4199-B1A3-CD3C0D5CC958}" sibTransId="{94440E15-564C-40F1-BE3D-BB0F31304B07}"/>
    <dgm:cxn modelId="{CCCE1DE7-4235-47E7-BC38-7078AB3E4EC4}" type="presOf" srcId="{FEBAB7B0-7B28-4A7D-AB77-FBA38D29C31A}" destId="{2C3033D6-366E-408B-A9EC-05437C6AAABC}" srcOrd="0" destOrd="0" presId="urn:microsoft.com/office/officeart/2005/8/layout/vList2"/>
    <dgm:cxn modelId="{9387EB9D-A120-469D-A479-D0FC1EF21B8E}" type="presParOf" srcId="{7C481EFA-9E78-4ED4-ACE6-F788D0BED9DD}" destId="{7AF75A0C-B364-42C1-855F-DF867D2F788A}" srcOrd="0" destOrd="0" presId="urn:microsoft.com/office/officeart/2005/8/layout/vList2"/>
    <dgm:cxn modelId="{6A8D033A-4867-46EA-8C0B-903F1D69A128}" type="presParOf" srcId="{7C481EFA-9E78-4ED4-ACE6-F788D0BED9DD}" destId="{7917A0D6-8071-4DF5-9FCF-458DD5273315}" srcOrd="1" destOrd="0" presId="urn:microsoft.com/office/officeart/2005/8/layout/vList2"/>
    <dgm:cxn modelId="{3E55F895-D262-4CA9-9408-B33343D93DEE}" type="presParOf" srcId="{7C481EFA-9E78-4ED4-ACE6-F788D0BED9DD}" destId="{2C3033D6-366E-408B-A9EC-05437C6AAABC}" srcOrd="2" destOrd="0" presId="urn:microsoft.com/office/officeart/2005/8/layout/vList2"/>
    <dgm:cxn modelId="{5C55DBB6-A19A-4D49-8FA2-2E122B316511}" type="presParOf" srcId="{7C481EFA-9E78-4ED4-ACE6-F788D0BED9DD}" destId="{71C81E2A-7B8F-4549-98F5-C068D518BAF6}" srcOrd="3" destOrd="0" presId="urn:microsoft.com/office/officeart/2005/8/layout/vList2"/>
    <dgm:cxn modelId="{DE6C60E0-F79C-45F4-B98E-3E5792D736EE}" type="presParOf" srcId="{7C481EFA-9E78-4ED4-ACE6-F788D0BED9DD}" destId="{3B97045A-172A-4057-8CCB-76895BA1FDE6}" srcOrd="4" destOrd="0" presId="urn:microsoft.com/office/officeart/2005/8/layout/vList2"/>
    <dgm:cxn modelId="{7BE8CEEC-31A3-41AB-9557-2FBBEDB74EA4}" type="presParOf" srcId="{7C481EFA-9E78-4ED4-ACE6-F788D0BED9DD}" destId="{8B61A7FF-19CA-4CC7-93A5-31C8C4E93DCD}" srcOrd="5" destOrd="0" presId="urn:microsoft.com/office/officeart/2005/8/layout/vList2"/>
    <dgm:cxn modelId="{9776D26E-80E0-4DAD-A0A5-27630282E301}" type="presParOf" srcId="{7C481EFA-9E78-4ED4-ACE6-F788D0BED9DD}" destId="{83D983D3-D409-41DE-AB13-A979CAD06692}" srcOrd="6" destOrd="0" presId="urn:microsoft.com/office/officeart/2005/8/layout/vList2"/>
    <dgm:cxn modelId="{17D432D6-26B9-4A28-8C23-72536A1DE40D}" type="presParOf" srcId="{7C481EFA-9E78-4ED4-ACE6-F788D0BED9DD}" destId="{6CFF837D-CAB9-403B-B599-5A9813A647BC}" srcOrd="7" destOrd="0" presId="urn:microsoft.com/office/officeart/2005/8/layout/vList2"/>
    <dgm:cxn modelId="{80EDBBF9-EAD4-4654-B28C-F5475F121FDA}" type="presParOf" srcId="{7C481EFA-9E78-4ED4-ACE6-F788D0BED9DD}" destId="{AEDE6E9E-72CC-4172-A169-666F37430EEF}" srcOrd="8" destOrd="0" presId="urn:microsoft.com/office/officeart/2005/8/layout/vList2"/>
    <dgm:cxn modelId="{6E256F9F-ECE6-4FFD-885C-B9BD98E9A234}" type="presParOf" srcId="{7C481EFA-9E78-4ED4-ACE6-F788D0BED9DD}" destId="{4FF0712A-0867-48DB-BBAD-02C4C126C149}" srcOrd="9" destOrd="0" presId="urn:microsoft.com/office/officeart/2005/8/layout/vList2"/>
    <dgm:cxn modelId="{C466048D-2AFB-4AEB-80C6-F25D6E3C3159}" type="presParOf" srcId="{7C481EFA-9E78-4ED4-ACE6-F788D0BED9DD}" destId="{3318D8FF-73CE-4B54-9326-43065351632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5218-7354-4C10-BFEF-276865E4691B}">
      <dsp:nvSpPr>
        <dsp:cNvPr id="0" name=""/>
        <dsp:cNvSpPr/>
      </dsp:nvSpPr>
      <dsp:spPr>
        <a:xfrm>
          <a:off x="127" y="82850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Local Birds in the Houston Area</a:t>
          </a:r>
        </a:p>
      </dsp:txBody>
      <dsp:txXfrm>
        <a:off x="127" y="1568632"/>
        <a:ext cx="1541923" cy="1110184"/>
      </dsp:txXfrm>
    </dsp:sp>
    <dsp:sp modelId="{736FC8D0-F787-4ADD-BE56-A284428764C5}">
      <dsp:nvSpPr>
        <dsp:cNvPr id="0" name=""/>
        <dsp:cNvSpPr/>
      </dsp:nvSpPr>
      <dsp:spPr>
        <a:xfrm>
          <a:off x="127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01</a:t>
          </a:r>
        </a:p>
      </dsp:txBody>
      <dsp:txXfrm>
        <a:off x="127" y="828509"/>
        <a:ext cx="1541923" cy="740123"/>
      </dsp:txXfrm>
    </dsp:sp>
    <dsp:sp modelId="{AA92F248-552E-4807-B757-8152E31C9DBE}">
      <dsp:nvSpPr>
        <dsp:cNvPr id="0" name=""/>
        <dsp:cNvSpPr/>
      </dsp:nvSpPr>
      <dsp:spPr>
        <a:xfrm>
          <a:off x="1665404" y="82850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Obtain and Clean Dataset </a:t>
          </a:r>
        </a:p>
      </dsp:txBody>
      <dsp:txXfrm>
        <a:off x="1665404" y="1568632"/>
        <a:ext cx="1541923" cy="1110184"/>
      </dsp:txXfrm>
    </dsp:sp>
    <dsp:sp modelId="{AB823D1B-C8FE-4645-B53A-71BBAC9C4172}">
      <dsp:nvSpPr>
        <dsp:cNvPr id="0" name=""/>
        <dsp:cNvSpPr/>
      </dsp:nvSpPr>
      <dsp:spPr>
        <a:xfrm>
          <a:off x="1665404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02</a:t>
          </a:r>
        </a:p>
      </dsp:txBody>
      <dsp:txXfrm>
        <a:off x="1665404" y="828509"/>
        <a:ext cx="1541923" cy="740123"/>
      </dsp:txXfrm>
    </dsp:sp>
    <dsp:sp modelId="{50122972-40B8-49CE-9992-A9C55E14F608}">
      <dsp:nvSpPr>
        <dsp:cNvPr id="0" name=""/>
        <dsp:cNvSpPr/>
      </dsp:nvSpPr>
      <dsp:spPr>
        <a:xfrm>
          <a:off x="3330681" y="82850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and Evaluate Model </a:t>
          </a:r>
        </a:p>
      </dsp:txBody>
      <dsp:txXfrm>
        <a:off x="3330681" y="1568632"/>
        <a:ext cx="1541923" cy="1110184"/>
      </dsp:txXfrm>
    </dsp:sp>
    <dsp:sp modelId="{740A5283-8720-4922-8089-1E6015DF2E36}">
      <dsp:nvSpPr>
        <dsp:cNvPr id="0" name=""/>
        <dsp:cNvSpPr/>
      </dsp:nvSpPr>
      <dsp:spPr>
        <a:xfrm>
          <a:off x="3330681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03</a:t>
          </a:r>
        </a:p>
      </dsp:txBody>
      <dsp:txXfrm>
        <a:off x="3330681" y="828509"/>
        <a:ext cx="1541923" cy="740123"/>
      </dsp:txXfrm>
    </dsp:sp>
    <dsp:sp modelId="{720E641C-17C9-4839-9E1D-5E52170CF555}">
      <dsp:nvSpPr>
        <dsp:cNvPr id="0" name=""/>
        <dsp:cNvSpPr/>
      </dsp:nvSpPr>
      <dsp:spPr>
        <a:xfrm>
          <a:off x="4996085" y="84395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Website and Visualization</a:t>
          </a:r>
        </a:p>
      </dsp:txBody>
      <dsp:txXfrm>
        <a:off x="4996085" y="1584082"/>
        <a:ext cx="1541923" cy="1110184"/>
      </dsp:txXfrm>
    </dsp:sp>
    <dsp:sp modelId="{0B502D18-F143-44A8-A56B-6D09E68EB019}">
      <dsp:nvSpPr>
        <dsp:cNvPr id="0" name=""/>
        <dsp:cNvSpPr/>
      </dsp:nvSpPr>
      <dsp:spPr>
        <a:xfrm>
          <a:off x="4995958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04</a:t>
          </a:r>
        </a:p>
      </dsp:txBody>
      <dsp:txXfrm>
        <a:off x="4995958" y="828509"/>
        <a:ext cx="1541923" cy="740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8F0B1-0B45-4DB4-A594-5684942CA22F}">
      <dsp:nvSpPr>
        <dsp:cNvPr id="0" name=""/>
        <dsp:cNvSpPr/>
      </dsp:nvSpPr>
      <dsp:spPr>
        <a:xfrm>
          <a:off x="0" y="102571"/>
          <a:ext cx="7555595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Predefine List of Birds Native to Houston Area </a:t>
          </a:r>
        </a:p>
      </dsp:txBody>
      <dsp:txXfrm>
        <a:off x="32967" y="135538"/>
        <a:ext cx="7489661" cy="609393"/>
      </dsp:txXfrm>
    </dsp:sp>
    <dsp:sp modelId="{8D19B76D-76F3-4503-A4B6-B5AEE06BE127}">
      <dsp:nvSpPr>
        <dsp:cNvPr id="0" name=""/>
        <dsp:cNvSpPr/>
      </dsp:nvSpPr>
      <dsp:spPr>
        <a:xfrm>
          <a:off x="0" y="826859"/>
          <a:ext cx="7555595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Define Size and Location for Photos to Download to </a:t>
          </a:r>
        </a:p>
      </dsp:txBody>
      <dsp:txXfrm>
        <a:off x="32967" y="859826"/>
        <a:ext cx="7489661" cy="609393"/>
      </dsp:txXfrm>
    </dsp:sp>
    <dsp:sp modelId="{7AF75A0C-B364-42C1-855F-DF867D2F788A}">
      <dsp:nvSpPr>
        <dsp:cNvPr id="0" name=""/>
        <dsp:cNvSpPr/>
      </dsp:nvSpPr>
      <dsp:spPr>
        <a:xfrm>
          <a:off x="0" y="1551147"/>
          <a:ext cx="7555595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the Flickr API to create dataset of birds</a:t>
          </a:r>
        </a:p>
      </dsp:txBody>
      <dsp:txXfrm>
        <a:off x="32967" y="1584114"/>
        <a:ext cx="7489661" cy="609393"/>
      </dsp:txXfrm>
    </dsp:sp>
    <dsp:sp modelId="{C057280B-7848-45FB-89EA-1DA8DE684CEC}">
      <dsp:nvSpPr>
        <dsp:cNvPr id="0" name=""/>
        <dsp:cNvSpPr/>
      </dsp:nvSpPr>
      <dsp:spPr>
        <a:xfrm>
          <a:off x="0" y="2275434"/>
          <a:ext cx="7555595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 dataset to remove nonrelevant photos and photos where birds are too small to be easily identified </a:t>
          </a:r>
        </a:p>
      </dsp:txBody>
      <dsp:txXfrm>
        <a:off x="32967" y="2308401"/>
        <a:ext cx="7489661" cy="609393"/>
      </dsp:txXfrm>
    </dsp:sp>
    <dsp:sp modelId="{3643DC03-1888-4136-B8E8-9FF5B551E7D5}">
      <dsp:nvSpPr>
        <dsp:cNvPr id="0" name=""/>
        <dsp:cNvSpPr/>
      </dsp:nvSpPr>
      <dsp:spPr>
        <a:xfrm>
          <a:off x="0" y="2999722"/>
          <a:ext cx="7555595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Photos were then uploaded to google drive for processing </a:t>
          </a:r>
        </a:p>
      </dsp:txBody>
      <dsp:txXfrm>
        <a:off x="32967" y="3032689"/>
        <a:ext cx="7489661" cy="609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75A0C-B364-42C1-855F-DF867D2F788A}">
      <dsp:nvSpPr>
        <dsp:cNvPr id="0" name=""/>
        <dsp:cNvSpPr/>
      </dsp:nvSpPr>
      <dsp:spPr>
        <a:xfrm>
          <a:off x="0" y="32349"/>
          <a:ext cx="7134315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Mounted Google Drive to Google </a:t>
          </a:r>
          <a:r>
            <a:rPr lang="en-US" sz="1700" kern="1200" dirty="0" err="1"/>
            <a:t>Colab</a:t>
          </a:r>
          <a:r>
            <a:rPr lang="en-US" sz="1700" kern="1200" dirty="0"/>
            <a:t> for Model </a:t>
          </a:r>
        </a:p>
      </dsp:txBody>
      <dsp:txXfrm>
        <a:off x="25587" y="57936"/>
        <a:ext cx="7083141" cy="472986"/>
      </dsp:txXfrm>
    </dsp:sp>
    <dsp:sp modelId="{2C3033D6-366E-408B-A9EC-05437C6AAABC}">
      <dsp:nvSpPr>
        <dsp:cNvPr id="0" name=""/>
        <dsp:cNvSpPr/>
      </dsp:nvSpPr>
      <dsp:spPr>
        <a:xfrm>
          <a:off x="0" y="637149"/>
          <a:ext cx="7134315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Experimented with Data Augmentation and rescaling techniques</a:t>
          </a:r>
        </a:p>
      </dsp:txBody>
      <dsp:txXfrm>
        <a:off x="25587" y="662736"/>
        <a:ext cx="7083141" cy="472986"/>
      </dsp:txXfrm>
    </dsp:sp>
    <dsp:sp modelId="{3B97045A-172A-4057-8CCB-76895BA1FDE6}">
      <dsp:nvSpPr>
        <dsp:cNvPr id="0" name=""/>
        <dsp:cNvSpPr/>
      </dsp:nvSpPr>
      <dsp:spPr>
        <a:xfrm>
          <a:off x="0" y="1241949"/>
          <a:ext cx="7134315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Iterated Through Various Train/Test Splits</a:t>
          </a:r>
        </a:p>
      </dsp:txBody>
      <dsp:txXfrm>
        <a:off x="25587" y="1267536"/>
        <a:ext cx="7083141" cy="472986"/>
      </dsp:txXfrm>
    </dsp:sp>
    <dsp:sp modelId="{83D983D3-D409-41DE-AB13-A979CAD06692}">
      <dsp:nvSpPr>
        <dsp:cNvPr id="0" name=""/>
        <dsp:cNvSpPr/>
      </dsp:nvSpPr>
      <dsp:spPr>
        <a:xfrm>
          <a:off x="0" y="1846749"/>
          <a:ext cx="7134315" cy="524160"/>
        </a:xfrm>
        <a:prstGeom prst="roundRect">
          <a:avLst/>
        </a:prstGeom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Experimented with number of photos</a:t>
          </a:r>
        </a:p>
      </dsp:txBody>
      <dsp:txXfrm>
        <a:off x="25587" y="1872336"/>
        <a:ext cx="7083141" cy="472986"/>
      </dsp:txXfrm>
    </dsp:sp>
    <dsp:sp modelId="{AEDE6E9E-72CC-4172-A169-666F37430EEF}">
      <dsp:nvSpPr>
        <dsp:cNvPr id="0" name=""/>
        <dsp:cNvSpPr/>
      </dsp:nvSpPr>
      <dsp:spPr>
        <a:xfrm>
          <a:off x="0" y="2451549"/>
          <a:ext cx="7134315" cy="524160"/>
        </a:xfrm>
        <a:prstGeom prst="roundRect">
          <a:avLst/>
        </a:prstGeom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 model with various epochs</a:t>
          </a:r>
        </a:p>
      </dsp:txBody>
      <dsp:txXfrm>
        <a:off x="25587" y="2477136"/>
        <a:ext cx="7083141" cy="472986"/>
      </dsp:txXfrm>
    </dsp:sp>
    <dsp:sp modelId="{3318D8FF-73CE-4B54-9326-430653516326}">
      <dsp:nvSpPr>
        <dsp:cNvPr id="0" name=""/>
        <dsp:cNvSpPr/>
      </dsp:nvSpPr>
      <dsp:spPr>
        <a:xfrm>
          <a:off x="0" y="3056349"/>
          <a:ext cx="7134315" cy="524160"/>
        </a:xfrm>
        <a:prstGeom prst="roundRect">
          <a:avLst/>
        </a:prstGeom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Added/Removed Numerous Layers</a:t>
          </a:r>
        </a:p>
      </dsp:txBody>
      <dsp:txXfrm>
        <a:off x="25587" y="3081936"/>
        <a:ext cx="7083141" cy="472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6701B-BCCE-42F4-9F3E-0CAF7750F94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DBEC8-0561-4300-9257-46C53E6F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visualize the model accuracy, we are able to look at the data in the validation data set and add a color to the label to advise whether the bird was accurately identified.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D99D-7374-46DE-A3AB-D91B152DD3F5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FC8B-5EBD-4CA2-A492-A02D0A630F63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AB61-3C84-4626-BAC6-1D1DB798A1C3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394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D1FE-771B-4C37-AEED-F989CE52792B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74-6FE3-46BD-BDE3-392BD3BC5162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8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18F5-633F-4782-AC16-82EB74CC2E19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AB9-7B9D-45E8-A30F-77CB66E7E42E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636B-940A-42DD-A119-51C23C767012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31F4-5D5E-4390-865F-C69B701442C4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7A89-15DB-455E-B211-6807D9C278EC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62BC-88CD-49B1-A3B5-F19E0BB9675A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0F1B-8BFC-44ED-8CF8-715D522236BE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3C49-0B85-4FCB-8349-846117D5566E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377-D855-45DD-BF6E-F58E66D06A74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4C27-C852-4F64-A5DF-08B659EDEDDB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270E-3FCA-4195-9F60-FDC1881C0B06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6BAF-96DF-4197-8091-FB5CB1AE4801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45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C1D9E-E886-0F7A-D856-6D8D8232D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B68BB9-51A4-6330-F173-35D656CF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671444"/>
            <a:ext cx="8915399" cy="2262781"/>
          </a:xfrm>
        </p:spPr>
        <p:txBody>
          <a:bodyPr>
            <a:normAutofit/>
          </a:bodyPr>
          <a:lstStyle/>
          <a:p>
            <a:r>
              <a:rPr lang="en-US" sz="6000" dirty="0"/>
              <a:t>Houston Birds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79653-3438-CAE6-F3C5-1FF8ABFB4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Alicia </a:t>
            </a:r>
            <a:r>
              <a:rPr lang="en-US" sz="1500" dirty="0" err="1"/>
              <a:t>Starko</a:t>
            </a:r>
            <a:r>
              <a:rPr lang="en-US" sz="15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Jennifer Cockerill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Crystal Ho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Rekha Basra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Meenakshi </a:t>
            </a:r>
            <a:r>
              <a:rPr lang="en-US" sz="1500" dirty="0" err="1"/>
              <a:t>Suryanarayanan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BAD3C-29E4-B2ED-0190-8A5A0D6D33A2}"/>
              </a:ext>
            </a:extLst>
          </p:cNvPr>
          <p:cNvSpPr txBox="1"/>
          <p:nvPr/>
        </p:nvSpPr>
        <p:spPr>
          <a:xfrm>
            <a:off x="2589213" y="3827789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Rice Data Science and Visualization Bootcamp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839E-3477-D347-5F92-15CBB072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90A13A62-B4AC-103C-3082-9DD64AA45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0CFA4D3-2753-6876-20A7-6AB6D83BB048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Questions?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5DE2E5-559E-3E51-704C-6AE9FA2B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63089"/>
            <a:ext cx="3218576" cy="54366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1027B-9435-AADA-21E5-AA3CA8F1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5BB0-5B42-8C7F-4C37-698FC09B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7A89-8DC6-6CEA-2DFA-C7132835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Flickr was not clean </a:t>
            </a:r>
          </a:p>
          <a:p>
            <a:r>
              <a:rPr lang="en-US" dirty="0"/>
              <a:t>Had to obtain more photos than what was used to train the model </a:t>
            </a:r>
          </a:p>
          <a:p>
            <a:r>
              <a:rPr lang="en-US" dirty="0"/>
              <a:t>Ran out of GPUs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B758C-725C-7890-A639-5C3E02AA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2961-C966-3CE6-BE0B-D6236D17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Goal of Project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DB9CD2A3-343E-D0A4-34A8-D4EF80316B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8631607"/>
              </p:ext>
            </p:extLst>
          </p:nvPr>
        </p:nvGraphicFramePr>
        <p:xfrm>
          <a:off x="2589213" y="2922295"/>
          <a:ext cx="6538009" cy="3507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6E343-6FE5-D733-55E9-46296A78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151" r="45775"/>
          <a:stretch/>
        </p:blipFill>
        <p:spPr>
          <a:xfrm>
            <a:off x="9471476" y="0"/>
            <a:ext cx="272052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020BC-7467-416C-A1E9-30E5CA99B944}"/>
              </a:ext>
            </a:extLst>
          </p:cNvPr>
          <p:cNvSpPr txBox="1"/>
          <p:nvPr/>
        </p:nvSpPr>
        <p:spPr>
          <a:xfrm>
            <a:off x="2528092" y="1405950"/>
            <a:ext cx="642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model along with visualization to be able to identify local Houston birds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6D21AB-2737-0B57-1B8E-D378B7BEE080}"/>
              </a:ext>
            </a:extLst>
          </p:cNvPr>
          <p:cNvSpPr txBox="1">
            <a:spLocks/>
          </p:cNvSpPr>
          <p:nvPr/>
        </p:nvSpPr>
        <p:spPr>
          <a:xfrm>
            <a:off x="2589213" y="2582323"/>
            <a:ext cx="684509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Outline</a:t>
            </a:r>
          </a:p>
        </p:txBody>
      </p:sp>
    </p:spTree>
    <p:extLst>
      <p:ext uri="{BB962C8B-B14F-4D97-AF65-F5344CB8AC3E}">
        <p14:creationId xmlns:p14="http://schemas.microsoft.com/office/powerpoint/2010/main" val="61556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1" r="45775"/>
          <a:stretch/>
        </p:blipFill>
        <p:spPr>
          <a:xfrm>
            <a:off x="9471456" y="0"/>
            <a:ext cx="2720524" cy="6858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FDED1E00-6394-3D6C-8ECE-53CA4C12C9CC}"/>
              </a:ext>
            </a:extLst>
          </p:cNvPr>
          <p:cNvSpPr txBox="1">
            <a:spLocks/>
          </p:cNvSpPr>
          <p:nvPr/>
        </p:nvSpPr>
        <p:spPr>
          <a:xfrm>
            <a:off x="272054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</a:t>
            </a:r>
          </a:p>
        </p:txBody>
      </p:sp>
      <p:graphicFrame>
        <p:nvGraphicFramePr>
          <p:cNvPr id="29" name="Content Placeholder 25">
            <a:extLst>
              <a:ext uri="{FF2B5EF4-FFF2-40B4-BE49-F238E27FC236}">
                <a16:creationId xmlns:a16="http://schemas.microsoft.com/office/drawing/2014/main" id="{BDD788D8-946B-4D95-5B29-1AC85B9B0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298863"/>
              </p:ext>
            </p:extLst>
          </p:nvPr>
        </p:nvGraphicFramePr>
        <p:xfrm>
          <a:off x="1462571" y="1707663"/>
          <a:ext cx="755559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B9240-D892-9245-29FA-38D95E34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4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51" r="45775"/>
          <a:stretch/>
        </p:blipFill>
        <p:spPr>
          <a:xfrm>
            <a:off x="9546692" y="0"/>
            <a:ext cx="2720524" cy="6858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FDED1E00-6394-3D6C-8ECE-53CA4C12C9CC}"/>
              </a:ext>
            </a:extLst>
          </p:cNvPr>
          <p:cNvSpPr txBox="1">
            <a:spLocks/>
          </p:cNvSpPr>
          <p:nvPr/>
        </p:nvSpPr>
        <p:spPr>
          <a:xfrm>
            <a:off x="1864867" y="51246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 Methodology</a:t>
            </a:r>
          </a:p>
        </p:txBody>
      </p:sp>
      <p:graphicFrame>
        <p:nvGraphicFramePr>
          <p:cNvPr id="29" name="Content Placeholder 25">
            <a:extLst>
              <a:ext uri="{FF2B5EF4-FFF2-40B4-BE49-F238E27FC236}">
                <a16:creationId xmlns:a16="http://schemas.microsoft.com/office/drawing/2014/main" id="{BDD788D8-946B-4D95-5B29-1AC85B9B0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104268"/>
              </p:ext>
            </p:extLst>
          </p:nvPr>
        </p:nvGraphicFramePr>
        <p:xfrm>
          <a:off x="1497956" y="1915486"/>
          <a:ext cx="7134315" cy="361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70E09-B540-64E1-7DA4-E467DB31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1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3B04-4021-87DC-10D4-DE5676D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E65B-4F05-8E79-BF5D-5BB85E9F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84AAD-4A8E-B5BD-87E0-3ACE1800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0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2EE9-C4E7-2D7E-DF07-D7D10D5D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09A6FC-7C62-FB3A-E848-A645D6016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7035" y="1365458"/>
            <a:ext cx="8281023" cy="49446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12C10-92AD-87EF-EF7B-BAE69521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A27D-1EB0-FABF-EFFA-2BA33957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AF68A-4CFE-CEB0-E13F-45B0773DC86C}"/>
              </a:ext>
            </a:extLst>
          </p:cNvPr>
          <p:cNvSpPr txBox="1"/>
          <p:nvPr/>
        </p:nvSpPr>
        <p:spPr>
          <a:xfrm>
            <a:off x="5410010" y="263822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Click me!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47C60-3C0B-6679-FE38-876745AC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BD89-2FFB-B76C-F483-BA5C206F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9FA9-272D-424F-5DD5-996760A0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created model to identify birds in the Houston area </a:t>
            </a:r>
          </a:p>
          <a:p>
            <a:r>
              <a:rPr lang="en-US" dirty="0"/>
              <a:t>Model Accuracy Increased when more photos were added to data set</a:t>
            </a:r>
          </a:p>
          <a:p>
            <a:r>
              <a:rPr lang="en-US" dirty="0"/>
              <a:t>Website displays findings and is interactive allowing for photo upload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F2E55-2F41-D464-27FD-AA5BFF23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84F6-255B-D242-CA1D-C865252D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 / 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A58C-EDD2-19E2-73C2-1C19A6AE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the Number of Birds Trained </a:t>
            </a:r>
          </a:p>
          <a:p>
            <a:r>
              <a:rPr lang="en-US" dirty="0"/>
              <a:t>Increase the accuracy of model by increase number of photos</a:t>
            </a:r>
          </a:p>
          <a:p>
            <a:r>
              <a:rPr lang="en-US" dirty="0"/>
              <a:t>Make the model smarter – aka identify if it is likely not a bird</a:t>
            </a:r>
          </a:p>
          <a:p>
            <a:r>
              <a:rPr lang="en-US" dirty="0"/>
              <a:t>Increased Background removal testing and </a:t>
            </a:r>
            <a:r>
              <a:rPr lang="en-US" dirty="0" err="1"/>
              <a:t>Augmention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2D2E4-1AC7-26D4-AE67-2827F464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4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2160</TotalTime>
  <Words>311</Words>
  <Application>Microsoft Office PowerPoint</Application>
  <PresentationFormat>Widescreen</PresentationFormat>
  <Paragraphs>65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Houston Birds</vt:lpstr>
      <vt:lpstr>Goal of Project</vt:lpstr>
      <vt:lpstr>PowerPoint Presentation</vt:lpstr>
      <vt:lpstr>PowerPoint Presentation</vt:lpstr>
      <vt:lpstr>Final Model</vt:lpstr>
      <vt:lpstr>Model Accuracy</vt:lpstr>
      <vt:lpstr>Website Demo </vt:lpstr>
      <vt:lpstr> Conclusion</vt:lpstr>
      <vt:lpstr>Way Forward / Next Steps </vt:lpstr>
      <vt:lpstr>Questions? </vt:lpstr>
      <vt:lpstr>Challenge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Birds</dc:title>
  <dc:creator>Crystal Ho</dc:creator>
  <cp:lastModifiedBy>Crystal Ho</cp:lastModifiedBy>
  <cp:revision>7</cp:revision>
  <dcterms:created xsi:type="dcterms:W3CDTF">2023-02-08T03:38:35Z</dcterms:created>
  <dcterms:modified xsi:type="dcterms:W3CDTF">2023-02-22T03:32:34Z</dcterms:modified>
</cp:coreProperties>
</file>