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8"/>
  </p:notesMasterIdLst>
  <p:sldIdLst>
    <p:sldId id="304" r:id="rId2"/>
    <p:sldId id="258" r:id="rId3"/>
    <p:sldId id="259" r:id="rId4"/>
    <p:sldId id="260" r:id="rId5"/>
    <p:sldId id="261" r:id="rId6"/>
    <p:sldId id="312" r:id="rId7"/>
    <p:sldId id="262" r:id="rId8"/>
    <p:sldId id="306" r:id="rId9"/>
    <p:sldId id="307" r:id="rId10"/>
    <p:sldId id="308" r:id="rId11"/>
    <p:sldId id="309" r:id="rId12"/>
    <p:sldId id="310" r:id="rId13"/>
    <p:sldId id="311" r:id="rId14"/>
    <p:sldId id="263" r:id="rId15"/>
    <p:sldId id="314" r:id="rId16"/>
    <p:sldId id="318" r:id="rId17"/>
    <p:sldId id="315" r:id="rId18"/>
    <p:sldId id="316" r:id="rId19"/>
    <p:sldId id="317" r:id="rId20"/>
    <p:sldId id="264" r:id="rId21"/>
    <p:sldId id="267" r:id="rId22"/>
    <p:sldId id="321" r:id="rId23"/>
    <p:sldId id="319" r:id="rId24"/>
    <p:sldId id="324" r:id="rId25"/>
    <p:sldId id="325" r:id="rId26"/>
    <p:sldId id="32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812" userDrawn="1">
          <p15:clr>
            <a:srgbClr val="A4A3A4"/>
          </p15:clr>
        </p15:guide>
        <p15:guide id="6"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799B01-314C-49CC-DB20-C95367B9D319}" name="Cristina Gutiérrez Jiménez" initials="CGJ" userId="S::cgutierrez@freepikco.onmicrosoft.com::9b066b6f-0938-49e6-9aab-2bba891a0f35" providerId="AD"/>
  <p188:author id="{1D697F11-E857-4E9B-674F-30490533E613}" name="Rubén Martín Sánchez" initials="RMS" userId="S::rmartin@freepikco.onmicrosoft.com::99c76c5c-dbd8-45dc-86f7-d64d860af3f1" providerId="AD"/>
  <p188:author id="{5EBDB1DB-79A8-947B-9063-5F17B44521F2}" name="Ruben Martin Sanchez" initials="RMS" userId="e84aa1c1e377097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ubén Martín Sánchez" initials="RMS" lastIdx="6" clrIdx="0">
    <p:extLst>
      <p:ext uri="{19B8F6BF-5375-455C-9EA6-DF929625EA0E}">
        <p15:presenceInfo xmlns:p15="http://schemas.microsoft.com/office/powerpoint/2012/main" userId="S::rmartin@freepikco.onmicrosoft.com::99c76c5c-dbd8-45dc-86f7-d64d860af3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B9AD"/>
    <a:srgbClr val="A92737"/>
    <a:srgbClr val="6E6EE3"/>
    <a:srgbClr val="626262"/>
    <a:srgbClr val="D63E50"/>
    <a:srgbClr val="000000"/>
    <a:srgbClr val="ABB2FC"/>
    <a:srgbClr val="FFDDEB"/>
    <a:srgbClr val="FFE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0" autoAdjust="0"/>
    <p:restoredTop sz="95000" autoAdjust="0"/>
  </p:normalViewPr>
  <p:slideViewPr>
    <p:cSldViewPr snapToGrid="0" showGuides="1">
      <p:cViewPr varScale="1">
        <p:scale>
          <a:sx n="108" d="100"/>
          <a:sy n="108" d="100"/>
        </p:scale>
        <p:origin x="132" y="-246"/>
      </p:cViewPr>
      <p:guideLst>
        <p:guide orient="horz" pos="1812"/>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7BE44-16D9-498D-B9BC-699C269B8776}" type="datetimeFigureOut">
              <a:rPr lang="es-ES" smtClean="0"/>
              <a:t>12/05/2024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6C962-256A-41B1-9BE6-B79E32628FC1}" type="slidenum">
              <a:rPr lang="es-ES" smtClean="0"/>
              <a:t>‹#›</a:t>
            </a:fld>
            <a:endParaRPr lang="es-ES"/>
          </a:p>
        </p:txBody>
      </p:sp>
    </p:spTree>
    <p:extLst>
      <p:ext uri="{BB962C8B-B14F-4D97-AF65-F5344CB8AC3E}">
        <p14:creationId xmlns:p14="http://schemas.microsoft.com/office/powerpoint/2010/main" val="3208505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26C962-256A-41B1-9BE6-B79E32628FC1}" type="slidenum">
              <a:rPr lang="es-ES" smtClean="0"/>
              <a:t>1</a:t>
            </a:fld>
            <a:endParaRPr lang="es-ES"/>
          </a:p>
        </p:txBody>
      </p:sp>
    </p:spTree>
    <p:extLst>
      <p:ext uri="{BB962C8B-B14F-4D97-AF65-F5344CB8AC3E}">
        <p14:creationId xmlns:p14="http://schemas.microsoft.com/office/powerpoint/2010/main" val="265039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22330" y="3354377"/>
            <a:ext cx="4276144" cy="544488"/>
          </a:xfrm>
          <a:solidFill>
            <a:schemeClr val="bg2"/>
          </a:solidFill>
        </p:spPr>
        <p:txBody>
          <a:bodyPr anchor="ctr">
            <a:normAutofit/>
          </a:bodyPr>
          <a:lstStyle>
            <a:lvl1pPr marL="0" indent="0" algn="ctr">
              <a:buNone/>
              <a:defRPr sz="1600">
                <a:solidFill>
                  <a:schemeClr val="bg1"/>
                </a:solidFill>
                <a:latin typeface="Inter" panose="02000503000000020004" pitchFamily="2" charset="0"/>
                <a:ea typeface="Inter" panose="02000503000000020004" pitchFamily="2" charset="0"/>
                <a:cs typeface="Roboto" panose="02000000000000000000"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itle 1">
            <a:extLst>
              <a:ext uri="{FF2B5EF4-FFF2-40B4-BE49-F238E27FC236}">
                <a16:creationId xmlns:a16="http://schemas.microsoft.com/office/drawing/2014/main" id="{F2CB4F19-FFDA-4854-975D-BB18B19ED29E}"/>
              </a:ext>
            </a:extLst>
          </p:cNvPr>
          <p:cNvSpPr>
            <a:spLocks noGrp="1"/>
          </p:cNvSpPr>
          <p:nvPr>
            <p:ph type="ctrTitle"/>
          </p:nvPr>
        </p:nvSpPr>
        <p:spPr>
          <a:xfrm>
            <a:off x="969824" y="724705"/>
            <a:ext cx="3981156" cy="2128836"/>
          </a:xfrm>
        </p:spPr>
        <p:txBody>
          <a:bodyPr anchor="b">
            <a:noAutofit/>
          </a:bodyPr>
          <a:lstStyle>
            <a:lvl1pPr algn="ctr">
              <a:defRPr sz="4000"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275814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alpha val="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ur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9513EFF7-90E2-431F-8E31-BA0CE4C55B2F}" type="datetimeFigureOut">
              <a:rPr lang="en-US" smtClean="0"/>
              <a:t>5/12/2024</a:t>
            </a:fld>
            <a:endParaRPr lang="en-US" dirty="0"/>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1" name="Title 7">
            <a:extLst>
              <a:ext uri="{FF2B5EF4-FFF2-40B4-BE49-F238E27FC236}">
                <a16:creationId xmlns:a16="http://schemas.microsoft.com/office/drawing/2014/main" id="{E1A90284-BB8E-44FF-BAF3-4210A062EBE1}"/>
              </a:ext>
            </a:extLst>
          </p:cNvPr>
          <p:cNvSpPr>
            <a:spLocks noGrp="1"/>
          </p:cNvSpPr>
          <p:nvPr>
            <p:ph type="title"/>
          </p:nvPr>
        </p:nvSpPr>
        <p:spPr>
          <a:xfrm>
            <a:off x="1437864" y="552450"/>
            <a:ext cx="6982236" cy="715566"/>
          </a:xfrm>
        </p:spPr>
        <p:txBody>
          <a:bodyPr/>
          <a:lstStyle>
            <a:lvl1pPr algn="ctr">
              <a:defRPr b="1"/>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1676042" y="1957372"/>
            <a:ext cx="2459540" cy="392482"/>
          </a:xfrm>
        </p:spPr>
        <p:txBody>
          <a:bodyPr>
            <a:normAutofit/>
          </a:bodyPr>
          <a:lstStyle>
            <a:lvl1pPr marL="0" indent="0" algn="l">
              <a:buNone/>
              <a:defRPr sz="1400">
                <a:solidFill>
                  <a:schemeClr val="accent1"/>
                </a:solidFill>
                <a:latin typeface="Inter" panose="02000503000000020004" pitchFamily="2" charset="0"/>
                <a:ea typeface="Inter" panose="02000503000000020004" pitchFamily="2" charset="0"/>
                <a:cs typeface="Roboto"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76042" y="1564889"/>
            <a:ext cx="2459540" cy="392482"/>
          </a:xfrm>
        </p:spPr>
        <p:txBody>
          <a:bodyPr>
            <a:noAutofit/>
          </a:bodyPr>
          <a:lstStyle>
            <a:lvl1pPr marL="0" indent="0" algn="l">
              <a:buNone/>
              <a:defRPr sz="2500" b="1">
                <a:solidFill>
                  <a:schemeClr val="tx2"/>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hasCustomPrompt="1"/>
          </p:nvPr>
        </p:nvSpPr>
        <p:spPr>
          <a:xfrm>
            <a:off x="723900" y="1696904"/>
            <a:ext cx="869950" cy="592890"/>
          </a:xfrm>
          <a:solidFill>
            <a:schemeClr val="bg2"/>
          </a:solidFill>
        </p:spPr>
        <p:txBody>
          <a:bodyPr anchor="ctr">
            <a:noAutofit/>
          </a:bodyPr>
          <a:lstStyle>
            <a:lvl1pPr marL="0" indent="0" algn="ctr">
              <a:buNone/>
              <a:defRPr sz="2500" b="1">
                <a:solidFill>
                  <a:schemeClr val="bg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869858" y="1957372"/>
            <a:ext cx="2459540" cy="392482"/>
          </a:xfrm>
        </p:spPr>
        <p:txBody>
          <a:bodyPr>
            <a:normAutofit/>
          </a:bodyPr>
          <a:lstStyle>
            <a:lvl1pPr marL="0" indent="0" algn="l">
              <a:buNone/>
              <a:defRPr sz="1400">
                <a:solidFill>
                  <a:schemeClr val="accent1"/>
                </a:solidFill>
                <a:latin typeface="Inter" panose="02000503000000020004" pitchFamily="2" charset="0"/>
                <a:ea typeface="Inter" panose="02000503000000020004" pitchFamily="2" charset="0"/>
                <a:cs typeface="Roboto"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869858" y="1564889"/>
            <a:ext cx="2459538" cy="392482"/>
          </a:xfrm>
        </p:spPr>
        <p:txBody>
          <a:bodyPr>
            <a:noAutofit/>
          </a:bodyPr>
          <a:lstStyle>
            <a:lvl1pPr marL="0" indent="0" algn="l">
              <a:buNone/>
              <a:defRPr sz="2500" b="1">
                <a:solidFill>
                  <a:schemeClr val="tx2"/>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hasCustomPrompt="1"/>
          </p:nvPr>
        </p:nvSpPr>
        <p:spPr>
          <a:xfrm>
            <a:off x="4910419" y="1696904"/>
            <a:ext cx="881062" cy="592890"/>
          </a:xfrm>
          <a:solidFill>
            <a:schemeClr val="bg2"/>
          </a:solidFill>
        </p:spPr>
        <p:txBody>
          <a:bodyPr anchor="ctr">
            <a:noAutofit/>
          </a:bodyPr>
          <a:lstStyle>
            <a:lvl1pPr marL="0" indent="0" algn="ctr">
              <a:buNone/>
              <a:defRPr sz="2500" b="1">
                <a:solidFill>
                  <a:schemeClr val="bg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869856" y="3285459"/>
            <a:ext cx="2459540" cy="392482"/>
          </a:xfrm>
        </p:spPr>
        <p:txBody>
          <a:bodyPr>
            <a:normAutofit/>
          </a:bodyPr>
          <a:lstStyle>
            <a:lvl1pPr marL="0" indent="0" algn="l">
              <a:buNone/>
              <a:defRPr sz="1400">
                <a:solidFill>
                  <a:schemeClr val="accent1"/>
                </a:solidFill>
                <a:latin typeface="Inter" panose="02000503000000020004" pitchFamily="2" charset="0"/>
                <a:ea typeface="Inter" panose="02000503000000020004" pitchFamily="2" charset="0"/>
                <a:cs typeface="Roboto"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869856" y="2892976"/>
            <a:ext cx="2459538" cy="392482"/>
          </a:xfrm>
        </p:spPr>
        <p:txBody>
          <a:bodyPr>
            <a:noAutofit/>
          </a:bodyPr>
          <a:lstStyle>
            <a:lvl1pPr marL="0" indent="0" algn="l">
              <a:buNone/>
              <a:defRPr sz="2500" b="1">
                <a:solidFill>
                  <a:schemeClr val="tx2"/>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hasCustomPrompt="1"/>
          </p:nvPr>
        </p:nvSpPr>
        <p:spPr>
          <a:xfrm>
            <a:off x="4910417" y="3024114"/>
            <a:ext cx="881062" cy="592890"/>
          </a:xfrm>
          <a:solidFill>
            <a:schemeClr val="bg2"/>
          </a:solidFill>
        </p:spPr>
        <p:txBody>
          <a:bodyPr anchor="ctr">
            <a:noAutofit/>
          </a:bodyPr>
          <a:lstStyle>
            <a:lvl1pPr marL="0" indent="0" algn="ctr">
              <a:buNone/>
              <a:defRPr sz="2500" b="1">
                <a:solidFill>
                  <a:schemeClr val="bg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676042" y="3353003"/>
            <a:ext cx="2459540" cy="392482"/>
          </a:xfrm>
        </p:spPr>
        <p:txBody>
          <a:bodyPr>
            <a:normAutofit/>
          </a:bodyPr>
          <a:lstStyle>
            <a:lvl1pPr marL="0" indent="0" algn="l">
              <a:buNone/>
              <a:defRPr sz="1400">
                <a:solidFill>
                  <a:schemeClr val="accent1"/>
                </a:solidFill>
                <a:latin typeface="Inter" panose="02000503000000020004" pitchFamily="2" charset="0"/>
                <a:ea typeface="Inter" panose="02000503000000020004" pitchFamily="2" charset="0"/>
                <a:cs typeface="Roboto"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76042" y="2960520"/>
            <a:ext cx="2459540" cy="392482"/>
          </a:xfrm>
        </p:spPr>
        <p:txBody>
          <a:bodyPr>
            <a:noAutofit/>
          </a:bodyPr>
          <a:lstStyle>
            <a:lvl1pPr marL="0" indent="0" algn="l">
              <a:buNone/>
              <a:defRPr sz="2500" b="1">
                <a:solidFill>
                  <a:schemeClr val="tx2"/>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hasCustomPrompt="1"/>
          </p:nvPr>
        </p:nvSpPr>
        <p:spPr>
          <a:xfrm>
            <a:off x="723900" y="3024114"/>
            <a:ext cx="869950" cy="592890"/>
          </a:xfrm>
          <a:solidFill>
            <a:schemeClr val="bg2"/>
          </a:solidFill>
        </p:spPr>
        <p:txBody>
          <a:bodyPr anchor="ctr">
            <a:noAutofit/>
          </a:bodyPr>
          <a:lstStyle>
            <a:lvl1pPr marL="0" indent="0" algn="ctr">
              <a:buNone/>
              <a:defRPr sz="2500" b="1">
                <a:solidFill>
                  <a:schemeClr val="bg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4137160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lvl1pPr algn="ctr">
              <a:defRPr b="1"/>
            </a:lvl1pPr>
          </a:lstStyle>
          <a:p>
            <a:r>
              <a:rPr lang="en-US" dirty="0"/>
              <a:t>Click to edit Master title style</a:t>
            </a:r>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p:nvPr>
        </p:nvSpPr>
        <p:spPr>
          <a:xfrm>
            <a:off x="802815" y="3023917"/>
            <a:ext cx="2294252" cy="1130619"/>
          </a:xfrm>
        </p:spPr>
        <p:txBody>
          <a:bodyPr>
            <a:noAutofit/>
          </a:bodyPr>
          <a:lstStyle>
            <a:lvl1pPr marL="0" indent="0" algn="ctr">
              <a:buNone/>
              <a:defRPr sz="1400">
                <a:solidFill>
                  <a:schemeClr val="accent1"/>
                </a:solidFill>
              </a:defRPr>
            </a:lvl1pPr>
            <a:lvl2pPr algn="ctr">
              <a:defRPr sz="1400">
                <a:solidFill>
                  <a:schemeClr val="accent1"/>
                </a:solidFill>
              </a:defRPr>
            </a:lvl2pPr>
            <a:lvl3pPr algn="ctr">
              <a:defRPr sz="1400">
                <a:solidFill>
                  <a:schemeClr val="accent1"/>
                </a:solidFill>
              </a:defRPr>
            </a:lvl3pPr>
            <a:lvl4pPr algn="ctr">
              <a:defRPr sz="1400">
                <a:solidFill>
                  <a:schemeClr val="accent1"/>
                </a:solidFill>
              </a:defRPr>
            </a:lvl4pPr>
            <a:lvl5pPr algn="ctr">
              <a:defRPr sz="14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p:nvPr>
        </p:nvSpPr>
        <p:spPr>
          <a:xfrm>
            <a:off x="3441702" y="3023917"/>
            <a:ext cx="2281492" cy="1130619"/>
          </a:xfrm>
        </p:spPr>
        <p:txBody>
          <a:bodyPr>
            <a:noAutofit/>
          </a:bodyPr>
          <a:lstStyle>
            <a:lvl1pPr marL="0" indent="0" algn="ctr">
              <a:buNone/>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p:nvPr>
        </p:nvSpPr>
        <p:spPr>
          <a:xfrm>
            <a:off x="688737" y="2516713"/>
            <a:ext cx="2522408" cy="392482"/>
          </a:xfrm>
        </p:spPr>
        <p:txBody>
          <a:bodyPr>
            <a:noAutofit/>
          </a:bodyPr>
          <a:lstStyle>
            <a:lvl1pPr marL="0" indent="0" algn="ctr">
              <a:buNone/>
              <a:defRPr sz="2500" b="1">
                <a:solidFill>
                  <a:schemeClr val="accent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328259" y="2515035"/>
            <a:ext cx="2508378" cy="392482"/>
          </a:xfrm>
        </p:spPr>
        <p:txBody>
          <a:bodyPr>
            <a:noAutofit/>
          </a:bodyPr>
          <a:lstStyle>
            <a:lvl1pPr marL="0" indent="0" algn="ctr">
              <a:buNone/>
              <a:defRPr sz="2500" b="1">
                <a:solidFill>
                  <a:schemeClr val="bg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p:nvPr>
        </p:nvSpPr>
        <p:spPr>
          <a:xfrm>
            <a:off x="6067829" y="3023916"/>
            <a:ext cx="2251198" cy="1130619"/>
          </a:xfrm>
        </p:spPr>
        <p:txBody>
          <a:bodyPr>
            <a:noAutofit/>
          </a:bodyPr>
          <a:lstStyle>
            <a:lvl1pPr marL="0" indent="0" algn="ctr">
              <a:buNone/>
              <a:defRPr sz="1400">
                <a:solidFill>
                  <a:schemeClr val="accent1"/>
                </a:solidFill>
              </a:defRPr>
            </a:lvl1pPr>
            <a:lvl2pPr algn="ctr">
              <a:defRPr sz="1400">
                <a:solidFill>
                  <a:schemeClr val="accent1"/>
                </a:solidFill>
              </a:defRPr>
            </a:lvl2pPr>
            <a:lvl3pPr algn="ctr">
              <a:defRPr sz="1400">
                <a:solidFill>
                  <a:schemeClr val="accent1"/>
                </a:solidFill>
              </a:defRPr>
            </a:lvl3pPr>
            <a:lvl4pPr algn="ctr">
              <a:defRPr sz="1400">
                <a:solidFill>
                  <a:schemeClr val="accent1"/>
                </a:solidFill>
              </a:defRPr>
            </a:lvl4pPr>
            <a:lvl5pPr algn="ctr">
              <a:defRPr sz="14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p:nvPr>
        </p:nvSpPr>
        <p:spPr>
          <a:xfrm>
            <a:off x="5948037" y="2510885"/>
            <a:ext cx="2490780" cy="392482"/>
          </a:xfrm>
        </p:spPr>
        <p:txBody>
          <a:bodyPr>
            <a:noAutofit/>
          </a:bodyPr>
          <a:lstStyle>
            <a:lvl1pPr marL="0" indent="0" algn="ctr">
              <a:buNone/>
              <a:defRPr sz="2500" b="1">
                <a:solidFill>
                  <a:schemeClr val="accent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871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45492" y="2238493"/>
            <a:ext cx="5053016" cy="648552"/>
          </a:xfrm>
        </p:spPr>
        <p:txBody>
          <a:bodyPr anchor="b">
            <a:noAutofit/>
          </a:bodyPr>
          <a:lstStyle>
            <a:lvl1pPr algn="ctr">
              <a:defRPr sz="5000" b="1">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2045492" y="2887044"/>
            <a:ext cx="5053016" cy="273224"/>
          </a:xfrm>
        </p:spPr>
        <p:txBody>
          <a:bodyPr/>
          <a:lstStyle>
            <a:lvl1pPr marL="0" indent="0" algn="ctr">
              <a:buNone/>
              <a:defRPr sz="180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3979447" y="654122"/>
            <a:ext cx="1185106" cy="1053202"/>
          </a:xfrm>
          <a:solidFill>
            <a:schemeClr val="bg2"/>
          </a:solidFill>
        </p:spPr>
        <p:txBody>
          <a:bodyPr>
            <a:noAutofit/>
          </a:bodyPr>
          <a:lstStyle>
            <a:lvl1pPr marL="0" indent="0" algn="ctr">
              <a:buNone/>
              <a:defRPr sz="5000" b="1">
                <a:solidFill>
                  <a:schemeClr val="bg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chemeClr val="accent1"/>
                </a:solidFill>
              </a:defRPr>
            </a:lvl1pPr>
          </a:lstStyle>
          <a:p>
            <a:r>
              <a:rPr lang="en-US" dirty="0"/>
              <a:t>Click to edit Master title style</a:t>
            </a:r>
          </a:p>
        </p:txBody>
      </p:sp>
      <p:sp>
        <p:nvSpPr>
          <p:cNvPr id="3" name="Content Placeholder 2"/>
          <p:cNvSpPr>
            <a:spLocks noGrp="1"/>
          </p:cNvSpPr>
          <p:nvPr>
            <p:ph idx="1"/>
          </p:nvPr>
        </p:nvSpPr>
        <p:spPr>
          <a:xfrm>
            <a:off x="723900" y="1371600"/>
            <a:ext cx="7696200" cy="2914650"/>
          </a:xfrm>
        </p:spPr>
        <p:txBody>
          <a:bodyPr>
            <a:normAutofit/>
          </a:bodyPr>
          <a:lstStyle>
            <a:lvl1pPr marL="0" indent="0">
              <a:buNone/>
              <a:defRPr sz="1100">
                <a:solidFill>
                  <a:schemeClr val="accent1"/>
                </a:solidFill>
                <a:latin typeface="Inter" panose="02000503000000020004" pitchFamily="2" charset="0"/>
                <a:ea typeface="Inter" panose="02000503000000020004" pitchFamily="2" charset="0"/>
                <a:cs typeface="Roboto" panose="02000000000000000000" pitchFamily="2" charset="0"/>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1451" y="1883933"/>
            <a:ext cx="4205722" cy="591377"/>
          </a:xfrm>
        </p:spPr>
        <p:txBody>
          <a:bodyPr>
            <a:noAutofit/>
          </a:bodyPr>
          <a:lstStyle>
            <a:lvl1pPr marL="0" indent="0" algn="ctr">
              <a:buNone/>
              <a:defRPr sz="1400">
                <a:solidFill>
                  <a:schemeClr val="bg1"/>
                </a:solidFill>
                <a:latin typeface="Inter" panose="02000503000000020004" pitchFamily="2" charset="0"/>
                <a:ea typeface="Inter" panose="02000503000000020004" pitchFamily="2" charset="0"/>
                <a:cs typeface="Roboto" panose="02000000000000000000" pitchFamily="2" charset="0"/>
              </a:defRPr>
            </a:lvl1pPr>
            <a:lvl2pPr algn="ctr">
              <a:defRPr sz="1400">
                <a:solidFill>
                  <a:schemeClr val="bg1"/>
                </a:solidFill>
                <a:latin typeface="Inter" panose="02000503000000020004" pitchFamily="2" charset="0"/>
                <a:ea typeface="Inter" panose="02000503000000020004" pitchFamily="2" charset="0"/>
                <a:cs typeface="Roboto" panose="02000000000000000000" pitchFamily="2" charset="0"/>
              </a:defRPr>
            </a:lvl2pPr>
            <a:lvl3pPr algn="ctr">
              <a:defRPr sz="1400">
                <a:solidFill>
                  <a:schemeClr val="bg1"/>
                </a:solidFill>
                <a:latin typeface="Inter" panose="02000503000000020004" pitchFamily="2" charset="0"/>
                <a:ea typeface="Inter" panose="02000503000000020004" pitchFamily="2" charset="0"/>
                <a:cs typeface="Roboto" panose="02000000000000000000" pitchFamily="2" charset="0"/>
              </a:defRPr>
            </a:lvl3pPr>
            <a:lvl4pPr algn="ctr">
              <a:defRPr sz="1400">
                <a:solidFill>
                  <a:schemeClr val="bg1"/>
                </a:solidFill>
                <a:latin typeface="Inter" panose="02000503000000020004" pitchFamily="2" charset="0"/>
                <a:ea typeface="Inter" panose="02000503000000020004" pitchFamily="2" charset="0"/>
                <a:cs typeface="Roboto" panose="02000000000000000000" pitchFamily="2" charset="0"/>
              </a:defRPr>
            </a:lvl4pPr>
            <a:lvl5pPr algn="ctr">
              <a:defRPr sz="1400">
                <a:solidFill>
                  <a:schemeClr val="bg1"/>
                </a:solidFill>
                <a:latin typeface="Inter" panose="02000503000000020004" pitchFamily="2" charset="0"/>
                <a:ea typeface="Inter" panose="02000503000000020004"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940076" y="3332202"/>
            <a:ext cx="4205722" cy="591377"/>
          </a:xfrm>
        </p:spPr>
        <p:txBody>
          <a:bodyPr>
            <a:noAutofit/>
          </a:bodyPr>
          <a:lstStyle>
            <a:lvl1pPr marL="0" indent="0" algn="ctr">
              <a:buNone/>
              <a:defRPr sz="1400">
                <a:solidFill>
                  <a:schemeClr val="accent1"/>
                </a:solidFill>
                <a:latin typeface="Inter" panose="02000503000000020004" pitchFamily="2" charset="0"/>
                <a:ea typeface="Inter" panose="02000503000000020004" pitchFamily="2" charset="0"/>
                <a:cs typeface="Roboto" panose="02000000000000000000" pitchFamily="2" charset="0"/>
              </a:defRPr>
            </a:lvl1pPr>
            <a:lvl2pPr algn="ctr">
              <a:defRPr sz="1400">
                <a:solidFill>
                  <a:schemeClr val="accent1"/>
                </a:solidFill>
                <a:latin typeface="Inter" panose="02000503000000020004" pitchFamily="2" charset="0"/>
                <a:ea typeface="Inter" panose="02000503000000020004" pitchFamily="2" charset="0"/>
                <a:cs typeface="Roboto" panose="02000000000000000000" pitchFamily="2" charset="0"/>
              </a:defRPr>
            </a:lvl2pPr>
            <a:lvl3pPr algn="ctr">
              <a:defRPr sz="1400">
                <a:solidFill>
                  <a:schemeClr val="accent1"/>
                </a:solidFill>
                <a:latin typeface="Inter" panose="02000503000000020004" pitchFamily="2" charset="0"/>
                <a:ea typeface="Inter" panose="02000503000000020004" pitchFamily="2" charset="0"/>
                <a:cs typeface="Roboto" panose="02000000000000000000" pitchFamily="2" charset="0"/>
              </a:defRPr>
            </a:lvl3pPr>
            <a:lvl4pPr algn="ctr">
              <a:defRPr sz="1400">
                <a:solidFill>
                  <a:schemeClr val="accent1"/>
                </a:solidFill>
                <a:latin typeface="Inter" panose="02000503000000020004" pitchFamily="2" charset="0"/>
                <a:ea typeface="Inter" panose="02000503000000020004" pitchFamily="2" charset="0"/>
                <a:cs typeface="Roboto" panose="02000000000000000000" pitchFamily="2" charset="0"/>
              </a:defRPr>
            </a:lvl4pPr>
            <a:lvl5pPr algn="ctr">
              <a:defRPr sz="1400">
                <a:solidFill>
                  <a:schemeClr val="accent1"/>
                </a:solidFill>
                <a:latin typeface="Inter" panose="02000503000000020004" pitchFamily="2" charset="0"/>
                <a:ea typeface="Inter" panose="02000503000000020004"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a:xfrm>
            <a:off x="1258888" y="552450"/>
            <a:ext cx="7161212" cy="715566"/>
          </a:xfrm>
        </p:spPr>
        <p:txBody>
          <a:bodyPr/>
          <a:lstStyle>
            <a:lvl1pPr algn="ctr">
              <a:defRPr b="1"/>
            </a:lvl1pPr>
          </a:lstStyle>
          <a:p>
            <a:r>
              <a:rPr lang="en-US" dirty="0"/>
              <a:t>Click to edit Master title style</a:t>
            </a:r>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3041451" y="1476702"/>
            <a:ext cx="4205722" cy="392482"/>
          </a:xfrm>
        </p:spPr>
        <p:txBody>
          <a:bodyPr>
            <a:noAutofit/>
          </a:bodyPr>
          <a:lstStyle>
            <a:lvl1pPr marL="0" indent="0" algn="ctr">
              <a:buNone/>
              <a:defRPr sz="2500" b="1">
                <a:solidFill>
                  <a:schemeClr val="bg1"/>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1940076" y="2924971"/>
            <a:ext cx="4205722" cy="392482"/>
          </a:xfrm>
        </p:spPr>
        <p:txBody>
          <a:bodyPr>
            <a:noAutofit/>
          </a:bodyPr>
          <a:lstStyle>
            <a:lvl1pPr marL="0" indent="0" algn="ctr">
              <a:buNone/>
              <a:defRPr sz="2500" b="1">
                <a:solidFill>
                  <a:schemeClr val="bg2"/>
                </a:solidFill>
                <a:latin typeface="Rubik" pitchFamily="2" charset="-79"/>
                <a:cs typeface="Rubik" pitchFamily="2" charset="-79"/>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p:extLst>
    <p:ext uri="{DCECCB84-F9BA-43D5-87BE-67443E8EF086}">
      <p15:sldGuideLst xmlns:p15="http://schemas.microsoft.com/office/powerpoint/2012/main">
        <p15:guide id="1" pos="30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F4D262-4304-4942-A3F4-533BE53D95BE}"/>
              </a:ext>
            </a:extLst>
          </p:cNvPr>
          <p:cNvSpPr>
            <a:spLocks noGrp="1"/>
          </p:cNvSpPr>
          <p:nvPr>
            <p:ph type="title"/>
          </p:nvPr>
        </p:nvSpPr>
        <p:spPr>
          <a:xfrm>
            <a:off x="723900" y="552450"/>
            <a:ext cx="4946095" cy="715566"/>
          </a:xfrm>
        </p:spPr>
        <p:txBody>
          <a:bodyPr/>
          <a:lstStyle>
            <a:lvl1pPr algn="ctr">
              <a:defRPr b="1"/>
            </a:lvl1pPr>
          </a:lstStyle>
          <a:p>
            <a:r>
              <a:rPr lang="en-US" dirty="0"/>
              <a:t>Click to edit Master title style</a:t>
            </a:r>
          </a:p>
        </p:txBody>
      </p:sp>
      <p:sp>
        <p:nvSpPr>
          <p:cNvPr id="9" name="Content Placeholder 3">
            <a:extLst>
              <a:ext uri="{FF2B5EF4-FFF2-40B4-BE49-F238E27FC236}">
                <a16:creationId xmlns:a16="http://schemas.microsoft.com/office/drawing/2014/main" id="{658F2FA8-CE04-4EA8-8FF9-F539B9C9BEA0}"/>
              </a:ext>
            </a:extLst>
          </p:cNvPr>
          <p:cNvSpPr>
            <a:spLocks noGrp="1"/>
          </p:cNvSpPr>
          <p:nvPr>
            <p:ph sz="half" idx="2"/>
          </p:nvPr>
        </p:nvSpPr>
        <p:spPr>
          <a:xfrm>
            <a:off x="1113904" y="1579128"/>
            <a:ext cx="4139739" cy="2556309"/>
          </a:xfrm>
        </p:spPr>
        <p:txBody>
          <a:bodyPr>
            <a:normAutofit/>
          </a:bodyPr>
          <a:lstStyle>
            <a:lvl1pPr marL="0" indent="0">
              <a:buNone/>
              <a:defRPr sz="1400">
                <a:solidFill>
                  <a:schemeClr val="accent1"/>
                </a:solidFill>
                <a:latin typeface="Inter" panose="02000503000000020004" pitchFamily="2" charset="0"/>
                <a:ea typeface="Inter" panose="02000503000000020004" pitchFamily="2" charset="0"/>
                <a:cs typeface="Roboto" panose="02000000000000000000" pitchFamily="2" charset="0"/>
              </a:defRPr>
            </a:lvl1pPr>
            <a:lvl2pPr>
              <a:defRPr sz="1400">
                <a:solidFill>
                  <a:schemeClr val="accent1"/>
                </a:solidFill>
                <a:latin typeface="Inter" panose="02000503000000020004" pitchFamily="2" charset="0"/>
                <a:ea typeface="Inter" panose="02000503000000020004" pitchFamily="2" charset="0"/>
                <a:cs typeface="Roboto" panose="02000000000000000000" pitchFamily="2" charset="0"/>
              </a:defRPr>
            </a:lvl2pPr>
            <a:lvl3pPr>
              <a:defRPr sz="1400">
                <a:solidFill>
                  <a:schemeClr val="accent1"/>
                </a:solidFill>
                <a:latin typeface="Inter" panose="02000503000000020004" pitchFamily="2" charset="0"/>
                <a:ea typeface="Inter" panose="02000503000000020004" pitchFamily="2" charset="0"/>
                <a:cs typeface="Roboto" panose="02000000000000000000" pitchFamily="2" charset="0"/>
              </a:defRPr>
            </a:lvl3pPr>
            <a:lvl4pPr>
              <a:defRPr sz="1400">
                <a:solidFill>
                  <a:schemeClr val="accent1"/>
                </a:solidFill>
                <a:latin typeface="Inter" panose="02000503000000020004" pitchFamily="2" charset="0"/>
                <a:ea typeface="Inter" panose="02000503000000020004" pitchFamily="2" charset="0"/>
                <a:cs typeface="Roboto" panose="02000000000000000000" pitchFamily="2" charset="0"/>
              </a:defRPr>
            </a:lvl4pPr>
            <a:lvl5pPr>
              <a:defRPr sz="1400">
                <a:solidFill>
                  <a:schemeClr val="accent1"/>
                </a:solidFill>
                <a:latin typeface="Inter" panose="02000503000000020004" pitchFamily="2" charset="0"/>
                <a:ea typeface="Inter" panose="02000503000000020004"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746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55245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23900" y="175260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163580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Caption">
    <p:spTree>
      <p:nvGrpSpPr>
        <p:cNvPr id="1" name=""/>
        <p:cNvGrpSpPr/>
        <p:nvPr/>
      </p:nvGrpSpPr>
      <p:grpSpPr>
        <a:xfrm>
          <a:off x="0" y="0"/>
          <a:ext cx="0" cy="0"/>
          <a:chOff x="0" y="0"/>
          <a:chExt cx="0" cy="0"/>
        </a:xfrm>
      </p:grpSpPr>
      <p:sp>
        <p:nvSpPr>
          <p:cNvPr id="2" name="Title 1"/>
          <p:cNvSpPr>
            <a:spLocks noGrp="1"/>
          </p:cNvSpPr>
          <p:nvPr>
            <p:ph type="title"/>
          </p:nvPr>
        </p:nvSpPr>
        <p:spPr>
          <a:xfrm>
            <a:off x="5066070" y="1073773"/>
            <a:ext cx="3046299" cy="1890137"/>
          </a:xfrm>
        </p:spPr>
        <p:txBody>
          <a:bodyPr anchor="b">
            <a:noAutofit/>
          </a:bodyPr>
          <a:lstStyle>
            <a:lvl1pPr>
              <a:defRPr sz="3500" b="1">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723900" y="1"/>
            <a:ext cx="3848100" cy="477202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5066070" y="3153330"/>
            <a:ext cx="3354030" cy="1121342"/>
          </a:xfrm>
        </p:spPr>
        <p:txBody>
          <a:bodyPr>
            <a:normAutofit/>
          </a:bodyPr>
          <a:lstStyle>
            <a:lvl1pPr marL="0" indent="0">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150437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900" y="4767263"/>
            <a:ext cx="19621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5/12/2024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19621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dirty="0"/>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6" r:id="rId6"/>
    <p:sldLayoutId id="2147483658" r:id="rId7"/>
    <p:sldLayoutId id="2147483671" r:id="rId8"/>
    <p:sldLayoutId id="2147483672" r:id="rId9"/>
    <p:sldLayoutId id="2147483659" r:id="rId10"/>
    <p:sldLayoutId id="2147483670" r:id="rId11"/>
    <p:sldLayoutId id="2147483675" r:id="rId12"/>
    <p:sldLayoutId id="2147483677" r:id="rId13"/>
  </p:sldLayoutIdLst>
  <p:txStyles>
    <p:titleStyle>
      <a:lvl1pPr algn="l" defTabSz="685800" rtl="0" eaLnBrk="1" latinLnBrk="0" hangingPunct="1">
        <a:lnSpc>
          <a:spcPct val="90000"/>
        </a:lnSpc>
        <a:spcBef>
          <a:spcPct val="0"/>
        </a:spcBef>
        <a:buNone/>
        <a:defRPr sz="3500" kern="1200">
          <a:solidFill>
            <a:schemeClr val="bg1"/>
          </a:solidFill>
          <a:latin typeface="Rubik" pitchFamily="2" charset="-79"/>
          <a:ea typeface="+mj-ea"/>
          <a:cs typeface="Rubik" pitchFamily="2" charset="-79"/>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5.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5.xml"/><Relationship Id="rId4" Type="http://schemas.openxmlformats.org/officeDocument/2006/relationships/tags" Target="../tags/tag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descr="Customer Success | Acquia">
            <a:extLst>
              <a:ext uri="{FF2B5EF4-FFF2-40B4-BE49-F238E27FC236}">
                <a16:creationId xmlns:a16="http://schemas.microsoft.com/office/drawing/2014/main" id="{ED5736AF-8D0C-76EE-5D5D-4FFE66B1B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95" y="-16888"/>
            <a:ext cx="7093923" cy="4729283"/>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6C5F1C3E-1B1D-4B49-9D5C-61B5424A7B51}"/>
              </a:ext>
            </a:extLst>
          </p:cNvPr>
          <p:cNvSpPr/>
          <p:nvPr/>
        </p:nvSpPr>
        <p:spPr>
          <a:xfrm>
            <a:off x="390031" y="-8559"/>
            <a:ext cx="3981157" cy="3678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a:xfrm>
            <a:off x="1987006" y="3759373"/>
            <a:ext cx="2572503" cy="544512"/>
          </a:xfrm>
          <a:solidFill>
            <a:schemeClr val="tx2">
              <a:lumMod val="50000"/>
            </a:schemeClr>
          </a:solidFill>
        </p:spPr>
        <p:txBody>
          <a:bodyPr anchor="ctr">
            <a:normAutofit fontScale="70000" lnSpcReduction="20000"/>
          </a:bodyPr>
          <a:lstStyle/>
          <a:p>
            <a:r>
              <a:rPr lang="en-US" sz="5100" b="1" dirty="0"/>
              <a:t>Wang Bi</a:t>
            </a:r>
            <a:endParaRPr lang="en-US" sz="2400" b="1" dirty="0"/>
          </a:p>
        </p:txBody>
      </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452497" y="737845"/>
            <a:ext cx="3748442" cy="1700555"/>
          </a:xfrm>
          <a:solidFill>
            <a:schemeClr val="tx2"/>
          </a:solidFill>
        </p:spPr>
        <p:txBody>
          <a:bodyPr anchor="t"/>
          <a:lstStyle/>
          <a:p>
            <a:pPr algn="l"/>
            <a:r>
              <a:rPr lang="en-US" dirty="0">
                <a:highlight>
                  <a:srgbClr val="93B9AD"/>
                </a:highlight>
              </a:rPr>
              <a:t>Customer</a:t>
            </a:r>
            <a:r>
              <a:rPr lang="en-US" dirty="0"/>
              <a:t> </a:t>
            </a:r>
            <a:br>
              <a:rPr lang="en-US" dirty="0"/>
            </a:br>
            <a:r>
              <a:rPr lang="en-US" dirty="0">
                <a:highlight>
                  <a:srgbClr val="93B9AD"/>
                </a:highlight>
              </a:rPr>
              <a:t>Segmentation:</a:t>
            </a:r>
            <a:br>
              <a:rPr lang="en-US" dirty="0"/>
            </a:br>
            <a:r>
              <a:rPr lang="en-US" dirty="0">
                <a:highlight>
                  <a:srgbClr val="93B9AD"/>
                </a:highlight>
              </a:rPr>
              <a:t>Clustering</a:t>
            </a:r>
          </a:p>
        </p:txBody>
      </p:sp>
      <p:grpSp>
        <p:nvGrpSpPr>
          <p:cNvPr id="132" name="Google Shape;4579;p14">
            <a:extLst>
              <a:ext uri="{FF2B5EF4-FFF2-40B4-BE49-F238E27FC236}">
                <a16:creationId xmlns:a16="http://schemas.microsoft.com/office/drawing/2014/main" id="{DF5BD570-93E6-44D4-8A98-B2AFC8EEA570}"/>
              </a:ext>
            </a:extLst>
          </p:cNvPr>
          <p:cNvGrpSpPr/>
          <p:nvPr/>
        </p:nvGrpSpPr>
        <p:grpSpPr>
          <a:xfrm>
            <a:off x="240947" y="552450"/>
            <a:ext cx="298169" cy="339253"/>
            <a:chOff x="1529350" y="258825"/>
            <a:chExt cx="423475" cy="481825"/>
          </a:xfrm>
          <a:noFill/>
        </p:grpSpPr>
        <p:sp>
          <p:nvSpPr>
            <p:cNvPr id="133" name="Google Shape;4580;p14">
              <a:extLst>
                <a:ext uri="{FF2B5EF4-FFF2-40B4-BE49-F238E27FC236}">
                  <a16:creationId xmlns:a16="http://schemas.microsoft.com/office/drawing/2014/main" id="{7A375A49-868A-413F-928A-367AFE0936A3}"/>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34" name="Google Shape;4581;p14">
              <a:extLst>
                <a:ext uri="{FF2B5EF4-FFF2-40B4-BE49-F238E27FC236}">
                  <a16:creationId xmlns:a16="http://schemas.microsoft.com/office/drawing/2014/main" id="{D696C9D4-92B4-4DA8-943F-F9AC6C00BA8E}"/>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76" name="Grupo 75">
            <a:extLst>
              <a:ext uri="{FF2B5EF4-FFF2-40B4-BE49-F238E27FC236}">
                <a16:creationId xmlns:a16="http://schemas.microsoft.com/office/drawing/2014/main" id="{2B2D4D5A-B93B-40A2-A82C-AD6BDF616FBF}"/>
              </a:ext>
            </a:extLst>
          </p:cNvPr>
          <p:cNvGrpSpPr/>
          <p:nvPr/>
        </p:nvGrpSpPr>
        <p:grpSpPr>
          <a:xfrm>
            <a:off x="2872041" y="5239956"/>
            <a:ext cx="528674" cy="528674"/>
            <a:chOff x="2872041" y="5239956"/>
            <a:chExt cx="528674" cy="528674"/>
          </a:xfrm>
        </p:grpSpPr>
        <p:sp>
          <p:nvSpPr>
            <p:cNvPr id="77" name="Elipse 76">
              <a:extLst>
                <a:ext uri="{FF2B5EF4-FFF2-40B4-BE49-F238E27FC236}">
                  <a16:creationId xmlns:a16="http://schemas.microsoft.com/office/drawing/2014/main" id="{7776C229-CEA5-497E-B3A6-EDAAA0A76AC1}"/>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8" name="Google Shape;8552;p14">
              <a:extLst>
                <a:ext uri="{FF2B5EF4-FFF2-40B4-BE49-F238E27FC236}">
                  <a16:creationId xmlns:a16="http://schemas.microsoft.com/office/drawing/2014/main" id="{803036CE-BABA-47E7-8068-600525FD3AAC}"/>
                </a:ext>
              </a:extLst>
            </p:cNvPr>
            <p:cNvGrpSpPr/>
            <p:nvPr/>
          </p:nvGrpSpPr>
          <p:grpSpPr>
            <a:xfrm>
              <a:off x="2958661" y="5326386"/>
              <a:ext cx="355434" cy="355815"/>
              <a:chOff x="4673540" y="3680297"/>
              <a:chExt cx="355434" cy="355815"/>
            </a:xfrm>
            <a:solidFill>
              <a:schemeClr val="tx2"/>
            </a:solidFill>
          </p:grpSpPr>
          <p:sp>
            <p:nvSpPr>
              <p:cNvPr id="79" name="Google Shape;8553;p14">
                <a:extLst>
                  <a:ext uri="{FF2B5EF4-FFF2-40B4-BE49-F238E27FC236}">
                    <a16:creationId xmlns:a16="http://schemas.microsoft.com/office/drawing/2014/main" id="{6754E24A-AC9F-4711-AA82-F20D15179DCB}"/>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554;p14">
                <a:extLst>
                  <a:ext uri="{FF2B5EF4-FFF2-40B4-BE49-F238E27FC236}">
                    <a16:creationId xmlns:a16="http://schemas.microsoft.com/office/drawing/2014/main" id="{8C0981CC-BEAB-400B-AB83-EEAED6688C0C}"/>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55;p14">
                <a:extLst>
                  <a:ext uri="{FF2B5EF4-FFF2-40B4-BE49-F238E27FC236}">
                    <a16:creationId xmlns:a16="http://schemas.microsoft.com/office/drawing/2014/main" id="{3418CA9C-26FA-431F-BBAA-0A59F2319906}"/>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upo 86">
            <a:extLst>
              <a:ext uri="{FF2B5EF4-FFF2-40B4-BE49-F238E27FC236}">
                <a16:creationId xmlns:a16="http://schemas.microsoft.com/office/drawing/2014/main" id="{268257F9-309C-4871-BD8B-F9FDA72223A4}"/>
              </a:ext>
            </a:extLst>
          </p:cNvPr>
          <p:cNvGrpSpPr/>
          <p:nvPr/>
        </p:nvGrpSpPr>
        <p:grpSpPr>
          <a:xfrm>
            <a:off x="4286781" y="5239956"/>
            <a:ext cx="528674" cy="528674"/>
            <a:chOff x="4286781" y="5239956"/>
            <a:chExt cx="528674" cy="528674"/>
          </a:xfrm>
        </p:grpSpPr>
        <p:sp>
          <p:nvSpPr>
            <p:cNvPr id="88" name="Elipse 87">
              <a:extLst>
                <a:ext uri="{FF2B5EF4-FFF2-40B4-BE49-F238E27FC236}">
                  <a16:creationId xmlns:a16="http://schemas.microsoft.com/office/drawing/2014/main" id="{E64865F5-28C7-4192-99D1-0C71B5F91860}"/>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9" name="Google Shape;9565;p16">
              <a:extLst>
                <a:ext uri="{FF2B5EF4-FFF2-40B4-BE49-F238E27FC236}">
                  <a16:creationId xmlns:a16="http://schemas.microsoft.com/office/drawing/2014/main" id="{B9511E84-B94C-4609-A057-8563B0DC3A35}"/>
                </a:ext>
              </a:extLst>
            </p:cNvPr>
            <p:cNvGrpSpPr/>
            <p:nvPr/>
          </p:nvGrpSpPr>
          <p:grpSpPr>
            <a:xfrm>
              <a:off x="4374141" y="5344853"/>
              <a:ext cx="353954" cy="318880"/>
              <a:chOff x="3988156" y="3380210"/>
              <a:chExt cx="353954" cy="318880"/>
            </a:xfrm>
            <a:solidFill>
              <a:schemeClr val="tx2"/>
            </a:solidFill>
          </p:grpSpPr>
          <p:sp>
            <p:nvSpPr>
              <p:cNvPr id="135" name="Google Shape;9566;p16">
                <a:extLst>
                  <a:ext uri="{FF2B5EF4-FFF2-40B4-BE49-F238E27FC236}">
                    <a16:creationId xmlns:a16="http://schemas.microsoft.com/office/drawing/2014/main" id="{14B2B166-B66F-4584-B6A1-C5C628B93BE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567;p16">
                <a:extLst>
                  <a:ext uri="{FF2B5EF4-FFF2-40B4-BE49-F238E27FC236}">
                    <a16:creationId xmlns:a16="http://schemas.microsoft.com/office/drawing/2014/main" id="{07DBF93D-9AE0-4F3B-9741-78EBAFCB74E6}"/>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568;p16">
                <a:extLst>
                  <a:ext uri="{FF2B5EF4-FFF2-40B4-BE49-F238E27FC236}">
                    <a16:creationId xmlns:a16="http://schemas.microsoft.com/office/drawing/2014/main" id="{9738787E-5EC7-4DA2-89CA-517B1E0F0812}"/>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569;p16">
                <a:extLst>
                  <a:ext uri="{FF2B5EF4-FFF2-40B4-BE49-F238E27FC236}">
                    <a16:creationId xmlns:a16="http://schemas.microsoft.com/office/drawing/2014/main" id="{9400CECC-6525-4633-914E-367D61882F08}"/>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570;p16">
                <a:extLst>
                  <a:ext uri="{FF2B5EF4-FFF2-40B4-BE49-F238E27FC236}">
                    <a16:creationId xmlns:a16="http://schemas.microsoft.com/office/drawing/2014/main" id="{C238095E-127B-4360-AB91-09EEC270FA3D}"/>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upo 139">
            <a:extLst>
              <a:ext uri="{FF2B5EF4-FFF2-40B4-BE49-F238E27FC236}">
                <a16:creationId xmlns:a16="http://schemas.microsoft.com/office/drawing/2014/main" id="{F049AC9F-C3A1-4D74-BA73-66FA01B76C83}"/>
              </a:ext>
            </a:extLst>
          </p:cNvPr>
          <p:cNvGrpSpPr/>
          <p:nvPr/>
        </p:nvGrpSpPr>
        <p:grpSpPr>
          <a:xfrm>
            <a:off x="5720764" y="5239955"/>
            <a:ext cx="528675" cy="528675"/>
            <a:chOff x="5720764" y="5239955"/>
            <a:chExt cx="528675" cy="528675"/>
          </a:xfrm>
        </p:grpSpPr>
        <p:sp>
          <p:nvSpPr>
            <p:cNvPr id="141" name="Elipse 140">
              <a:extLst>
                <a:ext uri="{FF2B5EF4-FFF2-40B4-BE49-F238E27FC236}">
                  <a16:creationId xmlns:a16="http://schemas.microsoft.com/office/drawing/2014/main" id="{7B4E51F6-3953-4A0E-B84F-896379A1F17C}"/>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2" name="Google Shape;9481;p16">
              <a:extLst>
                <a:ext uri="{FF2B5EF4-FFF2-40B4-BE49-F238E27FC236}">
                  <a16:creationId xmlns:a16="http://schemas.microsoft.com/office/drawing/2014/main" id="{6C5F8B6D-8ACA-46A7-AD57-A89B1631AD7D}"/>
                </a:ext>
              </a:extLst>
            </p:cNvPr>
            <p:cNvGrpSpPr/>
            <p:nvPr/>
          </p:nvGrpSpPr>
          <p:grpSpPr>
            <a:xfrm>
              <a:off x="5761688" y="5340763"/>
              <a:ext cx="446826" cy="327059"/>
              <a:chOff x="5733194" y="2431718"/>
              <a:chExt cx="446826" cy="327059"/>
            </a:xfrm>
            <a:solidFill>
              <a:schemeClr val="tx2"/>
            </a:solidFill>
          </p:grpSpPr>
          <p:sp>
            <p:nvSpPr>
              <p:cNvPr id="143" name="Google Shape;9482;p16">
                <a:extLst>
                  <a:ext uri="{FF2B5EF4-FFF2-40B4-BE49-F238E27FC236}">
                    <a16:creationId xmlns:a16="http://schemas.microsoft.com/office/drawing/2014/main" id="{428C3432-7023-495C-9018-4F4B77A4DA6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83;p16">
                <a:extLst>
                  <a:ext uri="{FF2B5EF4-FFF2-40B4-BE49-F238E27FC236}">
                    <a16:creationId xmlns:a16="http://schemas.microsoft.com/office/drawing/2014/main" id="{F51B221C-D772-4E61-A734-6B7E2F013A29}"/>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484;p16">
                <a:extLst>
                  <a:ext uri="{FF2B5EF4-FFF2-40B4-BE49-F238E27FC236}">
                    <a16:creationId xmlns:a16="http://schemas.microsoft.com/office/drawing/2014/main" id="{0C252FF4-8842-4306-9CF2-21DEDFBD8620}"/>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 name="Grupo 145">
            <a:extLst>
              <a:ext uri="{FF2B5EF4-FFF2-40B4-BE49-F238E27FC236}">
                <a16:creationId xmlns:a16="http://schemas.microsoft.com/office/drawing/2014/main" id="{286C9D1C-2FB7-4EE2-8D71-7928E80436C3}"/>
              </a:ext>
            </a:extLst>
          </p:cNvPr>
          <p:cNvGrpSpPr/>
          <p:nvPr/>
        </p:nvGrpSpPr>
        <p:grpSpPr>
          <a:xfrm>
            <a:off x="7159237" y="5228879"/>
            <a:ext cx="546290" cy="546290"/>
            <a:chOff x="7159237" y="5228879"/>
            <a:chExt cx="546290" cy="546290"/>
          </a:xfrm>
        </p:grpSpPr>
        <p:sp>
          <p:nvSpPr>
            <p:cNvPr id="147" name="Elipse 146">
              <a:extLst>
                <a:ext uri="{FF2B5EF4-FFF2-40B4-BE49-F238E27FC236}">
                  <a16:creationId xmlns:a16="http://schemas.microsoft.com/office/drawing/2014/main" id="{04466D2C-420A-48DE-B43E-550B89B34AC6}"/>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8" name="Google Shape;9364;p16">
              <a:extLst>
                <a:ext uri="{FF2B5EF4-FFF2-40B4-BE49-F238E27FC236}">
                  <a16:creationId xmlns:a16="http://schemas.microsoft.com/office/drawing/2014/main" id="{758B708F-0E9F-47EA-B2B2-7538CC7C1921}"/>
                </a:ext>
              </a:extLst>
            </p:cNvPr>
            <p:cNvGrpSpPr/>
            <p:nvPr/>
          </p:nvGrpSpPr>
          <p:grpSpPr>
            <a:xfrm>
              <a:off x="7254833" y="5324284"/>
              <a:ext cx="355099" cy="355481"/>
              <a:chOff x="3539102" y="2427549"/>
              <a:chExt cx="355099" cy="355481"/>
            </a:xfrm>
            <a:solidFill>
              <a:schemeClr val="tx2"/>
            </a:solidFill>
          </p:grpSpPr>
          <p:sp>
            <p:nvSpPr>
              <p:cNvPr id="149" name="Google Shape;9365;p16">
                <a:extLst>
                  <a:ext uri="{FF2B5EF4-FFF2-40B4-BE49-F238E27FC236}">
                    <a16:creationId xmlns:a16="http://schemas.microsoft.com/office/drawing/2014/main" id="{B06853F8-BA0C-4A54-83D4-774EBA62B73C}"/>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366;p16">
                <a:extLst>
                  <a:ext uri="{FF2B5EF4-FFF2-40B4-BE49-F238E27FC236}">
                    <a16:creationId xmlns:a16="http://schemas.microsoft.com/office/drawing/2014/main" id="{1A714E58-22DF-473C-A98D-9C80EEEA5588}"/>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 name="Grupo 150">
            <a:extLst>
              <a:ext uri="{FF2B5EF4-FFF2-40B4-BE49-F238E27FC236}">
                <a16:creationId xmlns:a16="http://schemas.microsoft.com/office/drawing/2014/main" id="{BFCE362D-48B4-4886-A731-78F09FB7AE9B}"/>
              </a:ext>
            </a:extLst>
          </p:cNvPr>
          <p:cNvGrpSpPr/>
          <p:nvPr/>
        </p:nvGrpSpPr>
        <p:grpSpPr>
          <a:xfrm>
            <a:off x="1452060" y="5280286"/>
            <a:ext cx="534946" cy="534946"/>
            <a:chOff x="1452060" y="4405696"/>
            <a:chExt cx="534946" cy="534946"/>
          </a:xfrm>
        </p:grpSpPr>
        <p:sp>
          <p:nvSpPr>
            <p:cNvPr id="152" name="Elipse 151">
              <a:extLst>
                <a:ext uri="{FF2B5EF4-FFF2-40B4-BE49-F238E27FC236}">
                  <a16:creationId xmlns:a16="http://schemas.microsoft.com/office/drawing/2014/main" id="{67E55E6D-904F-4B73-B064-B269A062A3E0}"/>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3" name="Google Shape;9763;p16">
              <a:extLst>
                <a:ext uri="{FF2B5EF4-FFF2-40B4-BE49-F238E27FC236}">
                  <a16:creationId xmlns:a16="http://schemas.microsoft.com/office/drawing/2014/main" id="{92FD9CB1-ACE5-464F-9C10-B4DA70ED55B5}"/>
                </a:ext>
              </a:extLst>
            </p:cNvPr>
            <p:cNvGrpSpPr/>
            <p:nvPr/>
          </p:nvGrpSpPr>
          <p:grpSpPr>
            <a:xfrm>
              <a:off x="1587258" y="4496558"/>
              <a:ext cx="264550" cy="353222"/>
              <a:chOff x="903530" y="3806125"/>
              <a:chExt cx="264550" cy="353222"/>
            </a:xfrm>
            <a:solidFill>
              <a:schemeClr val="tx2"/>
            </a:solidFill>
          </p:grpSpPr>
          <p:sp>
            <p:nvSpPr>
              <p:cNvPr id="154" name="Google Shape;9764;p16">
                <a:extLst>
                  <a:ext uri="{FF2B5EF4-FFF2-40B4-BE49-F238E27FC236}">
                    <a16:creationId xmlns:a16="http://schemas.microsoft.com/office/drawing/2014/main" id="{4EAF2ED7-752B-4197-9FBF-9AC8AF51AABD}"/>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765;p16">
                <a:extLst>
                  <a:ext uri="{FF2B5EF4-FFF2-40B4-BE49-F238E27FC236}">
                    <a16:creationId xmlns:a16="http://schemas.microsoft.com/office/drawing/2014/main" id="{1A7EBD28-CE08-4B34-BAC4-736B44F019A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766;p16">
                <a:extLst>
                  <a:ext uri="{FF2B5EF4-FFF2-40B4-BE49-F238E27FC236}">
                    <a16:creationId xmlns:a16="http://schemas.microsoft.com/office/drawing/2014/main" id="{34518A89-BCF9-4D8C-9DBA-3094B7C9BDCD}"/>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767;p16">
                <a:extLst>
                  <a:ext uri="{FF2B5EF4-FFF2-40B4-BE49-F238E27FC236}">
                    <a16:creationId xmlns:a16="http://schemas.microsoft.com/office/drawing/2014/main" id="{E5A76260-D7F3-49D6-83F2-ACAC9728405E}"/>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9763;p16">
            <a:extLst>
              <a:ext uri="{FF2B5EF4-FFF2-40B4-BE49-F238E27FC236}">
                <a16:creationId xmlns:a16="http://schemas.microsoft.com/office/drawing/2014/main" id="{FE90D16B-9F98-457A-AD04-028E22281DC6}"/>
              </a:ext>
            </a:extLst>
          </p:cNvPr>
          <p:cNvGrpSpPr/>
          <p:nvPr/>
        </p:nvGrpSpPr>
        <p:grpSpPr>
          <a:xfrm>
            <a:off x="1587258" y="4742169"/>
            <a:ext cx="264550" cy="353222"/>
            <a:chOff x="903530" y="3806125"/>
            <a:chExt cx="264550" cy="353222"/>
          </a:xfrm>
          <a:noFill/>
        </p:grpSpPr>
        <p:sp>
          <p:nvSpPr>
            <p:cNvPr id="159" name="Google Shape;9764;p16">
              <a:extLst>
                <a:ext uri="{FF2B5EF4-FFF2-40B4-BE49-F238E27FC236}">
                  <a16:creationId xmlns:a16="http://schemas.microsoft.com/office/drawing/2014/main" id="{95565E5D-A7F3-4FBC-8A12-EA7ADD0B43A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765;p16">
              <a:extLst>
                <a:ext uri="{FF2B5EF4-FFF2-40B4-BE49-F238E27FC236}">
                  <a16:creationId xmlns:a16="http://schemas.microsoft.com/office/drawing/2014/main" id="{EA7316D5-7E5D-4314-B737-1AEFFEE5B832}"/>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766;p16">
              <a:extLst>
                <a:ext uri="{FF2B5EF4-FFF2-40B4-BE49-F238E27FC236}">
                  <a16:creationId xmlns:a16="http://schemas.microsoft.com/office/drawing/2014/main" id="{7CEB8DF2-98A2-48A3-97EC-3F7B159D3616}"/>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767;p16">
              <a:extLst>
                <a:ext uri="{FF2B5EF4-FFF2-40B4-BE49-F238E27FC236}">
                  <a16:creationId xmlns:a16="http://schemas.microsoft.com/office/drawing/2014/main" id="{D3BC1A52-4F0C-4688-A3A8-8E17844BAFC7}"/>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Forma libre: forma 162">
            <a:extLst>
              <a:ext uri="{FF2B5EF4-FFF2-40B4-BE49-F238E27FC236}">
                <a16:creationId xmlns:a16="http://schemas.microsoft.com/office/drawing/2014/main" id="{1F6605CA-4721-476C-865A-B0D35D113303}"/>
              </a:ext>
            </a:extLst>
          </p:cNvPr>
          <p:cNvSpPr/>
          <p:nvPr/>
        </p:nvSpPr>
        <p:spPr>
          <a:xfrm>
            <a:off x="-7272448"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64" name="Grupo 163">
            <a:extLst>
              <a:ext uri="{FF2B5EF4-FFF2-40B4-BE49-F238E27FC236}">
                <a16:creationId xmlns:a16="http://schemas.microsoft.com/office/drawing/2014/main" id="{95478BC1-1741-402E-91D1-0FFADA796151}"/>
              </a:ext>
            </a:extLst>
          </p:cNvPr>
          <p:cNvGrpSpPr/>
          <p:nvPr/>
        </p:nvGrpSpPr>
        <p:grpSpPr>
          <a:xfrm>
            <a:off x="1452060" y="4405696"/>
            <a:ext cx="534946" cy="534946"/>
            <a:chOff x="1452060" y="4405696"/>
            <a:chExt cx="534946" cy="534946"/>
          </a:xfrm>
        </p:grpSpPr>
        <p:sp>
          <p:nvSpPr>
            <p:cNvPr id="165" name="Elipse 164">
              <a:extLst>
                <a:ext uri="{FF2B5EF4-FFF2-40B4-BE49-F238E27FC236}">
                  <a16:creationId xmlns:a16="http://schemas.microsoft.com/office/drawing/2014/main" id="{11892687-6A89-424D-BA49-E076B1813220}"/>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6" name="Google Shape;9763;p16">
              <a:extLst>
                <a:ext uri="{FF2B5EF4-FFF2-40B4-BE49-F238E27FC236}">
                  <a16:creationId xmlns:a16="http://schemas.microsoft.com/office/drawing/2014/main" id="{4D5CB182-6F57-4085-A1C5-57DDA6A2EB14}"/>
                </a:ext>
              </a:extLst>
            </p:cNvPr>
            <p:cNvGrpSpPr/>
            <p:nvPr/>
          </p:nvGrpSpPr>
          <p:grpSpPr>
            <a:xfrm>
              <a:off x="1587258" y="4496558"/>
              <a:ext cx="264550" cy="353222"/>
              <a:chOff x="903530" y="3806125"/>
              <a:chExt cx="264550" cy="353222"/>
            </a:xfrm>
            <a:solidFill>
              <a:schemeClr val="tx2"/>
            </a:solidFill>
          </p:grpSpPr>
          <p:sp>
            <p:nvSpPr>
              <p:cNvPr id="167" name="Google Shape;9764;p16">
                <a:extLst>
                  <a:ext uri="{FF2B5EF4-FFF2-40B4-BE49-F238E27FC236}">
                    <a16:creationId xmlns:a16="http://schemas.microsoft.com/office/drawing/2014/main" id="{BAACEB59-CBA9-4075-9448-3DFCE3FA0EC5}"/>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765;p16">
                <a:extLst>
                  <a:ext uri="{FF2B5EF4-FFF2-40B4-BE49-F238E27FC236}">
                    <a16:creationId xmlns:a16="http://schemas.microsoft.com/office/drawing/2014/main" id="{91380BE3-45A9-4FE4-8958-8A0508BFA01C}"/>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766;p16">
                <a:extLst>
                  <a:ext uri="{FF2B5EF4-FFF2-40B4-BE49-F238E27FC236}">
                    <a16:creationId xmlns:a16="http://schemas.microsoft.com/office/drawing/2014/main" id="{64941D35-362C-4998-9C8B-64FA6B60C499}"/>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767;p16">
                <a:extLst>
                  <a:ext uri="{FF2B5EF4-FFF2-40B4-BE49-F238E27FC236}">
                    <a16:creationId xmlns:a16="http://schemas.microsoft.com/office/drawing/2014/main" id="{9DF05512-532A-4D15-95D3-CFF20F718B06}"/>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8552;p14">
            <a:extLst>
              <a:ext uri="{FF2B5EF4-FFF2-40B4-BE49-F238E27FC236}">
                <a16:creationId xmlns:a16="http://schemas.microsoft.com/office/drawing/2014/main" id="{42C3D455-BB7E-4498-9FA8-08C2F53034AA}"/>
              </a:ext>
            </a:extLst>
          </p:cNvPr>
          <p:cNvGrpSpPr/>
          <p:nvPr/>
        </p:nvGrpSpPr>
        <p:grpSpPr>
          <a:xfrm>
            <a:off x="2958661" y="4740873"/>
            <a:ext cx="355434" cy="355815"/>
            <a:chOff x="4673540" y="3680297"/>
            <a:chExt cx="355434" cy="355815"/>
          </a:xfrm>
          <a:solidFill>
            <a:schemeClr val="tx2"/>
          </a:solidFill>
        </p:grpSpPr>
        <p:sp>
          <p:nvSpPr>
            <p:cNvPr id="172" name="Google Shape;8553;p14">
              <a:extLst>
                <a:ext uri="{FF2B5EF4-FFF2-40B4-BE49-F238E27FC236}">
                  <a16:creationId xmlns:a16="http://schemas.microsoft.com/office/drawing/2014/main" id="{AE3ECF44-6805-4420-A6E9-9ADED316B217}"/>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554;p14">
              <a:extLst>
                <a:ext uri="{FF2B5EF4-FFF2-40B4-BE49-F238E27FC236}">
                  <a16:creationId xmlns:a16="http://schemas.microsoft.com/office/drawing/2014/main" id="{F2B0B06C-A6D7-4240-B287-2DDBEC4125C0}"/>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555;p14">
              <a:extLst>
                <a:ext uri="{FF2B5EF4-FFF2-40B4-BE49-F238E27FC236}">
                  <a16:creationId xmlns:a16="http://schemas.microsoft.com/office/drawing/2014/main" id="{08A3937C-5692-4FA0-AE3D-A2BCF3120742}"/>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9565;p16">
            <a:extLst>
              <a:ext uri="{FF2B5EF4-FFF2-40B4-BE49-F238E27FC236}">
                <a16:creationId xmlns:a16="http://schemas.microsoft.com/office/drawing/2014/main" id="{74FA15D7-69EC-4C10-8D32-51A6274FB5FB}"/>
              </a:ext>
            </a:extLst>
          </p:cNvPr>
          <p:cNvGrpSpPr/>
          <p:nvPr/>
        </p:nvGrpSpPr>
        <p:grpSpPr>
          <a:xfrm>
            <a:off x="4374141" y="4759340"/>
            <a:ext cx="353954" cy="318880"/>
            <a:chOff x="3988156" y="3380210"/>
            <a:chExt cx="353954" cy="318880"/>
          </a:xfrm>
          <a:solidFill>
            <a:schemeClr val="tx2"/>
          </a:solidFill>
        </p:grpSpPr>
        <p:sp>
          <p:nvSpPr>
            <p:cNvPr id="176" name="Google Shape;9566;p16">
              <a:extLst>
                <a:ext uri="{FF2B5EF4-FFF2-40B4-BE49-F238E27FC236}">
                  <a16:creationId xmlns:a16="http://schemas.microsoft.com/office/drawing/2014/main" id="{7F7B54F9-09CF-4E57-8E16-AE2283B5AEF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567;p16">
              <a:extLst>
                <a:ext uri="{FF2B5EF4-FFF2-40B4-BE49-F238E27FC236}">
                  <a16:creationId xmlns:a16="http://schemas.microsoft.com/office/drawing/2014/main" id="{43D029C1-6BBD-4DFC-A455-640178E1F4AF}"/>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568;p16">
              <a:extLst>
                <a:ext uri="{FF2B5EF4-FFF2-40B4-BE49-F238E27FC236}">
                  <a16:creationId xmlns:a16="http://schemas.microsoft.com/office/drawing/2014/main" id="{5CD34F86-88DA-4B80-824F-FD160BF7F40D}"/>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569;p16">
              <a:extLst>
                <a:ext uri="{FF2B5EF4-FFF2-40B4-BE49-F238E27FC236}">
                  <a16:creationId xmlns:a16="http://schemas.microsoft.com/office/drawing/2014/main" id="{E457EA61-C688-4A54-9307-F5B2094A0ACD}"/>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570;p16">
              <a:extLst>
                <a:ext uri="{FF2B5EF4-FFF2-40B4-BE49-F238E27FC236}">
                  <a16:creationId xmlns:a16="http://schemas.microsoft.com/office/drawing/2014/main" id="{D3704F4E-EEE5-4AEA-BB6F-4C31F115AA24}"/>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9481;p16">
            <a:extLst>
              <a:ext uri="{FF2B5EF4-FFF2-40B4-BE49-F238E27FC236}">
                <a16:creationId xmlns:a16="http://schemas.microsoft.com/office/drawing/2014/main" id="{25FBB2AB-47DD-45D7-9601-F1A74055BFA5}"/>
              </a:ext>
            </a:extLst>
          </p:cNvPr>
          <p:cNvGrpSpPr/>
          <p:nvPr/>
        </p:nvGrpSpPr>
        <p:grpSpPr>
          <a:xfrm>
            <a:off x="5761688" y="4755251"/>
            <a:ext cx="446826" cy="327059"/>
            <a:chOff x="5733194" y="2431718"/>
            <a:chExt cx="446826" cy="327059"/>
          </a:xfrm>
          <a:solidFill>
            <a:schemeClr val="tx2"/>
          </a:solidFill>
        </p:grpSpPr>
        <p:sp>
          <p:nvSpPr>
            <p:cNvPr id="182" name="Google Shape;9482;p16">
              <a:extLst>
                <a:ext uri="{FF2B5EF4-FFF2-40B4-BE49-F238E27FC236}">
                  <a16:creationId xmlns:a16="http://schemas.microsoft.com/office/drawing/2014/main" id="{5501A6A4-14AF-4E56-982E-8F19A7560952}"/>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483;p16">
              <a:extLst>
                <a:ext uri="{FF2B5EF4-FFF2-40B4-BE49-F238E27FC236}">
                  <a16:creationId xmlns:a16="http://schemas.microsoft.com/office/drawing/2014/main" id="{856688D5-8D95-4D18-B52A-725880659FE9}"/>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484;p16">
              <a:extLst>
                <a:ext uri="{FF2B5EF4-FFF2-40B4-BE49-F238E27FC236}">
                  <a16:creationId xmlns:a16="http://schemas.microsoft.com/office/drawing/2014/main" id="{8FCCF5E7-605D-4022-A741-D289FFBAF7A8}"/>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364;p16">
            <a:extLst>
              <a:ext uri="{FF2B5EF4-FFF2-40B4-BE49-F238E27FC236}">
                <a16:creationId xmlns:a16="http://schemas.microsoft.com/office/drawing/2014/main" id="{BEA8FA11-8974-4A39-8468-C7F6E2D9B603}"/>
              </a:ext>
            </a:extLst>
          </p:cNvPr>
          <p:cNvGrpSpPr/>
          <p:nvPr/>
        </p:nvGrpSpPr>
        <p:grpSpPr>
          <a:xfrm>
            <a:off x="7254833" y="4741040"/>
            <a:ext cx="355099" cy="355481"/>
            <a:chOff x="3539102" y="2427549"/>
            <a:chExt cx="355099" cy="355481"/>
          </a:xfrm>
          <a:solidFill>
            <a:schemeClr val="tx2"/>
          </a:solidFill>
        </p:grpSpPr>
        <p:sp>
          <p:nvSpPr>
            <p:cNvPr id="186" name="Google Shape;9365;p16">
              <a:extLst>
                <a:ext uri="{FF2B5EF4-FFF2-40B4-BE49-F238E27FC236}">
                  <a16:creationId xmlns:a16="http://schemas.microsoft.com/office/drawing/2014/main" id="{56884B39-A290-47E7-B97E-715C36D39FAF}"/>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366;p16">
              <a:extLst>
                <a:ext uri="{FF2B5EF4-FFF2-40B4-BE49-F238E27FC236}">
                  <a16:creationId xmlns:a16="http://schemas.microsoft.com/office/drawing/2014/main" id="{2429CA61-CA78-4A39-88F9-731442730B2A}"/>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9052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41073" y="0"/>
            <a:ext cx="7760040" cy="715566"/>
          </a:xfrm>
        </p:spPr>
        <p:txBody>
          <a:bodyPr>
            <a:normAutofit/>
          </a:bodyPr>
          <a:lstStyle/>
          <a:p>
            <a:r>
              <a:rPr lang="es-ES" dirty="0"/>
              <a:t>Model2:</a:t>
            </a:r>
            <a:r>
              <a:rPr lang="es-ES" sz="3600" dirty="0"/>
              <a:t> </a:t>
            </a:r>
            <a:r>
              <a:rPr lang="es-ES" sz="3600" dirty="0" err="1"/>
              <a:t>Agglomerative</a:t>
            </a:r>
            <a:r>
              <a:rPr lang="es-ES" sz="3600" dirty="0"/>
              <a:t> </a:t>
            </a:r>
            <a:r>
              <a:rPr lang="es-ES" sz="3600" dirty="0" err="1"/>
              <a:t>Clustering</a:t>
            </a:r>
            <a:endParaRPr lang="en-US" dirty="0"/>
          </a:p>
        </p:txBody>
      </p:sp>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ángulo 15">
            <a:extLst>
              <a:ext uri="{FF2B5EF4-FFF2-40B4-BE49-F238E27FC236}">
                <a16:creationId xmlns:a16="http://schemas.microsoft.com/office/drawing/2014/main" id="{26661FB8-21E4-998E-F962-04068EDC740B}"/>
              </a:ext>
            </a:extLst>
          </p:cNvPr>
          <p:cNvSpPr/>
          <p:nvPr/>
        </p:nvSpPr>
        <p:spPr>
          <a:xfrm>
            <a:off x="224619" y="3501309"/>
            <a:ext cx="8594962" cy="996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14" name="Content Placeholder 9">
            <a:extLst>
              <a:ext uri="{FF2B5EF4-FFF2-40B4-BE49-F238E27FC236}">
                <a16:creationId xmlns:a16="http://schemas.microsoft.com/office/drawing/2014/main" id="{58F5356B-6248-B320-749C-38A337BB871B}"/>
              </a:ext>
            </a:extLst>
          </p:cNvPr>
          <p:cNvSpPr txBox="1">
            <a:spLocks/>
          </p:cNvSpPr>
          <p:nvPr/>
        </p:nvSpPr>
        <p:spPr>
          <a:xfrm>
            <a:off x="282492" y="3567681"/>
            <a:ext cx="8271824" cy="904673"/>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t>Choose cluster number: use Dendrogram to </a:t>
            </a:r>
            <a:r>
              <a:rPr lang="en-US" altLang="zh-CN" sz="1600" dirty="0"/>
              <a:t>find clusters with the longest merge distance, and finally set clusters = 3.</a:t>
            </a:r>
            <a:endParaRPr lang="en-US" sz="1600" dirty="0"/>
          </a:p>
          <a:p>
            <a:pPr marL="285750" indent="-285750" algn="l">
              <a:buFont typeface="Arial" panose="020B0604020202020204" pitchFamily="34" charset="0"/>
              <a:buChar char="•"/>
            </a:pPr>
            <a:r>
              <a:rPr lang="en-US" sz="1600" dirty="0"/>
              <a:t>Calculate average silhouette score = 0.2507</a:t>
            </a:r>
          </a:p>
        </p:txBody>
      </p:sp>
      <p:pic>
        <p:nvPicPr>
          <p:cNvPr id="4" name="Picture 3">
            <a:extLst>
              <a:ext uri="{FF2B5EF4-FFF2-40B4-BE49-F238E27FC236}">
                <a16:creationId xmlns:a16="http://schemas.microsoft.com/office/drawing/2014/main" id="{C244050B-200D-C3B4-5FA3-851DB6BAF00C}"/>
              </a:ext>
            </a:extLst>
          </p:cNvPr>
          <p:cNvPicPr>
            <a:picLocks noChangeAspect="1"/>
          </p:cNvPicPr>
          <p:nvPr/>
        </p:nvPicPr>
        <p:blipFill>
          <a:blip r:embed="rId2"/>
          <a:stretch>
            <a:fillRect/>
          </a:stretch>
        </p:blipFill>
        <p:spPr>
          <a:xfrm>
            <a:off x="251275" y="694579"/>
            <a:ext cx="4295419" cy="2766649"/>
          </a:xfrm>
          <a:prstGeom prst="rect">
            <a:avLst/>
          </a:prstGeom>
        </p:spPr>
      </p:pic>
      <p:sp>
        <p:nvSpPr>
          <p:cNvPr id="8" name="Rectangle 7">
            <a:extLst>
              <a:ext uri="{FF2B5EF4-FFF2-40B4-BE49-F238E27FC236}">
                <a16:creationId xmlns:a16="http://schemas.microsoft.com/office/drawing/2014/main" id="{DB4FF6C6-AF7E-DAD5-EAEA-2D6DB16F4E2C}"/>
              </a:ext>
            </a:extLst>
          </p:cNvPr>
          <p:cNvSpPr/>
          <p:nvPr/>
        </p:nvSpPr>
        <p:spPr>
          <a:xfrm>
            <a:off x="1236870" y="2226365"/>
            <a:ext cx="265043" cy="167861"/>
          </a:xfrm>
          <a:prstGeom prst="rect">
            <a:avLst/>
          </a:prstGeom>
          <a:solidFill>
            <a:schemeClr val="tx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ectangle 8">
            <a:extLst>
              <a:ext uri="{FF2B5EF4-FFF2-40B4-BE49-F238E27FC236}">
                <a16:creationId xmlns:a16="http://schemas.microsoft.com/office/drawing/2014/main" id="{4424E4B6-BC58-95A5-BBDB-C92F06404160}"/>
              </a:ext>
            </a:extLst>
          </p:cNvPr>
          <p:cNvSpPr/>
          <p:nvPr/>
        </p:nvSpPr>
        <p:spPr>
          <a:xfrm>
            <a:off x="2056443" y="2226365"/>
            <a:ext cx="265043" cy="167861"/>
          </a:xfrm>
          <a:prstGeom prst="rect">
            <a:avLst/>
          </a:prstGeom>
          <a:solidFill>
            <a:schemeClr val="tx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Rectangle 9">
            <a:extLst>
              <a:ext uri="{FF2B5EF4-FFF2-40B4-BE49-F238E27FC236}">
                <a16:creationId xmlns:a16="http://schemas.microsoft.com/office/drawing/2014/main" id="{3F1E7588-B621-DE63-1D28-A1194B837DBD}"/>
              </a:ext>
            </a:extLst>
          </p:cNvPr>
          <p:cNvSpPr/>
          <p:nvPr/>
        </p:nvSpPr>
        <p:spPr>
          <a:xfrm>
            <a:off x="3589131" y="1680818"/>
            <a:ext cx="265043" cy="167861"/>
          </a:xfrm>
          <a:prstGeom prst="rect">
            <a:avLst/>
          </a:prstGeom>
          <a:solidFill>
            <a:schemeClr val="tx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2" name="Picture 11">
            <a:extLst>
              <a:ext uri="{FF2B5EF4-FFF2-40B4-BE49-F238E27FC236}">
                <a16:creationId xmlns:a16="http://schemas.microsoft.com/office/drawing/2014/main" id="{7BA5197E-3D92-505F-5E48-EBBE415D9670}"/>
              </a:ext>
            </a:extLst>
          </p:cNvPr>
          <p:cNvPicPr>
            <a:picLocks noChangeAspect="1"/>
          </p:cNvPicPr>
          <p:nvPr/>
        </p:nvPicPr>
        <p:blipFill>
          <a:blip r:embed="rId3"/>
          <a:stretch>
            <a:fillRect/>
          </a:stretch>
        </p:blipFill>
        <p:spPr>
          <a:xfrm>
            <a:off x="4615728" y="692847"/>
            <a:ext cx="4203853" cy="2774027"/>
          </a:xfrm>
          <a:prstGeom prst="rect">
            <a:avLst/>
          </a:prstGeom>
        </p:spPr>
      </p:pic>
    </p:spTree>
    <p:extLst>
      <p:ext uri="{BB962C8B-B14F-4D97-AF65-F5344CB8AC3E}">
        <p14:creationId xmlns:p14="http://schemas.microsoft.com/office/powerpoint/2010/main" val="33862126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110808" y="0"/>
            <a:ext cx="6006744" cy="715566"/>
          </a:xfrm>
        </p:spPr>
        <p:txBody>
          <a:bodyPr>
            <a:normAutofit/>
          </a:bodyPr>
          <a:lstStyle/>
          <a:p>
            <a:r>
              <a:rPr lang="es-ES" dirty="0"/>
              <a:t>Model3:Spectral </a:t>
            </a:r>
            <a:r>
              <a:rPr lang="es-ES" dirty="0" err="1"/>
              <a:t>Clustering</a:t>
            </a:r>
            <a:endParaRPr lang="en-US" dirty="0"/>
          </a:p>
        </p:txBody>
      </p:sp>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ángulo 15">
            <a:extLst>
              <a:ext uri="{FF2B5EF4-FFF2-40B4-BE49-F238E27FC236}">
                <a16:creationId xmlns:a16="http://schemas.microsoft.com/office/drawing/2014/main" id="{26661FB8-21E4-998E-F962-04068EDC740B}"/>
              </a:ext>
            </a:extLst>
          </p:cNvPr>
          <p:cNvSpPr/>
          <p:nvPr/>
        </p:nvSpPr>
        <p:spPr>
          <a:xfrm>
            <a:off x="224619" y="3501309"/>
            <a:ext cx="8594962" cy="996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14" name="Content Placeholder 9">
            <a:extLst>
              <a:ext uri="{FF2B5EF4-FFF2-40B4-BE49-F238E27FC236}">
                <a16:creationId xmlns:a16="http://schemas.microsoft.com/office/drawing/2014/main" id="{58F5356B-6248-B320-749C-38A337BB871B}"/>
              </a:ext>
            </a:extLst>
          </p:cNvPr>
          <p:cNvSpPr txBox="1">
            <a:spLocks/>
          </p:cNvSpPr>
          <p:nvPr/>
        </p:nvSpPr>
        <p:spPr>
          <a:xfrm>
            <a:off x="282492" y="3567681"/>
            <a:ext cx="8271824" cy="904673"/>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t>Choose cluster number: calculate eigen gaps and select cluster number with highest gap size, and finally set clusters = 3</a:t>
            </a:r>
          </a:p>
          <a:p>
            <a:pPr marL="285750" indent="-285750" algn="l">
              <a:buFont typeface="Arial" panose="020B0604020202020204" pitchFamily="34" charset="0"/>
              <a:buChar char="•"/>
            </a:pPr>
            <a:r>
              <a:rPr lang="en-US" sz="1600" dirty="0"/>
              <a:t>Calculate average silhouette score = 0.1999</a:t>
            </a:r>
          </a:p>
        </p:txBody>
      </p:sp>
      <p:pic>
        <p:nvPicPr>
          <p:cNvPr id="3" name="Picture 2">
            <a:extLst>
              <a:ext uri="{FF2B5EF4-FFF2-40B4-BE49-F238E27FC236}">
                <a16:creationId xmlns:a16="http://schemas.microsoft.com/office/drawing/2014/main" id="{58AD594F-AAF3-AB35-0384-EE66C5893676}"/>
              </a:ext>
            </a:extLst>
          </p:cNvPr>
          <p:cNvPicPr>
            <a:picLocks noChangeAspect="1"/>
          </p:cNvPicPr>
          <p:nvPr/>
        </p:nvPicPr>
        <p:blipFill rotWithShape="1">
          <a:blip r:embed="rId2"/>
          <a:srcRect l="49743"/>
          <a:stretch/>
        </p:blipFill>
        <p:spPr>
          <a:xfrm>
            <a:off x="219829" y="671146"/>
            <a:ext cx="4257019" cy="2787106"/>
          </a:xfrm>
          <a:prstGeom prst="rect">
            <a:avLst/>
          </a:prstGeom>
        </p:spPr>
      </p:pic>
      <p:pic>
        <p:nvPicPr>
          <p:cNvPr id="11" name="Picture 10">
            <a:extLst>
              <a:ext uri="{FF2B5EF4-FFF2-40B4-BE49-F238E27FC236}">
                <a16:creationId xmlns:a16="http://schemas.microsoft.com/office/drawing/2014/main" id="{0A2E0EE9-DFF0-B3CA-E0F4-BCADEC3A0317}"/>
              </a:ext>
            </a:extLst>
          </p:cNvPr>
          <p:cNvPicPr>
            <a:picLocks noChangeAspect="1"/>
          </p:cNvPicPr>
          <p:nvPr/>
        </p:nvPicPr>
        <p:blipFill>
          <a:blip r:embed="rId3"/>
          <a:stretch>
            <a:fillRect/>
          </a:stretch>
        </p:blipFill>
        <p:spPr>
          <a:xfrm>
            <a:off x="4615728" y="668858"/>
            <a:ext cx="4205357" cy="2791681"/>
          </a:xfrm>
          <a:prstGeom prst="rect">
            <a:avLst/>
          </a:prstGeom>
        </p:spPr>
      </p:pic>
    </p:spTree>
    <p:extLst>
      <p:ext uri="{BB962C8B-B14F-4D97-AF65-F5344CB8AC3E}">
        <p14:creationId xmlns:p14="http://schemas.microsoft.com/office/powerpoint/2010/main" val="11122327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110808" y="0"/>
            <a:ext cx="3891349" cy="715566"/>
          </a:xfrm>
        </p:spPr>
        <p:txBody>
          <a:bodyPr>
            <a:normAutofit/>
          </a:bodyPr>
          <a:lstStyle/>
          <a:p>
            <a:r>
              <a:rPr lang="es-ES" dirty="0"/>
              <a:t>Model4:</a:t>
            </a:r>
            <a:r>
              <a:rPr lang="en-US" dirty="0"/>
              <a:t>DBSCAN</a:t>
            </a:r>
          </a:p>
        </p:txBody>
      </p:sp>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ángulo 15">
            <a:extLst>
              <a:ext uri="{FF2B5EF4-FFF2-40B4-BE49-F238E27FC236}">
                <a16:creationId xmlns:a16="http://schemas.microsoft.com/office/drawing/2014/main" id="{26661FB8-21E4-998E-F962-04068EDC740B}"/>
              </a:ext>
            </a:extLst>
          </p:cNvPr>
          <p:cNvSpPr/>
          <p:nvPr/>
        </p:nvSpPr>
        <p:spPr>
          <a:xfrm>
            <a:off x="224619" y="3501309"/>
            <a:ext cx="8594962" cy="996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14" name="Content Placeholder 9">
            <a:extLst>
              <a:ext uri="{FF2B5EF4-FFF2-40B4-BE49-F238E27FC236}">
                <a16:creationId xmlns:a16="http://schemas.microsoft.com/office/drawing/2014/main" id="{58F5356B-6248-B320-749C-38A337BB871B}"/>
              </a:ext>
            </a:extLst>
          </p:cNvPr>
          <p:cNvSpPr txBox="1">
            <a:spLocks/>
          </p:cNvSpPr>
          <p:nvPr/>
        </p:nvSpPr>
        <p:spPr>
          <a:xfrm>
            <a:off x="269240" y="3535724"/>
            <a:ext cx="8271824" cy="94880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t>N</a:t>
            </a:r>
            <a:r>
              <a:rPr lang="en-US" altLang="zh-CN" sz="1600" dirty="0"/>
              <a:t>o need to set cluster number in advance, c</a:t>
            </a:r>
            <a:r>
              <a:rPr lang="en-US" sz="1600" dirty="0"/>
              <a:t>alculate average silhouette score = 0.2487</a:t>
            </a:r>
          </a:p>
          <a:p>
            <a:pPr marL="285750" indent="-285750" algn="l">
              <a:buFont typeface="Arial" panose="020B0604020202020204" pitchFamily="34" charset="0"/>
              <a:buChar char="•"/>
            </a:pPr>
            <a:r>
              <a:rPr lang="en-US" sz="1600" dirty="0"/>
              <a:t>Distribution of </a:t>
            </a:r>
            <a:r>
              <a:rPr lang="en-US" altLang="zh-CN" sz="1600" dirty="0"/>
              <a:t>cluster</a:t>
            </a:r>
            <a:r>
              <a:rPr lang="en-US" sz="1600" dirty="0"/>
              <a:t> is markedly uneven</a:t>
            </a:r>
          </a:p>
          <a:p>
            <a:pPr marL="285750" indent="-285750" algn="l">
              <a:buFont typeface="Arial" panose="020B0604020202020204" pitchFamily="34" charset="0"/>
              <a:buChar char="•"/>
            </a:pPr>
            <a:r>
              <a:rPr lang="en-US" sz="1600" dirty="0"/>
              <a:t>Many data points are clustered as noisy point</a:t>
            </a:r>
          </a:p>
        </p:txBody>
      </p:sp>
      <p:pic>
        <p:nvPicPr>
          <p:cNvPr id="4" name="Picture 3">
            <a:extLst>
              <a:ext uri="{FF2B5EF4-FFF2-40B4-BE49-F238E27FC236}">
                <a16:creationId xmlns:a16="http://schemas.microsoft.com/office/drawing/2014/main" id="{242187A0-FD91-46C1-63EA-438A9DA294F4}"/>
              </a:ext>
            </a:extLst>
          </p:cNvPr>
          <p:cNvPicPr>
            <a:picLocks noChangeAspect="1"/>
          </p:cNvPicPr>
          <p:nvPr/>
        </p:nvPicPr>
        <p:blipFill>
          <a:blip r:embed="rId3"/>
          <a:stretch>
            <a:fillRect/>
          </a:stretch>
        </p:blipFill>
        <p:spPr>
          <a:xfrm>
            <a:off x="224619" y="609866"/>
            <a:ext cx="4503476" cy="2837411"/>
          </a:xfrm>
          <a:prstGeom prst="rect">
            <a:avLst/>
          </a:prstGeom>
        </p:spPr>
      </p:pic>
      <p:pic>
        <p:nvPicPr>
          <p:cNvPr id="8" name="Picture 7">
            <a:extLst>
              <a:ext uri="{FF2B5EF4-FFF2-40B4-BE49-F238E27FC236}">
                <a16:creationId xmlns:a16="http://schemas.microsoft.com/office/drawing/2014/main" id="{D83696E3-DA78-FE47-014C-554789E29E63}"/>
              </a:ext>
            </a:extLst>
          </p:cNvPr>
          <p:cNvPicPr>
            <a:picLocks noChangeAspect="1"/>
          </p:cNvPicPr>
          <p:nvPr/>
        </p:nvPicPr>
        <p:blipFill>
          <a:blip r:embed="rId4"/>
          <a:stretch>
            <a:fillRect/>
          </a:stretch>
        </p:blipFill>
        <p:spPr>
          <a:xfrm>
            <a:off x="4875727" y="609866"/>
            <a:ext cx="3906047" cy="2031325"/>
          </a:xfrm>
          <a:prstGeom prst="rect">
            <a:avLst/>
          </a:prstGeom>
        </p:spPr>
      </p:pic>
      <p:sp>
        <p:nvSpPr>
          <p:cNvPr id="10" name="TextBox 9">
            <a:extLst>
              <a:ext uri="{FF2B5EF4-FFF2-40B4-BE49-F238E27FC236}">
                <a16:creationId xmlns:a16="http://schemas.microsoft.com/office/drawing/2014/main" id="{372F9945-3A72-0CE8-1400-384158118A2A}"/>
              </a:ext>
            </a:extLst>
          </p:cNvPr>
          <p:cNvSpPr txBox="1"/>
          <p:nvPr/>
        </p:nvSpPr>
        <p:spPr>
          <a:xfrm>
            <a:off x="4841906" y="2695223"/>
            <a:ext cx="3966319" cy="830997"/>
          </a:xfrm>
          <a:prstGeom prst="rect">
            <a:avLst/>
          </a:prstGeom>
          <a:noFill/>
        </p:spPr>
        <p:txBody>
          <a:bodyPr wrap="square">
            <a:spAutoFit/>
          </a:bodyPr>
          <a:lstStyle/>
          <a:p>
            <a:pPr marL="285750" indent="-285750" algn="l">
              <a:buFont typeface="Arial" panose="020B0604020202020204" pitchFamily="34" charset="0"/>
              <a:buChar char="•"/>
            </a:pPr>
            <a:r>
              <a:rPr lang="en-US" sz="1600" b="1" dirty="0"/>
              <a:t>“</a:t>
            </a:r>
            <a:r>
              <a:rPr lang="en-US" sz="1600" b="1" dirty="0" err="1"/>
              <a:t>d_cluster</a:t>
            </a:r>
            <a:r>
              <a:rPr lang="en-US" sz="1600" b="1" dirty="0"/>
              <a:t>” </a:t>
            </a:r>
            <a:r>
              <a:rPr lang="en-US" sz="1600" dirty="0"/>
              <a:t>is the cluster label through DBSCAN</a:t>
            </a:r>
          </a:p>
          <a:p>
            <a:pPr marL="285750" indent="-285750" algn="l">
              <a:buFont typeface="Arial" panose="020B0604020202020204" pitchFamily="34" charset="0"/>
              <a:buChar char="•"/>
            </a:pPr>
            <a:r>
              <a:rPr lang="en-US" sz="1600" b="1" dirty="0"/>
              <a:t>“-1” </a:t>
            </a:r>
            <a:r>
              <a:rPr lang="en-US" sz="1600" dirty="0"/>
              <a:t>label means noisy point</a:t>
            </a:r>
          </a:p>
        </p:txBody>
      </p:sp>
      <p:sp>
        <p:nvSpPr>
          <p:cNvPr id="12" name="Left Brace 11">
            <a:extLst>
              <a:ext uri="{FF2B5EF4-FFF2-40B4-BE49-F238E27FC236}">
                <a16:creationId xmlns:a16="http://schemas.microsoft.com/office/drawing/2014/main" id="{69D9C9D9-9048-2123-ADB3-122F55BB7796}"/>
              </a:ext>
            </a:extLst>
          </p:cNvPr>
          <p:cNvSpPr/>
          <p:nvPr/>
        </p:nvSpPr>
        <p:spPr>
          <a:xfrm rot="10800000">
            <a:off x="4546512" y="3957982"/>
            <a:ext cx="322943" cy="453428"/>
          </a:xfrm>
          <a:prstGeom prst="leftBrace">
            <a:avLst/>
          </a:prstGeom>
          <a:noFill/>
          <a:ln w="28575">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Arrow: Right 12">
            <a:extLst>
              <a:ext uri="{FF2B5EF4-FFF2-40B4-BE49-F238E27FC236}">
                <a16:creationId xmlns:a16="http://schemas.microsoft.com/office/drawing/2014/main" id="{71D06FFC-CAC3-9077-DA12-81A3D5B588C1}"/>
              </a:ext>
            </a:extLst>
          </p:cNvPr>
          <p:cNvSpPr/>
          <p:nvPr/>
        </p:nvSpPr>
        <p:spPr>
          <a:xfrm>
            <a:off x="5072652" y="4052438"/>
            <a:ext cx="444667" cy="264516"/>
          </a:xfrm>
          <a:prstGeom prs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54EC4A-B577-3C64-95AE-586F2A8C7220}"/>
              </a:ext>
            </a:extLst>
          </p:cNvPr>
          <p:cNvSpPr txBox="1"/>
          <p:nvPr/>
        </p:nvSpPr>
        <p:spPr>
          <a:xfrm>
            <a:off x="5517319" y="3985248"/>
            <a:ext cx="2137508" cy="369332"/>
          </a:xfrm>
          <a:prstGeom prst="rect">
            <a:avLst/>
          </a:prstGeom>
          <a:noFill/>
        </p:spPr>
        <p:txBody>
          <a:bodyPr wrap="none" rtlCol="0">
            <a:spAutoFit/>
          </a:bodyPr>
          <a:lstStyle/>
          <a:p>
            <a:r>
              <a:rPr lang="en-US" dirty="0">
                <a:solidFill>
                  <a:schemeClr val="bg2"/>
                </a:solidFill>
              </a:rPr>
              <a:t>Not a suitable model</a:t>
            </a:r>
          </a:p>
        </p:txBody>
      </p:sp>
    </p:spTree>
    <p:custDataLst>
      <p:tags r:id="rId1"/>
    </p:custDataLst>
    <p:extLst>
      <p:ext uri="{BB962C8B-B14F-4D97-AF65-F5344CB8AC3E}">
        <p14:creationId xmlns:p14="http://schemas.microsoft.com/office/powerpoint/2010/main" val="12843226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98838" y="0"/>
            <a:ext cx="3776335" cy="715566"/>
          </a:xfrm>
        </p:spPr>
        <p:txBody>
          <a:bodyPr>
            <a:normAutofit/>
          </a:bodyPr>
          <a:lstStyle/>
          <a:p>
            <a:r>
              <a:rPr lang="es-ES" dirty="0" err="1"/>
              <a:t>Model</a:t>
            </a:r>
            <a:r>
              <a:rPr lang="es-ES" dirty="0"/>
              <a:t> </a:t>
            </a:r>
            <a:r>
              <a:rPr lang="es-ES" dirty="0" err="1"/>
              <a:t>Selection</a:t>
            </a:r>
            <a:r>
              <a:rPr lang="es-ES" dirty="0"/>
              <a:t> </a:t>
            </a:r>
            <a:endParaRPr lang="en-US" dirty="0"/>
          </a:p>
        </p:txBody>
      </p:sp>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ángulo 15">
            <a:extLst>
              <a:ext uri="{FF2B5EF4-FFF2-40B4-BE49-F238E27FC236}">
                <a16:creationId xmlns:a16="http://schemas.microsoft.com/office/drawing/2014/main" id="{26661FB8-21E4-998E-F962-04068EDC740B}"/>
              </a:ext>
            </a:extLst>
          </p:cNvPr>
          <p:cNvSpPr/>
          <p:nvPr/>
        </p:nvSpPr>
        <p:spPr>
          <a:xfrm>
            <a:off x="291352" y="2833211"/>
            <a:ext cx="4237676" cy="996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14" name="Content Placeholder 9">
            <a:extLst>
              <a:ext uri="{FF2B5EF4-FFF2-40B4-BE49-F238E27FC236}">
                <a16:creationId xmlns:a16="http://schemas.microsoft.com/office/drawing/2014/main" id="{58F5356B-6248-B320-749C-38A337BB871B}"/>
              </a:ext>
            </a:extLst>
          </p:cNvPr>
          <p:cNvSpPr txBox="1">
            <a:spLocks/>
          </p:cNvSpPr>
          <p:nvPr/>
        </p:nvSpPr>
        <p:spPr>
          <a:xfrm>
            <a:off x="296589" y="2996775"/>
            <a:ext cx="4125220" cy="904673"/>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t>Select Agglomerative Clustering finally</a:t>
            </a:r>
          </a:p>
          <a:p>
            <a:pPr marL="285750" indent="-285750" algn="l">
              <a:buFont typeface="Arial" panose="020B0604020202020204" pitchFamily="34" charset="0"/>
              <a:buChar char="•"/>
            </a:pPr>
            <a:r>
              <a:rPr lang="en-US" sz="1600" dirty="0"/>
              <a:t>The clusters seem to be fairly distributed</a:t>
            </a:r>
          </a:p>
        </p:txBody>
      </p:sp>
      <p:graphicFrame>
        <p:nvGraphicFramePr>
          <p:cNvPr id="2" name="Table 1">
            <a:extLst>
              <a:ext uri="{FF2B5EF4-FFF2-40B4-BE49-F238E27FC236}">
                <a16:creationId xmlns:a16="http://schemas.microsoft.com/office/drawing/2014/main" id="{0A347D72-D665-0255-6678-6464C5CA77A4}"/>
              </a:ext>
            </a:extLst>
          </p:cNvPr>
          <p:cNvGraphicFramePr>
            <a:graphicFrameLocks noGrp="1"/>
          </p:cNvGraphicFramePr>
          <p:nvPr>
            <p:extLst>
              <p:ext uri="{D42A27DB-BD31-4B8C-83A1-F6EECF244321}">
                <p14:modId xmlns:p14="http://schemas.microsoft.com/office/powerpoint/2010/main" val="2999748222"/>
              </p:ext>
            </p:extLst>
          </p:nvPr>
        </p:nvGraphicFramePr>
        <p:xfrm>
          <a:off x="296589" y="801996"/>
          <a:ext cx="4237676" cy="1780540"/>
        </p:xfrm>
        <a:graphic>
          <a:graphicData uri="http://schemas.openxmlformats.org/drawingml/2006/table">
            <a:tbl>
              <a:tblPr firstRow="1" bandRow="1">
                <a:tableStyleId>{073A0DAA-6AF3-43AB-8588-CEC1D06C72B9}</a:tableStyleId>
              </a:tblPr>
              <a:tblGrid>
                <a:gridCol w="2142375">
                  <a:extLst>
                    <a:ext uri="{9D8B030D-6E8A-4147-A177-3AD203B41FA5}">
                      <a16:colId xmlns:a16="http://schemas.microsoft.com/office/drawing/2014/main" val="3333761593"/>
                    </a:ext>
                  </a:extLst>
                </a:gridCol>
                <a:gridCol w="2095301">
                  <a:extLst>
                    <a:ext uri="{9D8B030D-6E8A-4147-A177-3AD203B41FA5}">
                      <a16:colId xmlns:a16="http://schemas.microsoft.com/office/drawing/2014/main" val="3676297196"/>
                    </a:ext>
                  </a:extLst>
                </a:gridCol>
              </a:tblGrid>
              <a:tr h="370840">
                <a:tc>
                  <a:txBody>
                    <a:bodyPr/>
                    <a:lstStyle/>
                    <a:p>
                      <a:pPr algn="ctr"/>
                      <a:r>
                        <a:rPr lang="en-US" dirty="0"/>
                        <a:t>Model</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tx2">
                        <a:lumMod val="50000"/>
                      </a:schemeClr>
                    </a:solidFill>
                  </a:tcPr>
                </a:tc>
                <a:tc>
                  <a:txBody>
                    <a:bodyPr/>
                    <a:lstStyle/>
                    <a:p>
                      <a:pPr algn="ctr"/>
                      <a:r>
                        <a:rPr lang="en-US" sz="1400" dirty="0"/>
                        <a:t>Average Silhouette Score </a:t>
                      </a:r>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tx2">
                        <a:lumMod val="50000"/>
                      </a:schemeClr>
                    </a:solidFill>
                  </a:tcPr>
                </a:tc>
                <a:extLst>
                  <a:ext uri="{0D108BD9-81ED-4DB2-BD59-A6C34878D82A}">
                    <a16:rowId xmlns:a16="http://schemas.microsoft.com/office/drawing/2014/main" val="2110779889"/>
                  </a:ext>
                </a:extLst>
              </a:tr>
              <a:tr h="370840">
                <a:tc>
                  <a:txBody>
                    <a:bodyPr/>
                    <a:lstStyle/>
                    <a:p>
                      <a:pPr algn="ctr"/>
                      <a:r>
                        <a:rPr lang="es-ES" sz="1400" dirty="0"/>
                        <a:t>K-</a:t>
                      </a:r>
                      <a:r>
                        <a:rPr lang="es-ES" sz="1400" dirty="0" err="1"/>
                        <a:t>Means</a:t>
                      </a:r>
                      <a:endParaRPr lang="en-US" dirty="0"/>
                    </a:p>
                  </a:txBody>
                  <a:tcPr>
                    <a:lnL w="12700" cap="flat" cmpd="sng" algn="ctr">
                      <a:noFill/>
                      <a:prstDash val="solid"/>
                      <a:round/>
                      <a:headEnd type="none" w="med" len="med"/>
                      <a:tailEnd type="none" w="med" len="med"/>
                    </a:lnL>
                    <a:solidFill>
                      <a:schemeClr val="tx2">
                        <a:lumMod val="40000"/>
                        <a:lumOff val="60000"/>
                      </a:schemeClr>
                    </a:solidFill>
                  </a:tcPr>
                </a:tc>
                <a:tc>
                  <a:txBody>
                    <a:bodyPr/>
                    <a:lstStyle/>
                    <a:p>
                      <a:pPr algn="ctr"/>
                      <a:r>
                        <a:rPr lang="en-US" sz="1400" dirty="0"/>
                        <a:t>0.19</a:t>
                      </a:r>
                      <a:endParaRPr lang="en-US" dirty="0"/>
                    </a:p>
                  </a:txBody>
                  <a:tcPr>
                    <a:lnR w="12700" cap="flat" cmpd="sng" algn="ctr">
                      <a:noFill/>
                      <a:prstDash val="solid"/>
                      <a:round/>
                      <a:headEnd type="none" w="med" len="med"/>
                      <a:tailEnd type="none" w="med" len="med"/>
                    </a:lnR>
                    <a:solidFill>
                      <a:schemeClr val="tx2">
                        <a:lumMod val="40000"/>
                        <a:lumOff val="60000"/>
                      </a:schemeClr>
                    </a:solidFill>
                  </a:tcPr>
                </a:tc>
                <a:extLst>
                  <a:ext uri="{0D108BD9-81ED-4DB2-BD59-A6C34878D82A}">
                    <a16:rowId xmlns:a16="http://schemas.microsoft.com/office/drawing/2014/main" val="3132989892"/>
                  </a:ext>
                </a:extLst>
              </a:tr>
              <a:tr h="370840">
                <a:tc>
                  <a:txBody>
                    <a:bodyPr/>
                    <a:lstStyle/>
                    <a:p>
                      <a:pPr algn="ctr"/>
                      <a:r>
                        <a:rPr lang="es-ES" sz="1400" dirty="0" err="1"/>
                        <a:t>Agglomerative</a:t>
                      </a:r>
                      <a:r>
                        <a:rPr lang="es-ES" sz="1400" dirty="0"/>
                        <a:t> </a:t>
                      </a:r>
                      <a:r>
                        <a:rPr lang="es-ES" sz="1400" dirty="0" err="1"/>
                        <a:t>Clustering</a:t>
                      </a:r>
                      <a:endParaRPr lang="en-US" dirty="0"/>
                    </a:p>
                  </a:txBody>
                  <a:tcPr>
                    <a:lnL w="12700" cap="flat" cmpd="sng" algn="ctr">
                      <a:noFill/>
                      <a:prstDash val="solid"/>
                      <a:round/>
                      <a:headEnd type="none" w="med" len="med"/>
                      <a:tailEnd type="none" w="med" len="med"/>
                    </a:lnL>
                    <a:solidFill>
                      <a:schemeClr val="tx2">
                        <a:lumMod val="40000"/>
                        <a:lumOff val="60000"/>
                      </a:schemeClr>
                    </a:solidFill>
                  </a:tcPr>
                </a:tc>
                <a:tc>
                  <a:txBody>
                    <a:bodyPr/>
                    <a:lstStyle/>
                    <a:p>
                      <a:pPr algn="ctr"/>
                      <a:r>
                        <a:rPr lang="en-US" dirty="0"/>
                        <a:t>0.25</a:t>
                      </a:r>
                    </a:p>
                  </a:txBody>
                  <a:tcPr>
                    <a:lnR w="12700" cap="flat" cmpd="sng" algn="ctr">
                      <a:noFill/>
                      <a:prstDash val="solid"/>
                      <a:round/>
                      <a:headEnd type="none" w="med" len="med"/>
                      <a:tailEnd type="none" w="med" len="med"/>
                    </a:lnR>
                    <a:solidFill>
                      <a:schemeClr val="tx2">
                        <a:lumMod val="40000"/>
                        <a:lumOff val="60000"/>
                      </a:schemeClr>
                    </a:solidFill>
                  </a:tcPr>
                </a:tc>
                <a:extLst>
                  <a:ext uri="{0D108BD9-81ED-4DB2-BD59-A6C34878D82A}">
                    <a16:rowId xmlns:a16="http://schemas.microsoft.com/office/drawing/2014/main" val="440067383"/>
                  </a:ext>
                </a:extLst>
              </a:tr>
              <a:tr h="0">
                <a:tc>
                  <a:txBody>
                    <a:bodyPr/>
                    <a:lstStyle/>
                    <a:p>
                      <a:pPr algn="ctr"/>
                      <a:r>
                        <a:rPr lang="es-ES" dirty="0" err="1"/>
                        <a:t>Spectral</a:t>
                      </a:r>
                      <a:r>
                        <a:rPr lang="es-ES" dirty="0"/>
                        <a:t> </a:t>
                      </a:r>
                      <a:r>
                        <a:rPr lang="es-ES" dirty="0" err="1"/>
                        <a:t>Clustering</a:t>
                      </a:r>
                      <a:endParaRPr lang="es-ES" dirty="0"/>
                    </a:p>
                  </a:txBody>
                  <a:tcPr>
                    <a:lnL w="12700" cap="flat" cmpd="sng" algn="ctr">
                      <a:noFill/>
                      <a:prstDash val="solid"/>
                      <a:round/>
                      <a:headEnd type="none" w="med" len="med"/>
                      <a:tailEnd type="none" w="med" len="med"/>
                    </a:lnL>
                    <a:solidFill>
                      <a:schemeClr val="tx2">
                        <a:lumMod val="40000"/>
                        <a:lumOff val="60000"/>
                      </a:schemeClr>
                    </a:solidFill>
                  </a:tcPr>
                </a:tc>
                <a:tc>
                  <a:txBody>
                    <a:bodyPr/>
                    <a:lstStyle/>
                    <a:p>
                      <a:pPr algn="ctr"/>
                      <a:r>
                        <a:rPr lang="en-US" dirty="0"/>
                        <a:t>0.20</a:t>
                      </a:r>
                    </a:p>
                  </a:txBody>
                  <a:tcPr>
                    <a:lnR w="12700" cap="flat" cmpd="sng" algn="ctr">
                      <a:noFill/>
                      <a:prstDash val="solid"/>
                      <a:round/>
                      <a:headEnd type="none" w="med" len="med"/>
                      <a:tailEnd type="none" w="med" len="med"/>
                    </a:lnR>
                    <a:solidFill>
                      <a:schemeClr val="tx2">
                        <a:lumMod val="40000"/>
                        <a:lumOff val="60000"/>
                      </a:schemeClr>
                    </a:solidFill>
                  </a:tcPr>
                </a:tc>
                <a:extLst>
                  <a:ext uri="{0D108BD9-81ED-4DB2-BD59-A6C34878D82A}">
                    <a16:rowId xmlns:a16="http://schemas.microsoft.com/office/drawing/2014/main" val="2446917069"/>
                  </a:ext>
                </a:extLst>
              </a:tr>
              <a:tr h="370840">
                <a:tc>
                  <a:txBody>
                    <a:bodyPr/>
                    <a:lstStyle/>
                    <a:p>
                      <a:pPr algn="ctr"/>
                      <a:r>
                        <a:rPr lang="en-US" dirty="0"/>
                        <a:t>DBSCAN</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en-US" dirty="0"/>
                        <a:t>0.24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12250715"/>
                  </a:ext>
                </a:extLst>
              </a:tr>
            </a:tbl>
          </a:graphicData>
        </a:graphic>
      </p:graphicFrame>
      <p:sp>
        <p:nvSpPr>
          <p:cNvPr id="4" name="Star: 5 Points 3">
            <a:extLst>
              <a:ext uri="{FF2B5EF4-FFF2-40B4-BE49-F238E27FC236}">
                <a16:creationId xmlns:a16="http://schemas.microsoft.com/office/drawing/2014/main" id="{62D753FD-50D8-1782-1118-EC7E098E83C8}"/>
              </a:ext>
            </a:extLst>
          </p:cNvPr>
          <p:cNvSpPr/>
          <p:nvPr/>
        </p:nvSpPr>
        <p:spPr>
          <a:xfrm>
            <a:off x="3875173" y="1583138"/>
            <a:ext cx="268340" cy="23241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E13E87C-5FFF-CCCA-CF31-22D64126ED56}"/>
              </a:ext>
            </a:extLst>
          </p:cNvPr>
          <p:cNvPicPr>
            <a:picLocks noChangeAspect="1"/>
          </p:cNvPicPr>
          <p:nvPr/>
        </p:nvPicPr>
        <p:blipFill>
          <a:blip r:embed="rId3"/>
          <a:stretch>
            <a:fillRect/>
          </a:stretch>
        </p:blipFill>
        <p:spPr>
          <a:xfrm>
            <a:off x="4983741" y="776440"/>
            <a:ext cx="3776335" cy="3053770"/>
          </a:xfrm>
          <a:prstGeom prst="rect">
            <a:avLst/>
          </a:prstGeom>
        </p:spPr>
      </p:pic>
      <p:sp>
        <p:nvSpPr>
          <p:cNvPr id="9" name="Arrow: Right 8">
            <a:extLst>
              <a:ext uri="{FF2B5EF4-FFF2-40B4-BE49-F238E27FC236}">
                <a16:creationId xmlns:a16="http://schemas.microsoft.com/office/drawing/2014/main" id="{1E014E93-B4CA-9513-F2DF-6346E868239A}"/>
              </a:ext>
            </a:extLst>
          </p:cNvPr>
          <p:cNvSpPr/>
          <p:nvPr/>
        </p:nvSpPr>
        <p:spPr>
          <a:xfrm>
            <a:off x="4588721" y="1580462"/>
            <a:ext cx="359230" cy="287131"/>
          </a:xfrm>
          <a:prstGeom prst="rightArrow">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509075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B14D3E7-07C7-46BC-83C2-F8ACDFB98529}"/>
              </a:ext>
            </a:extLst>
          </p:cNvPr>
          <p:cNvSpPr/>
          <p:nvPr/>
        </p:nvSpPr>
        <p:spPr>
          <a:xfrm>
            <a:off x="4865751" y="1379713"/>
            <a:ext cx="4778164" cy="2274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a:xfrm>
            <a:off x="5074905" y="2111542"/>
            <a:ext cx="3046299" cy="1099771"/>
          </a:xfrm>
        </p:spPr>
        <p:txBody>
          <a:bodyPr/>
          <a:lstStyle/>
          <a:p>
            <a:r>
              <a:rPr lang="en-US" dirty="0"/>
              <a:t>Exploratory Data Analysis</a:t>
            </a:r>
          </a:p>
        </p:txBody>
      </p:sp>
      <p:grpSp>
        <p:nvGrpSpPr>
          <p:cNvPr id="12" name="Grupo 11">
            <a:extLst>
              <a:ext uri="{FF2B5EF4-FFF2-40B4-BE49-F238E27FC236}">
                <a16:creationId xmlns:a16="http://schemas.microsoft.com/office/drawing/2014/main" id="{5686B954-EA23-4665-8540-295A41FA9C7E}"/>
              </a:ext>
            </a:extLst>
          </p:cNvPr>
          <p:cNvGrpSpPr/>
          <p:nvPr/>
        </p:nvGrpSpPr>
        <p:grpSpPr>
          <a:xfrm>
            <a:off x="2872041" y="5259870"/>
            <a:ext cx="528674" cy="528674"/>
            <a:chOff x="2872041" y="5239956"/>
            <a:chExt cx="528674" cy="528674"/>
          </a:xfrm>
        </p:grpSpPr>
        <p:sp>
          <p:nvSpPr>
            <p:cNvPr id="13" name="Elipse 12">
              <a:extLst>
                <a:ext uri="{FF2B5EF4-FFF2-40B4-BE49-F238E27FC236}">
                  <a16:creationId xmlns:a16="http://schemas.microsoft.com/office/drawing/2014/main" id="{5A3BB4B4-076E-40A7-ACA5-FB61609F0769}"/>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8552;p14">
              <a:extLst>
                <a:ext uri="{FF2B5EF4-FFF2-40B4-BE49-F238E27FC236}">
                  <a16:creationId xmlns:a16="http://schemas.microsoft.com/office/drawing/2014/main" id="{BA7956AD-BD0F-4841-B738-AE59FE99165D}"/>
                </a:ext>
              </a:extLst>
            </p:cNvPr>
            <p:cNvGrpSpPr/>
            <p:nvPr/>
          </p:nvGrpSpPr>
          <p:grpSpPr>
            <a:xfrm>
              <a:off x="2958661" y="5326386"/>
              <a:ext cx="355434" cy="355815"/>
              <a:chOff x="4673540" y="3680297"/>
              <a:chExt cx="355434" cy="355815"/>
            </a:xfrm>
            <a:solidFill>
              <a:schemeClr val="tx2"/>
            </a:solidFill>
          </p:grpSpPr>
          <p:sp>
            <p:nvSpPr>
              <p:cNvPr id="15" name="Google Shape;8553;p14">
                <a:extLst>
                  <a:ext uri="{FF2B5EF4-FFF2-40B4-BE49-F238E27FC236}">
                    <a16:creationId xmlns:a16="http://schemas.microsoft.com/office/drawing/2014/main" id="{9CEAF7B9-28DA-4371-ACBD-8E9C836F4F47}"/>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4;p14">
                <a:extLst>
                  <a:ext uri="{FF2B5EF4-FFF2-40B4-BE49-F238E27FC236}">
                    <a16:creationId xmlns:a16="http://schemas.microsoft.com/office/drawing/2014/main" id="{D690AFF7-7B74-4050-9223-08EBA654A1A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55;p14">
                <a:extLst>
                  <a:ext uri="{FF2B5EF4-FFF2-40B4-BE49-F238E27FC236}">
                    <a16:creationId xmlns:a16="http://schemas.microsoft.com/office/drawing/2014/main" id="{475FE4C7-FC8E-4882-BE4D-0AC38AAB5B85}"/>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rupo 17">
            <a:extLst>
              <a:ext uri="{FF2B5EF4-FFF2-40B4-BE49-F238E27FC236}">
                <a16:creationId xmlns:a16="http://schemas.microsoft.com/office/drawing/2014/main" id="{2FEB0F72-3908-4ED7-9C3A-31D77C656E41}"/>
              </a:ext>
            </a:extLst>
          </p:cNvPr>
          <p:cNvGrpSpPr/>
          <p:nvPr/>
        </p:nvGrpSpPr>
        <p:grpSpPr>
          <a:xfrm>
            <a:off x="4286781" y="5265362"/>
            <a:ext cx="528674" cy="528674"/>
            <a:chOff x="4286781" y="5239956"/>
            <a:chExt cx="528674" cy="528674"/>
          </a:xfrm>
        </p:grpSpPr>
        <p:sp>
          <p:nvSpPr>
            <p:cNvPr id="19" name="Elipse 18">
              <a:extLst>
                <a:ext uri="{FF2B5EF4-FFF2-40B4-BE49-F238E27FC236}">
                  <a16:creationId xmlns:a16="http://schemas.microsoft.com/office/drawing/2014/main" id="{9181179F-584F-44FB-B8A5-D41763938EB4}"/>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oogle Shape;9565;p16">
              <a:extLst>
                <a:ext uri="{FF2B5EF4-FFF2-40B4-BE49-F238E27FC236}">
                  <a16:creationId xmlns:a16="http://schemas.microsoft.com/office/drawing/2014/main" id="{FA82F297-A270-406A-85AE-004F5F071F67}"/>
                </a:ext>
              </a:extLst>
            </p:cNvPr>
            <p:cNvGrpSpPr/>
            <p:nvPr/>
          </p:nvGrpSpPr>
          <p:grpSpPr>
            <a:xfrm>
              <a:off x="4374141" y="5344853"/>
              <a:ext cx="353954" cy="318880"/>
              <a:chOff x="3988156" y="3380210"/>
              <a:chExt cx="353954" cy="318880"/>
            </a:xfrm>
            <a:solidFill>
              <a:schemeClr val="tx2"/>
            </a:solidFill>
          </p:grpSpPr>
          <p:sp>
            <p:nvSpPr>
              <p:cNvPr id="21" name="Google Shape;9566;p16">
                <a:extLst>
                  <a:ext uri="{FF2B5EF4-FFF2-40B4-BE49-F238E27FC236}">
                    <a16:creationId xmlns:a16="http://schemas.microsoft.com/office/drawing/2014/main" id="{33D13F98-E824-4B18-9CEF-D5039BDD053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67;p16">
                <a:extLst>
                  <a:ext uri="{FF2B5EF4-FFF2-40B4-BE49-F238E27FC236}">
                    <a16:creationId xmlns:a16="http://schemas.microsoft.com/office/drawing/2014/main" id="{1213F1D9-3C39-4638-B61C-821840938BB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8;p16">
                <a:extLst>
                  <a:ext uri="{FF2B5EF4-FFF2-40B4-BE49-F238E27FC236}">
                    <a16:creationId xmlns:a16="http://schemas.microsoft.com/office/drawing/2014/main" id="{A9F39F96-1AC2-4B70-B96F-8F0CB7E6B668}"/>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9;p16">
                <a:extLst>
                  <a:ext uri="{FF2B5EF4-FFF2-40B4-BE49-F238E27FC236}">
                    <a16:creationId xmlns:a16="http://schemas.microsoft.com/office/drawing/2014/main" id="{2D3FA1BB-EE8C-4EF8-AAC3-B601EB55E20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70;p16">
                <a:extLst>
                  <a:ext uri="{FF2B5EF4-FFF2-40B4-BE49-F238E27FC236}">
                    <a16:creationId xmlns:a16="http://schemas.microsoft.com/office/drawing/2014/main" id="{9C5E2404-E766-4D07-8016-4224C7689F0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181F051A-BB80-47AA-8D9A-56EAE4893701}"/>
              </a:ext>
            </a:extLst>
          </p:cNvPr>
          <p:cNvGrpSpPr/>
          <p:nvPr/>
        </p:nvGrpSpPr>
        <p:grpSpPr>
          <a:xfrm>
            <a:off x="5720764" y="4408976"/>
            <a:ext cx="528675" cy="528675"/>
            <a:chOff x="5720764" y="5239955"/>
            <a:chExt cx="528675" cy="528675"/>
          </a:xfrm>
        </p:grpSpPr>
        <p:sp>
          <p:nvSpPr>
            <p:cNvPr id="27" name="Elipse 26">
              <a:extLst>
                <a:ext uri="{FF2B5EF4-FFF2-40B4-BE49-F238E27FC236}">
                  <a16:creationId xmlns:a16="http://schemas.microsoft.com/office/drawing/2014/main" id="{8E7890C4-7046-4185-B80A-2C489DC59B7C}"/>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481;p16">
              <a:extLst>
                <a:ext uri="{FF2B5EF4-FFF2-40B4-BE49-F238E27FC236}">
                  <a16:creationId xmlns:a16="http://schemas.microsoft.com/office/drawing/2014/main" id="{E27201D2-BA2C-49BF-A0C7-83EEC8D00623}"/>
                </a:ext>
              </a:extLst>
            </p:cNvPr>
            <p:cNvGrpSpPr/>
            <p:nvPr/>
          </p:nvGrpSpPr>
          <p:grpSpPr>
            <a:xfrm>
              <a:off x="5761688" y="5340763"/>
              <a:ext cx="446826" cy="327059"/>
              <a:chOff x="5733194" y="2431718"/>
              <a:chExt cx="446826" cy="327059"/>
            </a:xfrm>
            <a:solidFill>
              <a:schemeClr val="tx2"/>
            </a:solidFill>
          </p:grpSpPr>
          <p:sp>
            <p:nvSpPr>
              <p:cNvPr id="29" name="Google Shape;9482;p16">
                <a:extLst>
                  <a:ext uri="{FF2B5EF4-FFF2-40B4-BE49-F238E27FC236}">
                    <a16:creationId xmlns:a16="http://schemas.microsoft.com/office/drawing/2014/main" id="{03FC178A-73EA-4F32-807D-F6625C24C843}"/>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83;p16">
                <a:extLst>
                  <a:ext uri="{FF2B5EF4-FFF2-40B4-BE49-F238E27FC236}">
                    <a16:creationId xmlns:a16="http://schemas.microsoft.com/office/drawing/2014/main" id="{A960522C-27D6-4E6F-A07C-89DBEBA775BE}"/>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84;p16">
                <a:extLst>
                  <a:ext uri="{FF2B5EF4-FFF2-40B4-BE49-F238E27FC236}">
                    <a16:creationId xmlns:a16="http://schemas.microsoft.com/office/drawing/2014/main" id="{2E5B3F0C-2FAB-4D56-8D7D-D3B11EC7F128}"/>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rupo 31">
            <a:extLst>
              <a:ext uri="{FF2B5EF4-FFF2-40B4-BE49-F238E27FC236}">
                <a16:creationId xmlns:a16="http://schemas.microsoft.com/office/drawing/2014/main" id="{FD79DC95-737C-4E67-836E-6CCCF4119457}"/>
              </a:ext>
            </a:extLst>
          </p:cNvPr>
          <p:cNvGrpSpPr/>
          <p:nvPr/>
        </p:nvGrpSpPr>
        <p:grpSpPr>
          <a:xfrm>
            <a:off x="7159237" y="5228879"/>
            <a:ext cx="546290" cy="546290"/>
            <a:chOff x="7159237" y="5228879"/>
            <a:chExt cx="546290" cy="546290"/>
          </a:xfrm>
        </p:grpSpPr>
        <p:sp>
          <p:nvSpPr>
            <p:cNvPr id="33" name="Elipse 32">
              <a:extLst>
                <a:ext uri="{FF2B5EF4-FFF2-40B4-BE49-F238E27FC236}">
                  <a16:creationId xmlns:a16="http://schemas.microsoft.com/office/drawing/2014/main" id="{72E485D3-9A8C-4FD1-AB30-1E353F4A9671}"/>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4" name="Google Shape;9364;p16">
              <a:extLst>
                <a:ext uri="{FF2B5EF4-FFF2-40B4-BE49-F238E27FC236}">
                  <a16:creationId xmlns:a16="http://schemas.microsoft.com/office/drawing/2014/main" id="{96DAE5CF-CB77-485B-AE52-F4C5225E118C}"/>
                </a:ext>
              </a:extLst>
            </p:cNvPr>
            <p:cNvGrpSpPr/>
            <p:nvPr/>
          </p:nvGrpSpPr>
          <p:grpSpPr>
            <a:xfrm>
              <a:off x="7254833" y="5324284"/>
              <a:ext cx="355099" cy="355481"/>
              <a:chOff x="3539102" y="2427549"/>
              <a:chExt cx="355099" cy="355481"/>
            </a:xfrm>
            <a:solidFill>
              <a:schemeClr val="tx2"/>
            </a:solidFill>
          </p:grpSpPr>
          <p:sp>
            <p:nvSpPr>
              <p:cNvPr id="35" name="Google Shape;9365;p16">
                <a:extLst>
                  <a:ext uri="{FF2B5EF4-FFF2-40B4-BE49-F238E27FC236}">
                    <a16:creationId xmlns:a16="http://schemas.microsoft.com/office/drawing/2014/main" id="{AAED2C56-F993-497B-AA99-847FACAE51E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6;p16">
                <a:extLst>
                  <a:ext uri="{FF2B5EF4-FFF2-40B4-BE49-F238E27FC236}">
                    <a16:creationId xmlns:a16="http://schemas.microsoft.com/office/drawing/2014/main" id="{2B3A30F4-54AB-4307-85AC-41528194744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upo 36">
            <a:extLst>
              <a:ext uri="{FF2B5EF4-FFF2-40B4-BE49-F238E27FC236}">
                <a16:creationId xmlns:a16="http://schemas.microsoft.com/office/drawing/2014/main" id="{96C8E3C0-FEBB-478B-8BD1-D5228BD82F1E}"/>
              </a:ext>
            </a:extLst>
          </p:cNvPr>
          <p:cNvGrpSpPr/>
          <p:nvPr/>
        </p:nvGrpSpPr>
        <p:grpSpPr>
          <a:xfrm>
            <a:off x="1452060" y="5280286"/>
            <a:ext cx="534946" cy="534946"/>
            <a:chOff x="1452060" y="4405696"/>
            <a:chExt cx="534946" cy="534946"/>
          </a:xfrm>
        </p:grpSpPr>
        <p:sp>
          <p:nvSpPr>
            <p:cNvPr id="38" name="Elipse 37">
              <a:extLst>
                <a:ext uri="{FF2B5EF4-FFF2-40B4-BE49-F238E27FC236}">
                  <a16:creationId xmlns:a16="http://schemas.microsoft.com/office/drawing/2014/main" id="{2B6673FF-9755-4016-A354-0D54114D0BB9}"/>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9" name="Google Shape;9763;p16">
              <a:extLst>
                <a:ext uri="{FF2B5EF4-FFF2-40B4-BE49-F238E27FC236}">
                  <a16:creationId xmlns:a16="http://schemas.microsoft.com/office/drawing/2014/main" id="{EDD80E6C-F9F9-4839-BCAB-1754855B78AC}"/>
                </a:ext>
              </a:extLst>
            </p:cNvPr>
            <p:cNvGrpSpPr/>
            <p:nvPr/>
          </p:nvGrpSpPr>
          <p:grpSpPr>
            <a:xfrm>
              <a:off x="1587258" y="4496558"/>
              <a:ext cx="264550" cy="353222"/>
              <a:chOff x="903530" y="3806125"/>
              <a:chExt cx="264550" cy="353222"/>
            </a:xfrm>
            <a:solidFill>
              <a:schemeClr val="tx2"/>
            </a:solidFill>
          </p:grpSpPr>
          <p:sp>
            <p:nvSpPr>
              <p:cNvPr id="40" name="Google Shape;9764;p16">
                <a:extLst>
                  <a:ext uri="{FF2B5EF4-FFF2-40B4-BE49-F238E27FC236}">
                    <a16:creationId xmlns:a16="http://schemas.microsoft.com/office/drawing/2014/main" id="{556986D3-B946-4B74-9299-9068CAA0F1AB}"/>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65;p16">
                <a:extLst>
                  <a:ext uri="{FF2B5EF4-FFF2-40B4-BE49-F238E27FC236}">
                    <a16:creationId xmlns:a16="http://schemas.microsoft.com/office/drawing/2014/main" id="{7000BAEA-15FF-4A88-98F0-4E3AC56105D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66;p16">
                <a:extLst>
                  <a:ext uri="{FF2B5EF4-FFF2-40B4-BE49-F238E27FC236}">
                    <a16:creationId xmlns:a16="http://schemas.microsoft.com/office/drawing/2014/main" id="{DE2126DD-6F46-4EFC-B372-9A3E2E3144C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7;p16">
                <a:extLst>
                  <a:ext uri="{FF2B5EF4-FFF2-40B4-BE49-F238E27FC236}">
                    <a16:creationId xmlns:a16="http://schemas.microsoft.com/office/drawing/2014/main" id="{A62C95C5-01FE-4FB7-8E61-7BAAF839821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Forma libre: forma 43">
            <a:extLst>
              <a:ext uri="{FF2B5EF4-FFF2-40B4-BE49-F238E27FC236}">
                <a16:creationId xmlns:a16="http://schemas.microsoft.com/office/drawing/2014/main" id="{DE0C0517-3C83-49B5-8D58-4B89D181B22C}"/>
              </a:ext>
            </a:extLst>
          </p:cNvPr>
          <p:cNvSpPr/>
          <p:nvPr/>
        </p:nvSpPr>
        <p:spPr>
          <a:xfrm>
            <a:off x="-3018363"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8" name="Google Shape;8552;p14">
            <a:extLst>
              <a:ext uri="{FF2B5EF4-FFF2-40B4-BE49-F238E27FC236}">
                <a16:creationId xmlns:a16="http://schemas.microsoft.com/office/drawing/2014/main" id="{9A8E787C-1A00-40ED-8171-C107E50E7CCA}"/>
              </a:ext>
            </a:extLst>
          </p:cNvPr>
          <p:cNvGrpSpPr/>
          <p:nvPr/>
        </p:nvGrpSpPr>
        <p:grpSpPr>
          <a:xfrm>
            <a:off x="2958661" y="4740873"/>
            <a:ext cx="355434" cy="355815"/>
            <a:chOff x="4673540" y="3680297"/>
            <a:chExt cx="355434" cy="355815"/>
          </a:xfrm>
          <a:solidFill>
            <a:srgbClr val="93B9AD"/>
          </a:solidFill>
        </p:grpSpPr>
        <p:sp>
          <p:nvSpPr>
            <p:cNvPr id="49" name="Google Shape;8553;p14">
              <a:extLst>
                <a:ext uri="{FF2B5EF4-FFF2-40B4-BE49-F238E27FC236}">
                  <a16:creationId xmlns:a16="http://schemas.microsoft.com/office/drawing/2014/main" id="{065AFDCA-A214-46EC-A597-5978526CCB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54;p14">
              <a:extLst>
                <a:ext uri="{FF2B5EF4-FFF2-40B4-BE49-F238E27FC236}">
                  <a16:creationId xmlns:a16="http://schemas.microsoft.com/office/drawing/2014/main" id="{59A9018A-751A-4946-A144-EE38216FFEBF}"/>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5;p14">
              <a:extLst>
                <a:ext uri="{FF2B5EF4-FFF2-40B4-BE49-F238E27FC236}">
                  <a16:creationId xmlns:a16="http://schemas.microsoft.com/office/drawing/2014/main" id="{9C3A2C6D-C9F6-4F20-9BA8-0FB7956A7CC9}"/>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565;p16">
            <a:extLst>
              <a:ext uri="{FF2B5EF4-FFF2-40B4-BE49-F238E27FC236}">
                <a16:creationId xmlns:a16="http://schemas.microsoft.com/office/drawing/2014/main" id="{8CE62540-F951-4BB0-BDA0-137734B417FA}"/>
              </a:ext>
            </a:extLst>
          </p:cNvPr>
          <p:cNvGrpSpPr/>
          <p:nvPr/>
        </p:nvGrpSpPr>
        <p:grpSpPr>
          <a:xfrm>
            <a:off x="4374141" y="4759340"/>
            <a:ext cx="353954" cy="318880"/>
            <a:chOff x="3988156" y="3380210"/>
            <a:chExt cx="353954" cy="318880"/>
          </a:xfrm>
          <a:solidFill>
            <a:schemeClr val="tx2"/>
          </a:solidFill>
        </p:grpSpPr>
        <p:sp>
          <p:nvSpPr>
            <p:cNvPr id="53" name="Google Shape;9566;p16">
              <a:extLst>
                <a:ext uri="{FF2B5EF4-FFF2-40B4-BE49-F238E27FC236}">
                  <a16:creationId xmlns:a16="http://schemas.microsoft.com/office/drawing/2014/main" id="{D0175580-A970-4741-AA51-975890175E8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67;p16">
              <a:extLst>
                <a:ext uri="{FF2B5EF4-FFF2-40B4-BE49-F238E27FC236}">
                  <a16:creationId xmlns:a16="http://schemas.microsoft.com/office/drawing/2014/main" id="{6DDB96FE-9E8F-4C4D-B706-95FEE280A010}"/>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68;p16">
              <a:extLst>
                <a:ext uri="{FF2B5EF4-FFF2-40B4-BE49-F238E27FC236}">
                  <a16:creationId xmlns:a16="http://schemas.microsoft.com/office/drawing/2014/main" id="{368F2FB9-289D-4233-A42E-7B94A026375C}"/>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69;p16">
              <a:extLst>
                <a:ext uri="{FF2B5EF4-FFF2-40B4-BE49-F238E27FC236}">
                  <a16:creationId xmlns:a16="http://schemas.microsoft.com/office/drawing/2014/main" id="{C8C74800-ACDC-4049-81B3-11E01DB54C7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570;p16">
              <a:extLst>
                <a:ext uri="{FF2B5EF4-FFF2-40B4-BE49-F238E27FC236}">
                  <a16:creationId xmlns:a16="http://schemas.microsoft.com/office/drawing/2014/main" id="{4519EA1D-B5F7-42CA-82B6-52E06979758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481;p16">
            <a:extLst>
              <a:ext uri="{FF2B5EF4-FFF2-40B4-BE49-F238E27FC236}">
                <a16:creationId xmlns:a16="http://schemas.microsoft.com/office/drawing/2014/main" id="{E37FD089-50D1-4853-884E-396292E4087A}"/>
              </a:ext>
            </a:extLst>
          </p:cNvPr>
          <p:cNvGrpSpPr/>
          <p:nvPr/>
        </p:nvGrpSpPr>
        <p:grpSpPr>
          <a:xfrm>
            <a:off x="5761688" y="4755251"/>
            <a:ext cx="446826" cy="327059"/>
            <a:chOff x="5733194" y="2431718"/>
            <a:chExt cx="446826" cy="327059"/>
          </a:xfrm>
          <a:noFill/>
        </p:grpSpPr>
        <p:sp>
          <p:nvSpPr>
            <p:cNvPr id="59" name="Google Shape;9482;p16">
              <a:extLst>
                <a:ext uri="{FF2B5EF4-FFF2-40B4-BE49-F238E27FC236}">
                  <a16:creationId xmlns:a16="http://schemas.microsoft.com/office/drawing/2014/main" id="{0D508983-8519-4B43-A376-F5FFEF49F3E5}"/>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83;p16">
              <a:extLst>
                <a:ext uri="{FF2B5EF4-FFF2-40B4-BE49-F238E27FC236}">
                  <a16:creationId xmlns:a16="http://schemas.microsoft.com/office/drawing/2014/main" id="{E2E0B3CA-BFD3-4D6E-8AB2-02A488F153A6}"/>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84;p16">
              <a:extLst>
                <a:ext uri="{FF2B5EF4-FFF2-40B4-BE49-F238E27FC236}">
                  <a16:creationId xmlns:a16="http://schemas.microsoft.com/office/drawing/2014/main" id="{BE383D03-0441-4982-ABF1-3982B2D58B5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364;p16">
            <a:extLst>
              <a:ext uri="{FF2B5EF4-FFF2-40B4-BE49-F238E27FC236}">
                <a16:creationId xmlns:a16="http://schemas.microsoft.com/office/drawing/2014/main" id="{C29A6E26-4144-4A11-8A31-4744735E1452}"/>
              </a:ext>
            </a:extLst>
          </p:cNvPr>
          <p:cNvGrpSpPr/>
          <p:nvPr/>
        </p:nvGrpSpPr>
        <p:grpSpPr>
          <a:xfrm>
            <a:off x="7254833" y="4741040"/>
            <a:ext cx="355099" cy="355481"/>
            <a:chOff x="3539102" y="2427549"/>
            <a:chExt cx="355099" cy="355481"/>
          </a:xfrm>
          <a:solidFill>
            <a:schemeClr val="tx2"/>
          </a:solidFill>
        </p:grpSpPr>
        <p:sp>
          <p:nvSpPr>
            <p:cNvPr id="63" name="Google Shape;9365;p16">
              <a:extLst>
                <a:ext uri="{FF2B5EF4-FFF2-40B4-BE49-F238E27FC236}">
                  <a16:creationId xmlns:a16="http://schemas.microsoft.com/office/drawing/2014/main" id="{9487B12B-8BF2-4539-801F-9E388359B59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6;p16">
              <a:extLst>
                <a:ext uri="{FF2B5EF4-FFF2-40B4-BE49-F238E27FC236}">
                  <a16:creationId xmlns:a16="http://schemas.microsoft.com/office/drawing/2014/main" id="{9CE39758-5A3F-4750-AF58-7B4DFB73FF2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763;p16">
            <a:extLst>
              <a:ext uri="{FF2B5EF4-FFF2-40B4-BE49-F238E27FC236}">
                <a16:creationId xmlns:a16="http://schemas.microsoft.com/office/drawing/2014/main" id="{BF628247-7F29-4C6B-8DF9-B44324142AA4}"/>
              </a:ext>
            </a:extLst>
          </p:cNvPr>
          <p:cNvGrpSpPr/>
          <p:nvPr/>
        </p:nvGrpSpPr>
        <p:grpSpPr>
          <a:xfrm>
            <a:off x="1587258" y="4742169"/>
            <a:ext cx="264550" cy="353222"/>
            <a:chOff x="903530" y="3806125"/>
            <a:chExt cx="264550" cy="353222"/>
          </a:xfrm>
          <a:solidFill>
            <a:schemeClr val="tx2"/>
          </a:solidFill>
        </p:grpSpPr>
        <p:sp>
          <p:nvSpPr>
            <p:cNvPr id="66" name="Google Shape;9764;p16">
              <a:extLst>
                <a:ext uri="{FF2B5EF4-FFF2-40B4-BE49-F238E27FC236}">
                  <a16:creationId xmlns:a16="http://schemas.microsoft.com/office/drawing/2014/main" id="{037F3DF9-8444-4C83-A588-726FEA7E707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65;p16">
              <a:extLst>
                <a:ext uri="{FF2B5EF4-FFF2-40B4-BE49-F238E27FC236}">
                  <a16:creationId xmlns:a16="http://schemas.microsoft.com/office/drawing/2014/main" id="{399E7FEB-66D2-4FA9-8DCA-C9681CF835BE}"/>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66;p16">
              <a:extLst>
                <a:ext uri="{FF2B5EF4-FFF2-40B4-BE49-F238E27FC236}">
                  <a16:creationId xmlns:a16="http://schemas.microsoft.com/office/drawing/2014/main" id="{33E13588-35F3-4A0A-85F6-0638008D4152}"/>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7;p16">
              <a:extLst>
                <a:ext uri="{FF2B5EF4-FFF2-40B4-BE49-F238E27FC236}">
                  <a16:creationId xmlns:a16="http://schemas.microsoft.com/office/drawing/2014/main" id="{E204F022-4169-40EC-9FBC-CBBA570B7490}"/>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7">
            <a:extLst>
              <a:ext uri="{FF2B5EF4-FFF2-40B4-BE49-F238E27FC236}">
                <a16:creationId xmlns:a16="http://schemas.microsoft.com/office/drawing/2014/main" id="{AACE07C5-EDAD-EBE0-FC47-8553F676F64C}"/>
              </a:ext>
            </a:extLst>
          </p:cNvPr>
          <p:cNvSpPr txBox="1">
            <a:spLocks/>
          </p:cNvSpPr>
          <p:nvPr/>
        </p:nvSpPr>
        <p:spPr>
          <a:xfrm>
            <a:off x="4656483" y="502160"/>
            <a:ext cx="1185106" cy="1053202"/>
          </a:xfrm>
          <a:prstGeom prst="rect">
            <a:avLst/>
          </a:prstGeom>
          <a:solidFill>
            <a:schemeClr val="bg2"/>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s-ES" sz="5000" b="1" dirty="0">
                <a:cs typeface="Rubik" pitchFamily="2" charset="-79"/>
              </a:rPr>
              <a:t>03</a:t>
            </a:r>
            <a:endParaRPr lang="en-US" sz="5000" b="1" dirty="0">
              <a:cs typeface="Rubik" pitchFamily="2" charset="-79"/>
            </a:endParaRPr>
          </a:p>
        </p:txBody>
      </p:sp>
      <p:sp>
        <p:nvSpPr>
          <p:cNvPr id="2060" name="AutoShape 14" descr="types of customers">
            <a:extLst>
              <a:ext uri="{FF2B5EF4-FFF2-40B4-BE49-F238E27FC236}">
                <a16:creationId xmlns:a16="http://schemas.microsoft.com/office/drawing/2014/main" id="{C29677DD-5C06-C791-38E6-ED23CDF264AA}"/>
              </a:ext>
            </a:extLst>
          </p:cNvPr>
          <p:cNvSpPr>
            <a:spLocks noGrp="1" noChangeAspect="1" noChangeArrowheads="1"/>
          </p:cNvSpPr>
          <p:nvPr>
            <p:ph type="pic"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61" name="Google Shape;50;p16">
            <a:extLst>
              <a:ext uri="{FF2B5EF4-FFF2-40B4-BE49-F238E27FC236}">
                <a16:creationId xmlns:a16="http://schemas.microsoft.com/office/drawing/2014/main" id="{6A44A021-1C60-625C-5726-C054A577011F}"/>
              </a:ext>
            </a:extLst>
          </p:cNvPr>
          <p:cNvGrpSpPr/>
          <p:nvPr/>
        </p:nvGrpSpPr>
        <p:grpSpPr>
          <a:xfrm>
            <a:off x="508000" y="253633"/>
            <a:ext cx="4093899" cy="4351299"/>
            <a:chOff x="780575" y="1324941"/>
            <a:chExt cx="2732225" cy="2493534"/>
          </a:xfrm>
        </p:grpSpPr>
        <p:sp>
          <p:nvSpPr>
            <p:cNvPr id="2062" name="Google Shape;51;p16">
              <a:extLst>
                <a:ext uri="{FF2B5EF4-FFF2-40B4-BE49-F238E27FC236}">
                  <a16:creationId xmlns:a16="http://schemas.microsoft.com/office/drawing/2014/main" id="{8DF00CE5-BA80-01BB-5BD1-66630D3555FD}"/>
                </a:ext>
              </a:extLst>
            </p:cNvPr>
            <p:cNvSpPr/>
            <p:nvPr/>
          </p:nvSpPr>
          <p:spPr>
            <a:xfrm>
              <a:off x="780575" y="370777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52;p16">
              <a:extLst>
                <a:ext uri="{FF2B5EF4-FFF2-40B4-BE49-F238E27FC236}">
                  <a16:creationId xmlns:a16="http://schemas.microsoft.com/office/drawing/2014/main" id="{5BD9B37D-374B-6DD9-EB29-9CE267725EC4}"/>
                </a:ext>
              </a:extLst>
            </p:cNvPr>
            <p:cNvSpPr/>
            <p:nvPr/>
          </p:nvSpPr>
          <p:spPr>
            <a:xfrm>
              <a:off x="2536900" y="367292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 name="Google Shape;53;p16">
              <a:extLst>
                <a:ext uri="{FF2B5EF4-FFF2-40B4-BE49-F238E27FC236}">
                  <a16:creationId xmlns:a16="http://schemas.microsoft.com/office/drawing/2014/main" id="{571104D9-167E-E9FF-C5F4-E9FA07834506}"/>
                </a:ext>
              </a:extLst>
            </p:cNvPr>
            <p:cNvGrpSpPr/>
            <p:nvPr/>
          </p:nvGrpSpPr>
          <p:grpSpPr>
            <a:xfrm>
              <a:off x="805623" y="1324941"/>
              <a:ext cx="2392957" cy="2423970"/>
              <a:chOff x="1224125" y="238125"/>
              <a:chExt cx="5171725" cy="5238750"/>
            </a:xfrm>
          </p:grpSpPr>
          <p:sp>
            <p:nvSpPr>
              <p:cNvPr id="2067" name="Google Shape;54;p16">
                <a:extLst>
                  <a:ext uri="{FF2B5EF4-FFF2-40B4-BE49-F238E27FC236}">
                    <a16:creationId xmlns:a16="http://schemas.microsoft.com/office/drawing/2014/main" id="{C432596B-AEFB-152C-DD72-69DBE33FEFD0}"/>
                  </a:ext>
                </a:extLst>
              </p:cNvPr>
              <p:cNvSpPr/>
              <p:nvPr/>
            </p:nvSpPr>
            <p:spPr>
              <a:xfrm>
                <a:off x="2554425" y="3174350"/>
                <a:ext cx="296175" cy="1920425"/>
              </a:xfrm>
              <a:custGeom>
                <a:avLst/>
                <a:gdLst/>
                <a:ahLst/>
                <a:cxnLst/>
                <a:rect l="l" t="t" r="r" b="b"/>
                <a:pathLst>
                  <a:path w="11847" h="76817" extrusionOk="0">
                    <a:moveTo>
                      <a:pt x="0" y="0"/>
                    </a:moveTo>
                    <a:lnTo>
                      <a:pt x="0" y="76816"/>
                    </a:lnTo>
                    <a:lnTo>
                      <a:pt x="11846" y="76816"/>
                    </a:lnTo>
                    <a:lnTo>
                      <a:pt x="118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55;p16">
                <a:extLst>
                  <a:ext uri="{FF2B5EF4-FFF2-40B4-BE49-F238E27FC236}">
                    <a16:creationId xmlns:a16="http://schemas.microsoft.com/office/drawing/2014/main" id="{2AC3CBF9-0537-2631-A01D-C4097AAC90C5}"/>
                  </a:ext>
                </a:extLst>
              </p:cNvPr>
              <p:cNvSpPr/>
              <p:nvPr/>
            </p:nvSpPr>
            <p:spPr>
              <a:xfrm>
                <a:off x="3027575" y="2776100"/>
                <a:ext cx="296175" cy="2318675"/>
              </a:xfrm>
              <a:custGeom>
                <a:avLst/>
                <a:gdLst/>
                <a:ahLst/>
                <a:cxnLst/>
                <a:rect l="l" t="t" r="r" b="b"/>
                <a:pathLst>
                  <a:path w="11847" h="92747" extrusionOk="0">
                    <a:moveTo>
                      <a:pt x="0" y="1"/>
                    </a:moveTo>
                    <a:lnTo>
                      <a:pt x="0" y="92746"/>
                    </a:lnTo>
                    <a:lnTo>
                      <a:pt x="11846" y="92746"/>
                    </a:lnTo>
                    <a:lnTo>
                      <a:pt x="11846" y="1"/>
                    </a:ln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56;p16">
                <a:extLst>
                  <a:ext uri="{FF2B5EF4-FFF2-40B4-BE49-F238E27FC236}">
                    <a16:creationId xmlns:a16="http://schemas.microsoft.com/office/drawing/2014/main" id="{F75E9078-9B4D-D525-7F92-ED9F7A82C4C2}"/>
                  </a:ext>
                </a:extLst>
              </p:cNvPr>
              <p:cNvSpPr/>
              <p:nvPr/>
            </p:nvSpPr>
            <p:spPr>
              <a:xfrm>
                <a:off x="3539575" y="2298850"/>
                <a:ext cx="295875" cy="2795925"/>
              </a:xfrm>
              <a:custGeom>
                <a:avLst/>
                <a:gdLst/>
                <a:ahLst/>
                <a:cxnLst/>
                <a:rect l="l" t="t" r="r" b="b"/>
                <a:pathLst>
                  <a:path w="11835" h="111837" extrusionOk="0">
                    <a:moveTo>
                      <a:pt x="1" y="0"/>
                    </a:moveTo>
                    <a:lnTo>
                      <a:pt x="1" y="111836"/>
                    </a:lnTo>
                    <a:lnTo>
                      <a:pt x="11834" y="111836"/>
                    </a:lnTo>
                    <a:lnTo>
                      <a:pt x="11834" y="0"/>
                    </a:lnTo>
                    <a:close/>
                  </a:path>
                </a:pathLst>
              </a:custGeom>
              <a:solidFill>
                <a:schemeClr val="tx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57;p16">
                <a:extLst>
                  <a:ext uri="{FF2B5EF4-FFF2-40B4-BE49-F238E27FC236}">
                    <a16:creationId xmlns:a16="http://schemas.microsoft.com/office/drawing/2014/main" id="{FDDB075A-7344-1DB5-0D6C-B34936CF4A68}"/>
                  </a:ext>
                </a:extLst>
              </p:cNvPr>
              <p:cNvSpPr/>
              <p:nvPr/>
            </p:nvSpPr>
            <p:spPr>
              <a:xfrm>
                <a:off x="4012725" y="1815900"/>
                <a:ext cx="295875" cy="3278875"/>
              </a:xfrm>
              <a:custGeom>
                <a:avLst/>
                <a:gdLst/>
                <a:ahLst/>
                <a:cxnLst/>
                <a:rect l="l" t="t" r="r" b="b"/>
                <a:pathLst>
                  <a:path w="11835" h="131155" extrusionOk="0">
                    <a:moveTo>
                      <a:pt x="1" y="1"/>
                    </a:moveTo>
                    <a:lnTo>
                      <a:pt x="1" y="131154"/>
                    </a:lnTo>
                    <a:lnTo>
                      <a:pt x="11834" y="131154"/>
                    </a:lnTo>
                    <a:lnTo>
                      <a:pt x="11834"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58;p16">
                <a:extLst>
                  <a:ext uri="{FF2B5EF4-FFF2-40B4-BE49-F238E27FC236}">
                    <a16:creationId xmlns:a16="http://schemas.microsoft.com/office/drawing/2014/main" id="{4A9AE904-7B8F-532B-5FB3-957879DD50DA}"/>
                  </a:ext>
                </a:extLst>
              </p:cNvPr>
              <p:cNvSpPr/>
              <p:nvPr/>
            </p:nvSpPr>
            <p:spPr>
              <a:xfrm>
                <a:off x="4559200" y="1484675"/>
                <a:ext cx="296175" cy="3610100"/>
              </a:xfrm>
              <a:custGeom>
                <a:avLst/>
                <a:gdLst/>
                <a:ahLst/>
                <a:cxnLst/>
                <a:rect l="l" t="t" r="r" b="b"/>
                <a:pathLst>
                  <a:path w="11847" h="144404" extrusionOk="0">
                    <a:moveTo>
                      <a:pt x="1" y="0"/>
                    </a:moveTo>
                    <a:lnTo>
                      <a:pt x="1" y="144403"/>
                    </a:lnTo>
                    <a:lnTo>
                      <a:pt x="11847" y="144403"/>
                    </a:lnTo>
                    <a:lnTo>
                      <a:pt x="11847" y="0"/>
                    </a:lnTo>
                    <a:close/>
                  </a:path>
                </a:pathLst>
              </a:custGeom>
              <a:solidFill>
                <a:schemeClr val="tx2">
                  <a:lumMod val="50000"/>
                </a:schemeClr>
              </a:solidFill>
              <a:ln>
                <a:solidFill>
                  <a:srgbClr val="93B9A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59;p16">
                <a:extLst>
                  <a:ext uri="{FF2B5EF4-FFF2-40B4-BE49-F238E27FC236}">
                    <a16:creationId xmlns:a16="http://schemas.microsoft.com/office/drawing/2014/main" id="{010F13AD-59E4-1B54-7F12-3C86566C3F30}"/>
                  </a:ext>
                </a:extLst>
              </p:cNvPr>
              <p:cNvSpPr/>
              <p:nvPr/>
            </p:nvSpPr>
            <p:spPr>
              <a:xfrm>
                <a:off x="5139800" y="908175"/>
                <a:ext cx="296175" cy="4186600"/>
              </a:xfrm>
              <a:custGeom>
                <a:avLst/>
                <a:gdLst/>
                <a:ahLst/>
                <a:cxnLst/>
                <a:rect l="l" t="t" r="r" b="b"/>
                <a:pathLst>
                  <a:path w="11847" h="167464" extrusionOk="0">
                    <a:moveTo>
                      <a:pt x="1" y="0"/>
                    </a:moveTo>
                    <a:lnTo>
                      <a:pt x="1" y="167463"/>
                    </a:lnTo>
                    <a:lnTo>
                      <a:pt x="11847" y="167463"/>
                    </a:lnTo>
                    <a:lnTo>
                      <a:pt x="1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60;p16">
                <a:extLst>
                  <a:ext uri="{FF2B5EF4-FFF2-40B4-BE49-F238E27FC236}">
                    <a16:creationId xmlns:a16="http://schemas.microsoft.com/office/drawing/2014/main" id="{9A68F03F-D888-EF3C-B129-156ACFDD8DE1}"/>
                  </a:ext>
                </a:extLst>
              </p:cNvPr>
              <p:cNvSpPr/>
              <p:nvPr/>
            </p:nvSpPr>
            <p:spPr>
              <a:xfrm>
                <a:off x="2495000" y="253600"/>
                <a:ext cx="3044025" cy="2495650"/>
              </a:xfrm>
              <a:custGeom>
                <a:avLst/>
                <a:gdLst/>
                <a:ahLst/>
                <a:cxnLst/>
                <a:rect l="l" t="t" r="r" b="b"/>
                <a:pathLst>
                  <a:path w="121761" h="99826" extrusionOk="0">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61;p16">
                <a:extLst>
                  <a:ext uri="{FF2B5EF4-FFF2-40B4-BE49-F238E27FC236}">
                    <a16:creationId xmlns:a16="http://schemas.microsoft.com/office/drawing/2014/main" id="{A7C7E7F0-0247-F3AF-D11C-AF987DFB920A}"/>
                  </a:ext>
                </a:extLst>
              </p:cNvPr>
              <p:cNvSpPr/>
              <p:nvPr/>
            </p:nvSpPr>
            <p:spPr>
              <a:xfrm>
                <a:off x="5449225" y="238125"/>
                <a:ext cx="105275" cy="104950"/>
              </a:xfrm>
              <a:custGeom>
                <a:avLst/>
                <a:gdLst/>
                <a:ahLst/>
                <a:cxnLst/>
                <a:rect l="l" t="t" r="r" b="b"/>
                <a:pathLst>
                  <a:path w="4211" h="4198" extrusionOk="0">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62;p16">
                <a:extLst>
                  <a:ext uri="{FF2B5EF4-FFF2-40B4-BE49-F238E27FC236}">
                    <a16:creationId xmlns:a16="http://schemas.microsoft.com/office/drawing/2014/main" id="{8C552BBC-AB13-2B42-0989-6BBEA40FA6BD}"/>
                  </a:ext>
                </a:extLst>
              </p:cNvPr>
              <p:cNvSpPr/>
              <p:nvPr/>
            </p:nvSpPr>
            <p:spPr>
              <a:xfrm>
                <a:off x="2444425" y="2712250"/>
                <a:ext cx="91675" cy="104025"/>
              </a:xfrm>
              <a:custGeom>
                <a:avLst/>
                <a:gdLst/>
                <a:ahLst/>
                <a:cxnLst/>
                <a:rect l="l" t="t" r="r" b="b"/>
                <a:pathLst>
                  <a:path w="3667" h="4161" extrusionOk="0">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63;p16">
                <a:extLst>
                  <a:ext uri="{FF2B5EF4-FFF2-40B4-BE49-F238E27FC236}">
                    <a16:creationId xmlns:a16="http://schemas.microsoft.com/office/drawing/2014/main" id="{1C9E700F-D301-C418-35B3-CAAF93CA7B67}"/>
                  </a:ext>
                </a:extLst>
              </p:cNvPr>
              <p:cNvSpPr/>
              <p:nvPr/>
            </p:nvSpPr>
            <p:spPr>
              <a:xfrm>
                <a:off x="2652725" y="2440750"/>
                <a:ext cx="91675" cy="103700"/>
              </a:xfrm>
              <a:custGeom>
                <a:avLst/>
                <a:gdLst/>
                <a:ahLst/>
                <a:cxnLst/>
                <a:rect l="l" t="t" r="r" b="b"/>
                <a:pathLst>
                  <a:path w="3667" h="4148" extrusionOk="0">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64;p16">
                <a:extLst>
                  <a:ext uri="{FF2B5EF4-FFF2-40B4-BE49-F238E27FC236}">
                    <a16:creationId xmlns:a16="http://schemas.microsoft.com/office/drawing/2014/main" id="{94CA6063-4D12-796E-2866-33F5C513F561}"/>
                  </a:ext>
                </a:extLst>
              </p:cNvPr>
              <p:cNvSpPr/>
              <p:nvPr/>
            </p:nvSpPr>
            <p:spPr>
              <a:xfrm>
                <a:off x="3078125" y="2421150"/>
                <a:ext cx="91700" cy="104025"/>
              </a:xfrm>
              <a:custGeom>
                <a:avLst/>
                <a:gdLst/>
                <a:ahLst/>
                <a:cxnLst/>
                <a:rect l="l" t="t" r="r" b="b"/>
                <a:pathLst>
                  <a:path w="3668" h="4161" extrusionOk="0">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65;p16">
                <a:extLst>
                  <a:ext uri="{FF2B5EF4-FFF2-40B4-BE49-F238E27FC236}">
                    <a16:creationId xmlns:a16="http://schemas.microsoft.com/office/drawing/2014/main" id="{5620FE3F-ED88-530D-9C91-E29DFA738364}"/>
                  </a:ext>
                </a:extLst>
              </p:cNvPr>
              <p:cNvSpPr/>
              <p:nvPr/>
            </p:nvSpPr>
            <p:spPr>
              <a:xfrm>
                <a:off x="3914425" y="1484675"/>
                <a:ext cx="91375" cy="104000"/>
              </a:xfrm>
              <a:custGeom>
                <a:avLst/>
                <a:gdLst/>
                <a:ahLst/>
                <a:cxnLst/>
                <a:rect l="l" t="t" r="r" b="b"/>
                <a:pathLst>
                  <a:path w="3655" h="4160" extrusionOk="0">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66;p16">
                <a:extLst>
                  <a:ext uri="{FF2B5EF4-FFF2-40B4-BE49-F238E27FC236}">
                    <a16:creationId xmlns:a16="http://schemas.microsoft.com/office/drawing/2014/main" id="{A513D995-14EB-6EB5-1F49-156A4D56A881}"/>
                  </a:ext>
                </a:extLst>
              </p:cNvPr>
              <p:cNvSpPr/>
              <p:nvPr/>
            </p:nvSpPr>
            <p:spPr>
              <a:xfrm>
                <a:off x="4305075" y="1484675"/>
                <a:ext cx="91700" cy="104000"/>
              </a:xfrm>
              <a:custGeom>
                <a:avLst/>
                <a:gdLst/>
                <a:ahLst/>
                <a:cxnLst/>
                <a:rect l="l" t="t" r="r" b="b"/>
                <a:pathLst>
                  <a:path w="3668" h="4160" extrusionOk="0">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67;p16">
                <a:extLst>
                  <a:ext uri="{FF2B5EF4-FFF2-40B4-BE49-F238E27FC236}">
                    <a16:creationId xmlns:a16="http://schemas.microsoft.com/office/drawing/2014/main" id="{ED6BD330-C68D-247B-EECE-352AF1244D24}"/>
                  </a:ext>
                </a:extLst>
              </p:cNvPr>
              <p:cNvSpPr/>
              <p:nvPr/>
            </p:nvSpPr>
            <p:spPr>
              <a:xfrm>
                <a:off x="5048150" y="2501750"/>
                <a:ext cx="891950" cy="605300"/>
              </a:xfrm>
              <a:custGeom>
                <a:avLst/>
                <a:gdLst/>
                <a:ahLst/>
                <a:cxnLst/>
                <a:rect l="l" t="t" r="r" b="b"/>
                <a:pathLst>
                  <a:path w="35678" h="24212" extrusionOk="0">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68;p16">
                <a:extLst>
                  <a:ext uri="{FF2B5EF4-FFF2-40B4-BE49-F238E27FC236}">
                    <a16:creationId xmlns:a16="http://schemas.microsoft.com/office/drawing/2014/main" id="{8DD1F002-45BE-CD2E-E233-93F9D2FE4EB4}"/>
                  </a:ext>
                </a:extLst>
              </p:cNvPr>
              <p:cNvSpPr/>
              <p:nvPr/>
            </p:nvSpPr>
            <p:spPr>
              <a:xfrm>
                <a:off x="4837325" y="2067800"/>
                <a:ext cx="361600" cy="713375"/>
              </a:xfrm>
              <a:custGeom>
                <a:avLst/>
                <a:gdLst/>
                <a:ahLst/>
                <a:cxnLst/>
                <a:rect l="l" t="t" r="r" b="b"/>
                <a:pathLst>
                  <a:path w="14464" h="28535" extrusionOk="0">
                    <a:moveTo>
                      <a:pt x="3819" y="1"/>
                    </a:moveTo>
                    <a:lnTo>
                      <a:pt x="1" y="1505"/>
                    </a:lnTo>
                    <a:lnTo>
                      <a:pt x="10646" y="28535"/>
                    </a:lnTo>
                    <a:lnTo>
                      <a:pt x="14464" y="27030"/>
                    </a:lnTo>
                    <a:lnTo>
                      <a:pt x="3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69;p16">
                <a:extLst>
                  <a:ext uri="{FF2B5EF4-FFF2-40B4-BE49-F238E27FC236}">
                    <a16:creationId xmlns:a16="http://schemas.microsoft.com/office/drawing/2014/main" id="{0C7FE6FD-B644-638A-408A-6CE5BCFD4375}"/>
                  </a:ext>
                </a:extLst>
              </p:cNvPr>
              <p:cNvSpPr/>
              <p:nvPr/>
            </p:nvSpPr>
            <p:spPr>
              <a:xfrm>
                <a:off x="4885050" y="2227425"/>
                <a:ext cx="530400" cy="1049975"/>
              </a:xfrm>
              <a:custGeom>
                <a:avLst/>
                <a:gdLst/>
                <a:ahLst/>
                <a:cxnLst/>
                <a:rect l="l" t="t" r="r" b="b"/>
                <a:pathLst>
                  <a:path w="21216" h="41999" extrusionOk="0">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70;p16">
                <a:extLst>
                  <a:ext uri="{FF2B5EF4-FFF2-40B4-BE49-F238E27FC236}">
                    <a16:creationId xmlns:a16="http://schemas.microsoft.com/office/drawing/2014/main" id="{966E4D2C-C7A2-4351-2725-480A3A3A17DE}"/>
                  </a:ext>
                </a:extLst>
              </p:cNvPr>
              <p:cNvSpPr/>
              <p:nvPr/>
            </p:nvSpPr>
            <p:spPr>
              <a:xfrm>
                <a:off x="4758325" y="1951175"/>
                <a:ext cx="220325" cy="186825"/>
              </a:xfrm>
              <a:custGeom>
                <a:avLst/>
                <a:gdLst/>
                <a:ahLst/>
                <a:cxnLst/>
                <a:rect l="l" t="t" r="r" b="b"/>
                <a:pathLst>
                  <a:path w="8813" h="7473" extrusionOk="0">
                    <a:moveTo>
                      <a:pt x="6941" y="1"/>
                    </a:moveTo>
                    <a:lnTo>
                      <a:pt x="0" y="2731"/>
                    </a:lnTo>
                    <a:lnTo>
                      <a:pt x="1871" y="7472"/>
                    </a:lnTo>
                    <a:lnTo>
                      <a:pt x="8812" y="4741"/>
                    </a:lnTo>
                    <a:lnTo>
                      <a:pt x="6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71;p16">
                <a:extLst>
                  <a:ext uri="{FF2B5EF4-FFF2-40B4-BE49-F238E27FC236}">
                    <a16:creationId xmlns:a16="http://schemas.microsoft.com/office/drawing/2014/main" id="{290B9269-2672-D88F-493B-F660A1B17B75}"/>
                  </a:ext>
                </a:extLst>
              </p:cNvPr>
              <p:cNvSpPr/>
              <p:nvPr/>
            </p:nvSpPr>
            <p:spPr>
              <a:xfrm>
                <a:off x="3709300" y="438500"/>
                <a:ext cx="1653350" cy="1653350"/>
              </a:xfrm>
              <a:custGeom>
                <a:avLst/>
                <a:gdLst/>
                <a:ahLst/>
                <a:cxnLst/>
                <a:rect l="l" t="t" r="r" b="b"/>
                <a:pathLst>
                  <a:path w="66134" h="66134" extrusionOk="0">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72;p16">
                <a:extLst>
                  <a:ext uri="{FF2B5EF4-FFF2-40B4-BE49-F238E27FC236}">
                    <a16:creationId xmlns:a16="http://schemas.microsoft.com/office/drawing/2014/main" id="{369D13E1-7CEB-7779-C914-349CDD58A36D}"/>
                  </a:ext>
                </a:extLst>
              </p:cNvPr>
              <p:cNvSpPr/>
              <p:nvPr/>
            </p:nvSpPr>
            <p:spPr>
              <a:xfrm>
                <a:off x="5643300" y="2451825"/>
                <a:ext cx="580300" cy="1087600"/>
              </a:xfrm>
              <a:custGeom>
                <a:avLst/>
                <a:gdLst/>
                <a:ahLst/>
                <a:cxnLst/>
                <a:rect l="l" t="t" r="r" b="b"/>
                <a:pathLst>
                  <a:path w="23212" h="43504" extrusionOk="0">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73;p16">
                <a:extLst>
                  <a:ext uri="{FF2B5EF4-FFF2-40B4-BE49-F238E27FC236}">
                    <a16:creationId xmlns:a16="http://schemas.microsoft.com/office/drawing/2014/main" id="{B4A05938-F6DF-225E-A306-4E46A69160D2}"/>
                  </a:ext>
                </a:extLst>
              </p:cNvPr>
              <p:cNvSpPr/>
              <p:nvPr/>
            </p:nvSpPr>
            <p:spPr>
              <a:xfrm>
                <a:off x="5662575" y="2069375"/>
                <a:ext cx="323050" cy="456125"/>
              </a:xfrm>
              <a:custGeom>
                <a:avLst/>
                <a:gdLst/>
                <a:ahLst/>
                <a:cxnLst/>
                <a:rect l="l" t="t" r="r" b="b"/>
                <a:pathLst>
                  <a:path w="12922" h="18245" extrusionOk="0">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74;p16">
                <a:extLst>
                  <a:ext uri="{FF2B5EF4-FFF2-40B4-BE49-F238E27FC236}">
                    <a16:creationId xmlns:a16="http://schemas.microsoft.com/office/drawing/2014/main" id="{E326A1BD-BF94-6BA9-25A1-197C53DE673E}"/>
                  </a:ext>
                </a:extLst>
              </p:cNvPr>
              <p:cNvSpPr/>
              <p:nvPr/>
            </p:nvSpPr>
            <p:spPr>
              <a:xfrm>
                <a:off x="5632875" y="1969500"/>
                <a:ext cx="399825" cy="375525"/>
              </a:xfrm>
              <a:custGeom>
                <a:avLst/>
                <a:gdLst/>
                <a:ahLst/>
                <a:cxnLst/>
                <a:rect l="l" t="t" r="r" b="b"/>
                <a:pathLst>
                  <a:path w="15993" h="15021" extrusionOk="0">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75;p16">
                <a:extLst>
                  <a:ext uri="{FF2B5EF4-FFF2-40B4-BE49-F238E27FC236}">
                    <a16:creationId xmlns:a16="http://schemas.microsoft.com/office/drawing/2014/main" id="{65008E76-7FDA-D6DF-B5A1-035C676CA0BD}"/>
                  </a:ext>
                </a:extLst>
              </p:cNvPr>
              <p:cNvSpPr/>
              <p:nvPr/>
            </p:nvSpPr>
            <p:spPr>
              <a:xfrm>
                <a:off x="5816500" y="2368375"/>
                <a:ext cx="72075" cy="96750"/>
              </a:xfrm>
              <a:custGeom>
                <a:avLst/>
                <a:gdLst/>
                <a:ahLst/>
                <a:cxnLst/>
                <a:rect l="l" t="t" r="r" b="b"/>
                <a:pathLst>
                  <a:path w="2883" h="3870" extrusionOk="0">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76;p16">
                <a:extLst>
                  <a:ext uri="{FF2B5EF4-FFF2-40B4-BE49-F238E27FC236}">
                    <a16:creationId xmlns:a16="http://schemas.microsoft.com/office/drawing/2014/main" id="{C02B9E6F-5F5D-3F5B-0387-5C51A9C265F5}"/>
                  </a:ext>
                </a:extLst>
              </p:cNvPr>
              <p:cNvSpPr/>
              <p:nvPr/>
            </p:nvSpPr>
            <p:spPr>
              <a:xfrm>
                <a:off x="5805750" y="2429375"/>
                <a:ext cx="187775" cy="122350"/>
              </a:xfrm>
              <a:custGeom>
                <a:avLst/>
                <a:gdLst/>
                <a:ahLst/>
                <a:cxnLst/>
                <a:rect l="l" t="t" r="r" b="b"/>
                <a:pathLst>
                  <a:path w="7511" h="4894" extrusionOk="0">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77;p16">
                <a:extLst>
                  <a:ext uri="{FF2B5EF4-FFF2-40B4-BE49-F238E27FC236}">
                    <a16:creationId xmlns:a16="http://schemas.microsoft.com/office/drawing/2014/main" id="{196509D0-1663-715B-62F7-A456E193D553}"/>
                  </a:ext>
                </a:extLst>
              </p:cNvPr>
              <p:cNvSpPr/>
              <p:nvPr/>
            </p:nvSpPr>
            <p:spPr>
              <a:xfrm>
                <a:off x="5643300" y="3539400"/>
                <a:ext cx="750025" cy="1660300"/>
              </a:xfrm>
              <a:custGeom>
                <a:avLst/>
                <a:gdLst/>
                <a:ahLst/>
                <a:cxnLst/>
                <a:rect l="l" t="t" r="r" b="b"/>
                <a:pathLst>
                  <a:path w="30001" h="66412" extrusionOk="0">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78;p16">
                <a:extLst>
                  <a:ext uri="{FF2B5EF4-FFF2-40B4-BE49-F238E27FC236}">
                    <a16:creationId xmlns:a16="http://schemas.microsoft.com/office/drawing/2014/main" id="{2A29D500-6301-A8E5-7C65-B359B1C80BFD}"/>
                  </a:ext>
                </a:extLst>
              </p:cNvPr>
              <p:cNvSpPr/>
              <p:nvPr/>
            </p:nvSpPr>
            <p:spPr>
              <a:xfrm>
                <a:off x="6214425" y="5144675"/>
                <a:ext cx="156150" cy="91375"/>
              </a:xfrm>
              <a:custGeom>
                <a:avLst/>
                <a:gdLst/>
                <a:ahLst/>
                <a:cxnLst/>
                <a:rect l="l" t="t" r="r" b="b"/>
                <a:pathLst>
                  <a:path w="6246" h="3655" extrusionOk="0">
                    <a:moveTo>
                      <a:pt x="0" y="1"/>
                    </a:moveTo>
                    <a:lnTo>
                      <a:pt x="835" y="3654"/>
                    </a:lnTo>
                    <a:lnTo>
                      <a:pt x="6246" y="3654"/>
                    </a:lnTo>
                    <a:lnTo>
                      <a:pt x="5715"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79;p16">
                <a:extLst>
                  <a:ext uri="{FF2B5EF4-FFF2-40B4-BE49-F238E27FC236}">
                    <a16:creationId xmlns:a16="http://schemas.microsoft.com/office/drawing/2014/main" id="{EC207A3B-39FE-8FDF-A88C-6D42D9071E0F}"/>
                  </a:ext>
                </a:extLst>
              </p:cNvPr>
              <p:cNvSpPr/>
              <p:nvPr/>
            </p:nvSpPr>
            <p:spPr>
              <a:xfrm>
                <a:off x="6018150" y="5236025"/>
                <a:ext cx="377700" cy="201675"/>
              </a:xfrm>
              <a:custGeom>
                <a:avLst/>
                <a:gdLst/>
                <a:ahLst/>
                <a:cxnLst/>
                <a:rect l="l" t="t" r="r" b="b"/>
                <a:pathLst>
                  <a:path w="15108" h="8067" extrusionOk="0">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80;p16">
                <a:extLst>
                  <a:ext uri="{FF2B5EF4-FFF2-40B4-BE49-F238E27FC236}">
                    <a16:creationId xmlns:a16="http://schemas.microsoft.com/office/drawing/2014/main" id="{E1054E48-16FB-41B2-255B-845D41A08AD5}"/>
                  </a:ext>
                </a:extLst>
              </p:cNvPr>
              <p:cNvSpPr/>
              <p:nvPr/>
            </p:nvSpPr>
            <p:spPr>
              <a:xfrm>
                <a:off x="5812700" y="5144675"/>
                <a:ext cx="134975" cy="91375"/>
              </a:xfrm>
              <a:custGeom>
                <a:avLst/>
                <a:gdLst/>
                <a:ahLst/>
                <a:cxnLst/>
                <a:rect l="l" t="t" r="r" b="b"/>
                <a:pathLst>
                  <a:path w="5399" h="3655" extrusionOk="0">
                    <a:moveTo>
                      <a:pt x="1" y="1"/>
                    </a:moveTo>
                    <a:lnTo>
                      <a:pt x="1" y="3654"/>
                    </a:lnTo>
                    <a:lnTo>
                      <a:pt x="5399" y="3654"/>
                    </a:lnTo>
                    <a:lnTo>
                      <a:pt x="5399"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81;p16">
                <a:extLst>
                  <a:ext uri="{FF2B5EF4-FFF2-40B4-BE49-F238E27FC236}">
                    <a16:creationId xmlns:a16="http://schemas.microsoft.com/office/drawing/2014/main" id="{74A5CFDE-E47B-8805-F1CA-462E063195AC}"/>
                  </a:ext>
                </a:extLst>
              </p:cNvPr>
              <p:cNvSpPr/>
              <p:nvPr/>
            </p:nvSpPr>
            <p:spPr>
              <a:xfrm>
                <a:off x="5595575" y="5236025"/>
                <a:ext cx="377400" cy="201675"/>
              </a:xfrm>
              <a:custGeom>
                <a:avLst/>
                <a:gdLst/>
                <a:ahLst/>
                <a:cxnLst/>
                <a:rect l="l" t="t" r="r" b="b"/>
                <a:pathLst>
                  <a:path w="15096" h="8067" extrusionOk="0">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82;p16">
                <a:extLst>
                  <a:ext uri="{FF2B5EF4-FFF2-40B4-BE49-F238E27FC236}">
                    <a16:creationId xmlns:a16="http://schemas.microsoft.com/office/drawing/2014/main" id="{1203037F-C8E6-2C99-8CA1-03C5644FB8AE}"/>
                  </a:ext>
                </a:extLst>
              </p:cNvPr>
              <p:cNvSpPr/>
              <p:nvPr/>
            </p:nvSpPr>
            <p:spPr>
              <a:xfrm>
                <a:off x="5240325" y="2525475"/>
                <a:ext cx="939975" cy="644150"/>
              </a:xfrm>
              <a:custGeom>
                <a:avLst/>
                <a:gdLst/>
                <a:ahLst/>
                <a:cxnLst/>
                <a:rect l="l" t="t" r="r" b="b"/>
                <a:pathLst>
                  <a:path w="37599" h="25766" extrusionOk="0">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83;p16">
                <a:extLst>
                  <a:ext uri="{FF2B5EF4-FFF2-40B4-BE49-F238E27FC236}">
                    <a16:creationId xmlns:a16="http://schemas.microsoft.com/office/drawing/2014/main" id="{3CE9423E-0D4C-8C31-5BBA-F5AF4DABF67C}"/>
                  </a:ext>
                </a:extLst>
              </p:cNvPr>
              <p:cNvSpPr/>
              <p:nvPr/>
            </p:nvSpPr>
            <p:spPr>
              <a:xfrm>
                <a:off x="5042450" y="2808650"/>
                <a:ext cx="214000" cy="231075"/>
              </a:xfrm>
              <a:custGeom>
                <a:avLst/>
                <a:gdLst/>
                <a:ahLst/>
                <a:cxnLst/>
                <a:rect l="l" t="t" r="r" b="b"/>
                <a:pathLst>
                  <a:path w="8560" h="9243" extrusionOk="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84;p16">
                <a:extLst>
                  <a:ext uri="{FF2B5EF4-FFF2-40B4-BE49-F238E27FC236}">
                    <a16:creationId xmlns:a16="http://schemas.microsoft.com/office/drawing/2014/main" id="{D9C078D2-16EB-B2D5-D424-58421F81C9EB}"/>
                  </a:ext>
                </a:extLst>
              </p:cNvPr>
              <p:cNvSpPr/>
              <p:nvPr/>
            </p:nvSpPr>
            <p:spPr>
              <a:xfrm>
                <a:off x="4988425" y="2625650"/>
                <a:ext cx="141300" cy="203575"/>
              </a:xfrm>
              <a:custGeom>
                <a:avLst/>
                <a:gdLst/>
                <a:ahLst/>
                <a:cxnLst/>
                <a:rect l="l" t="t" r="r" b="b"/>
                <a:pathLst>
                  <a:path w="5652" h="8143" extrusionOk="0">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85;p16">
                <a:extLst>
                  <a:ext uri="{FF2B5EF4-FFF2-40B4-BE49-F238E27FC236}">
                    <a16:creationId xmlns:a16="http://schemas.microsoft.com/office/drawing/2014/main" id="{7FB34CBB-D1D7-EAD7-7546-1B1F522CD864}"/>
                  </a:ext>
                </a:extLst>
              </p:cNvPr>
              <p:cNvSpPr/>
              <p:nvPr/>
            </p:nvSpPr>
            <p:spPr>
              <a:xfrm>
                <a:off x="1625200" y="4389300"/>
                <a:ext cx="81250" cy="1087575"/>
              </a:xfrm>
              <a:custGeom>
                <a:avLst/>
                <a:gdLst/>
                <a:ahLst/>
                <a:cxnLst/>
                <a:rect l="l" t="t" r="r" b="b"/>
                <a:pathLst>
                  <a:path w="3250" h="43503" extrusionOk="0">
                    <a:moveTo>
                      <a:pt x="0" y="0"/>
                    </a:moveTo>
                    <a:lnTo>
                      <a:pt x="0" y="43503"/>
                    </a:lnTo>
                    <a:lnTo>
                      <a:pt x="3249" y="43503"/>
                    </a:lnTo>
                    <a:lnTo>
                      <a:pt x="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86;p16">
                <a:extLst>
                  <a:ext uri="{FF2B5EF4-FFF2-40B4-BE49-F238E27FC236}">
                    <a16:creationId xmlns:a16="http://schemas.microsoft.com/office/drawing/2014/main" id="{2218BD23-6DC4-9E88-0C83-5C75438EA4AF}"/>
                  </a:ext>
                </a:extLst>
              </p:cNvPr>
              <p:cNvSpPr/>
              <p:nvPr/>
            </p:nvSpPr>
            <p:spPr>
              <a:xfrm>
                <a:off x="1224125" y="4187650"/>
                <a:ext cx="869825" cy="262025"/>
              </a:xfrm>
              <a:custGeom>
                <a:avLst/>
                <a:gdLst/>
                <a:ahLst/>
                <a:cxnLst/>
                <a:rect l="l" t="t" r="r" b="b"/>
                <a:pathLst>
                  <a:path w="34793" h="10481" extrusionOk="0">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87;p16">
                <a:extLst>
                  <a:ext uri="{FF2B5EF4-FFF2-40B4-BE49-F238E27FC236}">
                    <a16:creationId xmlns:a16="http://schemas.microsoft.com/office/drawing/2014/main" id="{5DAEDD4F-8DC2-FEB8-877A-A4919594D6D6}"/>
                  </a:ext>
                </a:extLst>
              </p:cNvPr>
              <p:cNvSpPr/>
              <p:nvPr/>
            </p:nvSpPr>
            <p:spPr>
              <a:xfrm>
                <a:off x="1673875" y="2937925"/>
                <a:ext cx="690625" cy="940625"/>
              </a:xfrm>
              <a:custGeom>
                <a:avLst/>
                <a:gdLst/>
                <a:ahLst/>
                <a:cxnLst/>
                <a:rect l="l" t="t" r="r" b="b"/>
                <a:pathLst>
                  <a:path w="27625" h="37625" extrusionOk="0">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88;p16">
                <a:extLst>
                  <a:ext uri="{FF2B5EF4-FFF2-40B4-BE49-F238E27FC236}">
                    <a16:creationId xmlns:a16="http://schemas.microsoft.com/office/drawing/2014/main" id="{BA18C965-EACB-FDAE-8CE8-4AC943486E83}"/>
                  </a:ext>
                </a:extLst>
              </p:cNvPr>
              <p:cNvSpPr/>
              <p:nvPr/>
            </p:nvSpPr>
            <p:spPr>
              <a:xfrm>
                <a:off x="2371425" y="5160175"/>
                <a:ext cx="279725" cy="165950"/>
              </a:xfrm>
              <a:custGeom>
                <a:avLst/>
                <a:gdLst/>
                <a:ahLst/>
                <a:cxnLst/>
                <a:rect l="l" t="t" r="r" b="b"/>
                <a:pathLst>
                  <a:path w="11189" h="6638" extrusionOk="0">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89;p16">
                <a:extLst>
                  <a:ext uri="{FF2B5EF4-FFF2-40B4-BE49-F238E27FC236}">
                    <a16:creationId xmlns:a16="http://schemas.microsoft.com/office/drawing/2014/main" id="{608D452D-5DE8-0FD5-D52F-3CCFC0B7ACFB}"/>
                  </a:ext>
                </a:extLst>
              </p:cNvPr>
              <p:cNvSpPr/>
              <p:nvPr/>
            </p:nvSpPr>
            <p:spPr>
              <a:xfrm>
                <a:off x="2362875" y="5220525"/>
                <a:ext cx="470325" cy="230450"/>
              </a:xfrm>
              <a:custGeom>
                <a:avLst/>
                <a:gdLst/>
                <a:ahLst/>
                <a:cxnLst/>
                <a:rect l="l" t="t" r="r" b="b"/>
                <a:pathLst>
                  <a:path w="18813" h="9218" extrusionOk="0">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90;p16">
                <a:extLst>
                  <a:ext uri="{FF2B5EF4-FFF2-40B4-BE49-F238E27FC236}">
                    <a16:creationId xmlns:a16="http://schemas.microsoft.com/office/drawing/2014/main" id="{0E7F7542-05EF-4524-202F-366D7C9D9952}"/>
                  </a:ext>
                </a:extLst>
              </p:cNvPr>
              <p:cNvSpPr/>
              <p:nvPr/>
            </p:nvSpPr>
            <p:spPr>
              <a:xfrm>
                <a:off x="1993100" y="3901275"/>
                <a:ext cx="584725" cy="1316450"/>
              </a:xfrm>
              <a:custGeom>
                <a:avLst/>
                <a:gdLst/>
                <a:ahLst/>
                <a:cxnLst/>
                <a:rect l="l" t="t" r="r" b="b"/>
                <a:pathLst>
                  <a:path w="23389" h="52658" extrusionOk="0">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91;p16">
                <a:extLst>
                  <a:ext uri="{FF2B5EF4-FFF2-40B4-BE49-F238E27FC236}">
                    <a16:creationId xmlns:a16="http://schemas.microsoft.com/office/drawing/2014/main" id="{0C216466-9088-4435-D018-F8C499620507}"/>
                  </a:ext>
                </a:extLst>
              </p:cNvPr>
              <p:cNvSpPr/>
              <p:nvPr/>
            </p:nvSpPr>
            <p:spPr>
              <a:xfrm>
                <a:off x="2532925" y="5186075"/>
                <a:ext cx="279750" cy="165975"/>
              </a:xfrm>
              <a:custGeom>
                <a:avLst/>
                <a:gdLst/>
                <a:ahLst/>
                <a:cxnLst/>
                <a:rect l="l" t="t" r="r" b="b"/>
                <a:pathLst>
                  <a:path w="11190" h="6639" extrusionOk="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92;p16">
                <a:extLst>
                  <a:ext uri="{FF2B5EF4-FFF2-40B4-BE49-F238E27FC236}">
                    <a16:creationId xmlns:a16="http://schemas.microsoft.com/office/drawing/2014/main" id="{3BE72D4F-B6BE-25E3-A527-5BCEDA5EAAD9}"/>
                  </a:ext>
                </a:extLst>
              </p:cNvPr>
              <p:cNvSpPr/>
              <p:nvPr/>
            </p:nvSpPr>
            <p:spPr>
              <a:xfrm>
                <a:off x="2524400" y="5246450"/>
                <a:ext cx="470625" cy="230425"/>
              </a:xfrm>
              <a:custGeom>
                <a:avLst/>
                <a:gdLst/>
                <a:ahLst/>
                <a:cxnLst/>
                <a:rect l="l" t="t" r="r" b="b"/>
                <a:pathLst>
                  <a:path w="18825" h="9217" extrusionOk="0">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93;p16">
                <a:extLst>
                  <a:ext uri="{FF2B5EF4-FFF2-40B4-BE49-F238E27FC236}">
                    <a16:creationId xmlns:a16="http://schemas.microsoft.com/office/drawing/2014/main" id="{27B4F482-3E30-4516-E397-F1CABCCA152F}"/>
                  </a:ext>
                </a:extLst>
              </p:cNvPr>
              <p:cNvSpPr/>
              <p:nvPr/>
            </p:nvSpPr>
            <p:spPr>
              <a:xfrm>
                <a:off x="1978875" y="3998950"/>
                <a:ext cx="694400" cy="1218775"/>
              </a:xfrm>
              <a:custGeom>
                <a:avLst/>
                <a:gdLst/>
                <a:ahLst/>
                <a:cxnLst/>
                <a:rect l="l" t="t" r="r" b="b"/>
                <a:pathLst>
                  <a:path w="27776" h="48751" extrusionOk="0">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94;p16">
                <a:extLst>
                  <a:ext uri="{FF2B5EF4-FFF2-40B4-BE49-F238E27FC236}">
                    <a16:creationId xmlns:a16="http://schemas.microsoft.com/office/drawing/2014/main" id="{3CE633DB-CE86-F5C4-2000-90A6E25C9104}"/>
                  </a:ext>
                </a:extLst>
              </p:cNvPr>
              <p:cNvSpPr/>
              <p:nvPr/>
            </p:nvSpPr>
            <p:spPr>
              <a:xfrm>
                <a:off x="1269000" y="2908525"/>
                <a:ext cx="586625" cy="961500"/>
              </a:xfrm>
              <a:custGeom>
                <a:avLst/>
                <a:gdLst/>
                <a:ahLst/>
                <a:cxnLst/>
                <a:rect l="l" t="t" r="r" b="b"/>
                <a:pathLst>
                  <a:path w="23465" h="38460" extrusionOk="0">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rgbClr val="A92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95;p16">
                <a:extLst>
                  <a:ext uri="{FF2B5EF4-FFF2-40B4-BE49-F238E27FC236}">
                    <a16:creationId xmlns:a16="http://schemas.microsoft.com/office/drawing/2014/main" id="{0242DB17-A010-850E-87AA-52846E5B9F02}"/>
                  </a:ext>
                </a:extLst>
              </p:cNvPr>
              <p:cNvSpPr/>
              <p:nvPr/>
            </p:nvSpPr>
            <p:spPr>
              <a:xfrm>
                <a:off x="1509525" y="2517550"/>
                <a:ext cx="339775" cy="469700"/>
              </a:xfrm>
              <a:custGeom>
                <a:avLst/>
                <a:gdLst/>
                <a:ahLst/>
                <a:cxnLst/>
                <a:rect l="l" t="t" r="r" b="b"/>
                <a:pathLst>
                  <a:path w="13591" h="18788" extrusionOk="0">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96;p16">
                <a:extLst>
                  <a:ext uri="{FF2B5EF4-FFF2-40B4-BE49-F238E27FC236}">
                    <a16:creationId xmlns:a16="http://schemas.microsoft.com/office/drawing/2014/main" id="{AC40C7D0-AB53-0E06-FA5D-8203C733F87D}"/>
                  </a:ext>
                </a:extLst>
              </p:cNvPr>
              <p:cNvSpPr/>
              <p:nvPr/>
            </p:nvSpPr>
            <p:spPr>
              <a:xfrm>
                <a:off x="1598025" y="2821300"/>
                <a:ext cx="66075" cy="105900"/>
              </a:xfrm>
              <a:custGeom>
                <a:avLst/>
                <a:gdLst/>
                <a:ahLst/>
                <a:cxnLst/>
                <a:rect l="l" t="t" r="r" b="b"/>
                <a:pathLst>
                  <a:path w="2643" h="4236" extrusionOk="0">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97;p16">
                <a:extLst>
                  <a:ext uri="{FF2B5EF4-FFF2-40B4-BE49-F238E27FC236}">
                    <a16:creationId xmlns:a16="http://schemas.microsoft.com/office/drawing/2014/main" id="{4875608F-2F2C-8B51-FED5-A030D2393219}"/>
                  </a:ext>
                </a:extLst>
              </p:cNvPr>
              <p:cNvSpPr/>
              <p:nvPr/>
            </p:nvSpPr>
            <p:spPr>
              <a:xfrm>
                <a:off x="1453900" y="2409150"/>
                <a:ext cx="395400" cy="388775"/>
              </a:xfrm>
              <a:custGeom>
                <a:avLst/>
                <a:gdLst/>
                <a:ahLst/>
                <a:cxnLst/>
                <a:rect l="l" t="t" r="r" b="b"/>
                <a:pathLst>
                  <a:path w="15816" h="15551" extrusionOk="0">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98;p16">
                <a:extLst>
                  <a:ext uri="{FF2B5EF4-FFF2-40B4-BE49-F238E27FC236}">
                    <a16:creationId xmlns:a16="http://schemas.microsoft.com/office/drawing/2014/main" id="{A63EB587-8A56-BE08-6117-04BDA4E1F84F}"/>
                  </a:ext>
                </a:extLst>
              </p:cNvPr>
              <p:cNvSpPr/>
              <p:nvPr/>
            </p:nvSpPr>
            <p:spPr>
              <a:xfrm>
                <a:off x="1301875" y="2353850"/>
                <a:ext cx="226000" cy="285725"/>
              </a:xfrm>
              <a:custGeom>
                <a:avLst/>
                <a:gdLst/>
                <a:ahLst/>
                <a:cxnLst/>
                <a:rect l="l" t="t" r="r" b="b"/>
                <a:pathLst>
                  <a:path w="9040" h="11429" extrusionOk="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99;p16">
                <a:extLst>
                  <a:ext uri="{FF2B5EF4-FFF2-40B4-BE49-F238E27FC236}">
                    <a16:creationId xmlns:a16="http://schemas.microsoft.com/office/drawing/2014/main" id="{4D734F58-CF3D-A07A-AB4A-EA49140B38DE}"/>
                  </a:ext>
                </a:extLst>
              </p:cNvPr>
              <p:cNvSpPr/>
              <p:nvPr/>
            </p:nvSpPr>
            <p:spPr>
              <a:xfrm>
                <a:off x="1261725" y="3801100"/>
                <a:ext cx="889750" cy="484550"/>
              </a:xfrm>
              <a:custGeom>
                <a:avLst/>
                <a:gdLst/>
                <a:ahLst/>
                <a:cxnLst/>
                <a:rect l="l" t="t" r="r" b="b"/>
                <a:pathLst>
                  <a:path w="35590" h="19382" extrusionOk="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100;p16">
                <a:extLst>
                  <a:ext uri="{FF2B5EF4-FFF2-40B4-BE49-F238E27FC236}">
                    <a16:creationId xmlns:a16="http://schemas.microsoft.com/office/drawing/2014/main" id="{78DF1421-6D55-7C3F-DE0B-F15E43CE4B04}"/>
                  </a:ext>
                </a:extLst>
              </p:cNvPr>
              <p:cNvSpPr/>
              <p:nvPr/>
            </p:nvSpPr>
            <p:spPr>
              <a:xfrm>
                <a:off x="1732975" y="3812150"/>
                <a:ext cx="408050" cy="203250"/>
              </a:xfrm>
              <a:custGeom>
                <a:avLst/>
                <a:gdLst/>
                <a:ahLst/>
                <a:cxnLst/>
                <a:rect l="l" t="t" r="r" b="b"/>
                <a:pathLst>
                  <a:path w="16322" h="8130" extrusionOk="0">
                    <a:moveTo>
                      <a:pt x="16322" y="1"/>
                    </a:moveTo>
                    <a:lnTo>
                      <a:pt x="0" y="3566"/>
                    </a:lnTo>
                    <a:lnTo>
                      <a:pt x="13629" y="8130"/>
                    </a:lnTo>
                    <a:lnTo>
                      <a:pt x="1632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101;p16">
                <a:extLst>
                  <a:ext uri="{FF2B5EF4-FFF2-40B4-BE49-F238E27FC236}">
                    <a16:creationId xmlns:a16="http://schemas.microsoft.com/office/drawing/2014/main" id="{6A802DA5-A3CE-9247-4EC0-88BD898B86D4}"/>
                  </a:ext>
                </a:extLst>
              </p:cNvPr>
              <p:cNvSpPr/>
              <p:nvPr/>
            </p:nvSpPr>
            <p:spPr>
              <a:xfrm>
                <a:off x="1247500" y="2938250"/>
                <a:ext cx="653650" cy="940300"/>
              </a:xfrm>
              <a:custGeom>
                <a:avLst/>
                <a:gdLst/>
                <a:ahLst/>
                <a:cxnLst/>
                <a:rect l="l" t="t" r="r" b="b"/>
                <a:pathLst>
                  <a:path w="26146" h="37612" extrusionOk="0">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102;p16">
                <a:extLst>
                  <a:ext uri="{FF2B5EF4-FFF2-40B4-BE49-F238E27FC236}">
                    <a16:creationId xmlns:a16="http://schemas.microsoft.com/office/drawing/2014/main" id="{0C59CA80-9807-316D-0345-75DF0BB2A1F0}"/>
                  </a:ext>
                </a:extLst>
              </p:cNvPr>
              <p:cNvSpPr/>
              <p:nvPr/>
            </p:nvSpPr>
            <p:spPr>
              <a:xfrm>
                <a:off x="1837275" y="3737875"/>
                <a:ext cx="341375" cy="213050"/>
              </a:xfrm>
              <a:custGeom>
                <a:avLst/>
                <a:gdLst/>
                <a:ahLst/>
                <a:cxnLst/>
                <a:rect l="l" t="t" r="r" b="b"/>
                <a:pathLst>
                  <a:path w="13655" h="8522" extrusionOk="0">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103;p16">
                <a:extLst>
                  <a:ext uri="{FF2B5EF4-FFF2-40B4-BE49-F238E27FC236}">
                    <a16:creationId xmlns:a16="http://schemas.microsoft.com/office/drawing/2014/main" id="{D2E22112-03B6-D0F4-405D-89FC26D3C019}"/>
                  </a:ext>
                </a:extLst>
              </p:cNvPr>
              <p:cNvSpPr/>
              <p:nvPr/>
            </p:nvSpPr>
            <p:spPr>
              <a:xfrm>
                <a:off x="2073700" y="3443300"/>
                <a:ext cx="689975" cy="572100"/>
              </a:xfrm>
              <a:custGeom>
                <a:avLst/>
                <a:gdLst/>
                <a:ahLst/>
                <a:cxnLst/>
                <a:rect l="l" t="t" r="r" b="b"/>
                <a:pathLst>
                  <a:path w="27599" h="22884" extrusionOk="0">
                    <a:moveTo>
                      <a:pt x="27599" y="1"/>
                    </a:moveTo>
                    <a:lnTo>
                      <a:pt x="7358" y="696"/>
                    </a:lnTo>
                    <a:lnTo>
                      <a:pt x="0" y="22884"/>
                    </a:lnTo>
                    <a:lnTo>
                      <a:pt x="21050" y="21481"/>
                    </a:lnTo>
                    <a:lnTo>
                      <a:pt x="2759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104;p16">
                <a:extLst>
                  <a:ext uri="{FF2B5EF4-FFF2-40B4-BE49-F238E27FC236}">
                    <a16:creationId xmlns:a16="http://schemas.microsoft.com/office/drawing/2014/main" id="{000CCFB0-1CF2-5681-176F-87D51A6E3404}"/>
                  </a:ext>
                </a:extLst>
              </p:cNvPr>
              <p:cNvSpPr/>
              <p:nvPr/>
            </p:nvSpPr>
            <p:spPr>
              <a:xfrm>
                <a:off x="2019000" y="3832075"/>
                <a:ext cx="44600" cy="102100"/>
              </a:xfrm>
              <a:custGeom>
                <a:avLst/>
                <a:gdLst/>
                <a:ahLst/>
                <a:cxnLst/>
                <a:rect l="l" t="t" r="r" b="b"/>
                <a:pathLst>
                  <a:path w="1784" h="4084" extrusionOk="0">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105;p16">
                <a:extLst>
                  <a:ext uri="{FF2B5EF4-FFF2-40B4-BE49-F238E27FC236}">
                    <a16:creationId xmlns:a16="http://schemas.microsoft.com/office/drawing/2014/main" id="{3E8330D2-0467-577C-2AFD-B5B265574AC5}"/>
                  </a:ext>
                </a:extLst>
              </p:cNvPr>
              <p:cNvSpPr/>
              <p:nvPr/>
            </p:nvSpPr>
            <p:spPr>
              <a:xfrm>
                <a:off x="2055050" y="3812150"/>
                <a:ext cx="48700" cy="112875"/>
              </a:xfrm>
              <a:custGeom>
                <a:avLst/>
                <a:gdLst/>
                <a:ahLst/>
                <a:cxnLst/>
                <a:rect l="l" t="t" r="r" b="b"/>
                <a:pathLst>
                  <a:path w="1948" h="4515" extrusionOk="0">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106;p16">
                <a:extLst>
                  <a:ext uri="{FF2B5EF4-FFF2-40B4-BE49-F238E27FC236}">
                    <a16:creationId xmlns:a16="http://schemas.microsoft.com/office/drawing/2014/main" id="{018F2414-65BC-EA06-A5CA-9F2836FFF8EE}"/>
                  </a:ext>
                </a:extLst>
              </p:cNvPr>
              <p:cNvSpPr/>
              <p:nvPr/>
            </p:nvSpPr>
            <p:spPr>
              <a:xfrm>
                <a:off x="2093925" y="3786875"/>
                <a:ext cx="40475" cy="57550"/>
              </a:xfrm>
              <a:custGeom>
                <a:avLst/>
                <a:gdLst/>
                <a:ahLst/>
                <a:cxnLst/>
                <a:rect l="l" t="t" r="r" b="b"/>
                <a:pathLst>
                  <a:path w="1619" h="2302" extrusionOk="0">
                    <a:moveTo>
                      <a:pt x="0" y="0"/>
                    </a:moveTo>
                    <a:lnTo>
                      <a:pt x="531" y="1315"/>
                    </a:lnTo>
                    <a:lnTo>
                      <a:pt x="1580" y="2301"/>
                    </a:lnTo>
                    <a:lnTo>
                      <a:pt x="1618" y="1808"/>
                    </a:lnTo>
                    <a:lnTo>
                      <a:pt x="0"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107;p16">
                <a:extLst>
                  <a:ext uri="{FF2B5EF4-FFF2-40B4-BE49-F238E27FC236}">
                    <a16:creationId xmlns:a16="http://schemas.microsoft.com/office/drawing/2014/main" id="{6D797F28-B5DA-755C-C07E-2B94F7D45484}"/>
                  </a:ext>
                </a:extLst>
              </p:cNvPr>
              <p:cNvSpPr/>
              <p:nvPr/>
            </p:nvSpPr>
            <p:spPr>
              <a:xfrm>
                <a:off x="1487075" y="5352025"/>
                <a:ext cx="371075" cy="124850"/>
              </a:xfrm>
              <a:custGeom>
                <a:avLst/>
                <a:gdLst/>
                <a:ahLst/>
                <a:cxnLst/>
                <a:rect l="l" t="t" r="r" b="b"/>
                <a:pathLst>
                  <a:path w="14843" h="4994" extrusionOk="0">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108;p16">
                <a:extLst>
                  <a:ext uri="{FF2B5EF4-FFF2-40B4-BE49-F238E27FC236}">
                    <a16:creationId xmlns:a16="http://schemas.microsoft.com/office/drawing/2014/main" id="{F0683D5A-8579-E0A2-72D5-DB2C2393F07B}"/>
                  </a:ext>
                </a:extLst>
              </p:cNvPr>
              <p:cNvSpPr/>
              <p:nvPr/>
            </p:nvSpPr>
            <p:spPr>
              <a:xfrm>
                <a:off x="1468425" y="2863975"/>
                <a:ext cx="177650" cy="179850"/>
              </a:xfrm>
              <a:custGeom>
                <a:avLst/>
                <a:gdLst/>
                <a:ahLst/>
                <a:cxnLst/>
                <a:rect l="l" t="t" r="r" b="b"/>
                <a:pathLst>
                  <a:path w="7106" h="7194" extrusionOk="0">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109;p16">
                <a:extLst>
                  <a:ext uri="{FF2B5EF4-FFF2-40B4-BE49-F238E27FC236}">
                    <a16:creationId xmlns:a16="http://schemas.microsoft.com/office/drawing/2014/main" id="{BE9A507E-3DE1-FC59-CE45-12CB0278C227}"/>
                  </a:ext>
                </a:extLst>
              </p:cNvPr>
              <p:cNvSpPr/>
              <p:nvPr/>
            </p:nvSpPr>
            <p:spPr>
              <a:xfrm>
                <a:off x="1468425" y="2863975"/>
                <a:ext cx="177650" cy="179850"/>
              </a:xfrm>
              <a:custGeom>
                <a:avLst/>
                <a:gdLst/>
                <a:ahLst/>
                <a:cxnLst/>
                <a:rect l="l" t="t" r="r" b="b"/>
                <a:pathLst>
                  <a:path w="7106" h="7194" fill="none" extrusionOk="0">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110;p16">
                <a:extLst>
                  <a:ext uri="{FF2B5EF4-FFF2-40B4-BE49-F238E27FC236}">
                    <a16:creationId xmlns:a16="http://schemas.microsoft.com/office/drawing/2014/main" id="{EDE69B9F-6087-305C-CDB1-8135BF5116BE}"/>
                  </a:ext>
                </a:extLst>
              </p:cNvPr>
              <p:cNvSpPr/>
              <p:nvPr/>
            </p:nvSpPr>
            <p:spPr>
              <a:xfrm>
                <a:off x="1646050" y="2898100"/>
                <a:ext cx="74625" cy="122650"/>
              </a:xfrm>
              <a:custGeom>
                <a:avLst/>
                <a:gdLst/>
                <a:ahLst/>
                <a:cxnLst/>
                <a:rect l="l" t="t" r="r" b="b"/>
                <a:pathLst>
                  <a:path w="2985" h="4906" extrusionOk="0">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6" name="Google Shape;111;p16">
              <a:extLst>
                <a:ext uri="{FF2B5EF4-FFF2-40B4-BE49-F238E27FC236}">
                  <a16:creationId xmlns:a16="http://schemas.microsoft.com/office/drawing/2014/main" id="{A60D4094-7672-54B4-C2B1-39F5FD5DE854}"/>
                </a:ext>
              </a:extLst>
            </p:cNvPr>
            <p:cNvSpPr/>
            <p:nvPr/>
          </p:nvSpPr>
          <p:spPr>
            <a:xfrm>
              <a:off x="2043704" y="1505695"/>
              <a:ext cx="588635" cy="588786"/>
            </a:xfrm>
            <a:custGeom>
              <a:avLst/>
              <a:gdLst/>
              <a:ahLst/>
              <a:cxnLst/>
              <a:rect l="l" t="t" r="r" b="b"/>
              <a:pathLst>
                <a:path w="50887" h="50900" extrusionOk="0">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28401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5686B954-EA23-4665-8540-295A41FA9C7E}"/>
              </a:ext>
            </a:extLst>
          </p:cNvPr>
          <p:cNvGrpSpPr/>
          <p:nvPr/>
        </p:nvGrpSpPr>
        <p:grpSpPr>
          <a:xfrm>
            <a:off x="2872041" y="5259870"/>
            <a:ext cx="528674" cy="528674"/>
            <a:chOff x="2872041" y="5239956"/>
            <a:chExt cx="528674" cy="528674"/>
          </a:xfrm>
        </p:grpSpPr>
        <p:sp>
          <p:nvSpPr>
            <p:cNvPr id="13" name="Elipse 12">
              <a:extLst>
                <a:ext uri="{FF2B5EF4-FFF2-40B4-BE49-F238E27FC236}">
                  <a16:creationId xmlns:a16="http://schemas.microsoft.com/office/drawing/2014/main" id="{5A3BB4B4-076E-40A7-ACA5-FB61609F0769}"/>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8552;p14">
              <a:extLst>
                <a:ext uri="{FF2B5EF4-FFF2-40B4-BE49-F238E27FC236}">
                  <a16:creationId xmlns:a16="http://schemas.microsoft.com/office/drawing/2014/main" id="{BA7956AD-BD0F-4841-B738-AE59FE99165D}"/>
                </a:ext>
              </a:extLst>
            </p:cNvPr>
            <p:cNvGrpSpPr/>
            <p:nvPr/>
          </p:nvGrpSpPr>
          <p:grpSpPr>
            <a:xfrm>
              <a:off x="2958661" y="5326386"/>
              <a:ext cx="355434" cy="355815"/>
              <a:chOff x="4673540" y="3680297"/>
              <a:chExt cx="355434" cy="355815"/>
            </a:xfrm>
            <a:solidFill>
              <a:schemeClr val="tx2"/>
            </a:solidFill>
          </p:grpSpPr>
          <p:sp>
            <p:nvSpPr>
              <p:cNvPr id="15" name="Google Shape;8553;p14">
                <a:extLst>
                  <a:ext uri="{FF2B5EF4-FFF2-40B4-BE49-F238E27FC236}">
                    <a16:creationId xmlns:a16="http://schemas.microsoft.com/office/drawing/2014/main" id="{9CEAF7B9-28DA-4371-ACBD-8E9C836F4F47}"/>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4;p14">
                <a:extLst>
                  <a:ext uri="{FF2B5EF4-FFF2-40B4-BE49-F238E27FC236}">
                    <a16:creationId xmlns:a16="http://schemas.microsoft.com/office/drawing/2014/main" id="{D690AFF7-7B74-4050-9223-08EBA654A1A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55;p14">
                <a:extLst>
                  <a:ext uri="{FF2B5EF4-FFF2-40B4-BE49-F238E27FC236}">
                    <a16:creationId xmlns:a16="http://schemas.microsoft.com/office/drawing/2014/main" id="{475FE4C7-FC8E-4882-BE4D-0AC38AAB5B85}"/>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rupo 17">
            <a:extLst>
              <a:ext uri="{FF2B5EF4-FFF2-40B4-BE49-F238E27FC236}">
                <a16:creationId xmlns:a16="http://schemas.microsoft.com/office/drawing/2014/main" id="{2FEB0F72-3908-4ED7-9C3A-31D77C656E41}"/>
              </a:ext>
            </a:extLst>
          </p:cNvPr>
          <p:cNvGrpSpPr/>
          <p:nvPr/>
        </p:nvGrpSpPr>
        <p:grpSpPr>
          <a:xfrm>
            <a:off x="4286781" y="5265362"/>
            <a:ext cx="528674" cy="528674"/>
            <a:chOff x="4286781" y="5239956"/>
            <a:chExt cx="528674" cy="528674"/>
          </a:xfrm>
        </p:grpSpPr>
        <p:sp>
          <p:nvSpPr>
            <p:cNvPr id="19" name="Elipse 18">
              <a:extLst>
                <a:ext uri="{FF2B5EF4-FFF2-40B4-BE49-F238E27FC236}">
                  <a16:creationId xmlns:a16="http://schemas.microsoft.com/office/drawing/2014/main" id="{9181179F-584F-44FB-B8A5-D41763938EB4}"/>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oogle Shape;9565;p16">
              <a:extLst>
                <a:ext uri="{FF2B5EF4-FFF2-40B4-BE49-F238E27FC236}">
                  <a16:creationId xmlns:a16="http://schemas.microsoft.com/office/drawing/2014/main" id="{FA82F297-A270-406A-85AE-004F5F071F67}"/>
                </a:ext>
              </a:extLst>
            </p:cNvPr>
            <p:cNvGrpSpPr/>
            <p:nvPr/>
          </p:nvGrpSpPr>
          <p:grpSpPr>
            <a:xfrm>
              <a:off x="4374141" y="5344853"/>
              <a:ext cx="353954" cy="318880"/>
              <a:chOff x="3988156" y="3380210"/>
              <a:chExt cx="353954" cy="318880"/>
            </a:xfrm>
            <a:solidFill>
              <a:schemeClr val="tx2"/>
            </a:solidFill>
          </p:grpSpPr>
          <p:sp>
            <p:nvSpPr>
              <p:cNvPr id="21" name="Google Shape;9566;p16">
                <a:extLst>
                  <a:ext uri="{FF2B5EF4-FFF2-40B4-BE49-F238E27FC236}">
                    <a16:creationId xmlns:a16="http://schemas.microsoft.com/office/drawing/2014/main" id="{33D13F98-E824-4B18-9CEF-D5039BDD053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67;p16">
                <a:extLst>
                  <a:ext uri="{FF2B5EF4-FFF2-40B4-BE49-F238E27FC236}">
                    <a16:creationId xmlns:a16="http://schemas.microsoft.com/office/drawing/2014/main" id="{1213F1D9-3C39-4638-B61C-821840938BB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8;p16">
                <a:extLst>
                  <a:ext uri="{FF2B5EF4-FFF2-40B4-BE49-F238E27FC236}">
                    <a16:creationId xmlns:a16="http://schemas.microsoft.com/office/drawing/2014/main" id="{A9F39F96-1AC2-4B70-B96F-8F0CB7E6B668}"/>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9;p16">
                <a:extLst>
                  <a:ext uri="{FF2B5EF4-FFF2-40B4-BE49-F238E27FC236}">
                    <a16:creationId xmlns:a16="http://schemas.microsoft.com/office/drawing/2014/main" id="{2D3FA1BB-EE8C-4EF8-AAC3-B601EB55E20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70;p16">
                <a:extLst>
                  <a:ext uri="{FF2B5EF4-FFF2-40B4-BE49-F238E27FC236}">
                    <a16:creationId xmlns:a16="http://schemas.microsoft.com/office/drawing/2014/main" id="{9C5E2404-E766-4D07-8016-4224C7689F0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181F051A-BB80-47AA-8D9A-56EAE4893701}"/>
              </a:ext>
            </a:extLst>
          </p:cNvPr>
          <p:cNvGrpSpPr/>
          <p:nvPr/>
        </p:nvGrpSpPr>
        <p:grpSpPr>
          <a:xfrm>
            <a:off x="5720764" y="4408976"/>
            <a:ext cx="528675" cy="528675"/>
            <a:chOff x="5720764" y="5239955"/>
            <a:chExt cx="528675" cy="528675"/>
          </a:xfrm>
        </p:grpSpPr>
        <p:sp>
          <p:nvSpPr>
            <p:cNvPr id="27" name="Elipse 26">
              <a:extLst>
                <a:ext uri="{FF2B5EF4-FFF2-40B4-BE49-F238E27FC236}">
                  <a16:creationId xmlns:a16="http://schemas.microsoft.com/office/drawing/2014/main" id="{8E7890C4-7046-4185-B80A-2C489DC59B7C}"/>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481;p16">
              <a:extLst>
                <a:ext uri="{FF2B5EF4-FFF2-40B4-BE49-F238E27FC236}">
                  <a16:creationId xmlns:a16="http://schemas.microsoft.com/office/drawing/2014/main" id="{E27201D2-BA2C-49BF-A0C7-83EEC8D00623}"/>
                </a:ext>
              </a:extLst>
            </p:cNvPr>
            <p:cNvGrpSpPr/>
            <p:nvPr/>
          </p:nvGrpSpPr>
          <p:grpSpPr>
            <a:xfrm>
              <a:off x="5761688" y="5340763"/>
              <a:ext cx="446826" cy="327059"/>
              <a:chOff x="5733194" y="2431718"/>
              <a:chExt cx="446826" cy="327059"/>
            </a:xfrm>
            <a:solidFill>
              <a:schemeClr val="tx2"/>
            </a:solidFill>
          </p:grpSpPr>
          <p:sp>
            <p:nvSpPr>
              <p:cNvPr id="29" name="Google Shape;9482;p16">
                <a:extLst>
                  <a:ext uri="{FF2B5EF4-FFF2-40B4-BE49-F238E27FC236}">
                    <a16:creationId xmlns:a16="http://schemas.microsoft.com/office/drawing/2014/main" id="{03FC178A-73EA-4F32-807D-F6625C24C843}"/>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83;p16">
                <a:extLst>
                  <a:ext uri="{FF2B5EF4-FFF2-40B4-BE49-F238E27FC236}">
                    <a16:creationId xmlns:a16="http://schemas.microsoft.com/office/drawing/2014/main" id="{A960522C-27D6-4E6F-A07C-89DBEBA775BE}"/>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84;p16">
                <a:extLst>
                  <a:ext uri="{FF2B5EF4-FFF2-40B4-BE49-F238E27FC236}">
                    <a16:creationId xmlns:a16="http://schemas.microsoft.com/office/drawing/2014/main" id="{2E5B3F0C-2FAB-4D56-8D7D-D3B11EC7F128}"/>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rupo 31">
            <a:extLst>
              <a:ext uri="{FF2B5EF4-FFF2-40B4-BE49-F238E27FC236}">
                <a16:creationId xmlns:a16="http://schemas.microsoft.com/office/drawing/2014/main" id="{FD79DC95-737C-4E67-836E-6CCCF4119457}"/>
              </a:ext>
            </a:extLst>
          </p:cNvPr>
          <p:cNvGrpSpPr/>
          <p:nvPr/>
        </p:nvGrpSpPr>
        <p:grpSpPr>
          <a:xfrm>
            <a:off x="7159237" y="5228879"/>
            <a:ext cx="546290" cy="546290"/>
            <a:chOff x="7159237" y="5228879"/>
            <a:chExt cx="546290" cy="546290"/>
          </a:xfrm>
        </p:grpSpPr>
        <p:sp>
          <p:nvSpPr>
            <p:cNvPr id="33" name="Elipse 32">
              <a:extLst>
                <a:ext uri="{FF2B5EF4-FFF2-40B4-BE49-F238E27FC236}">
                  <a16:creationId xmlns:a16="http://schemas.microsoft.com/office/drawing/2014/main" id="{72E485D3-9A8C-4FD1-AB30-1E353F4A9671}"/>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4" name="Google Shape;9364;p16">
              <a:extLst>
                <a:ext uri="{FF2B5EF4-FFF2-40B4-BE49-F238E27FC236}">
                  <a16:creationId xmlns:a16="http://schemas.microsoft.com/office/drawing/2014/main" id="{96DAE5CF-CB77-485B-AE52-F4C5225E118C}"/>
                </a:ext>
              </a:extLst>
            </p:cNvPr>
            <p:cNvGrpSpPr/>
            <p:nvPr/>
          </p:nvGrpSpPr>
          <p:grpSpPr>
            <a:xfrm>
              <a:off x="7254833" y="5324284"/>
              <a:ext cx="355099" cy="355481"/>
              <a:chOff x="3539102" y="2427549"/>
              <a:chExt cx="355099" cy="355481"/>
            </a:xfrm>
            <a:solidFill>
              <a:schemeClr val="tx2"/>
            </a:solidFill>
          </p:grpSpPr>
          <p:sp>
            <p:nvSpPr>
              <p:cNvPr id="35" name="Google Shape;9365;p16">
                <a:extLst>
                  <a:ext uri="{FF2B5EF4-FFF2-40B4-BE49-F238E27FC236}">
                    <a16:creationId xmlns:a16="http://schemas.microsoft.com/office/drawing/2014/main" id="{AAED2C56-F993-497B-AA99-847FACAE51E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6;p16">
                <a:extLst>
                  <a:ext uri="{FF2B5EF4-FFF2-40B4-BE49-F238E27FC236}">
                    <a16:creationId xmlns:a16="http://schemas.microsoft.com/office/drawing/2014/main" id="{2B3A30F4-54AB-4307-85AC-41528194744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upo 36">
            <a:extLst>
              <a:ext uri="{FF2B5EF4-FFF2-40B4-BE49-F238E27FC236}">
                <a16:creationId xmlns:a16="http://schemas.microsoft.com/office/drawing/2014/main" id="{96C8E3C0-FEBB-478B-8BD1-D5228BD82F1E}"/>
              </a:ext>
            </a:extLst>
          </p:cNvPr>
          <p:cNvGrpSpPr/>
          <p:nvPr/>
        </p:nvGrpSpPr>
        <p:grpSpPr>
          <a:xfrm>
            <a:off x="1452060" y="5280286"/>
            <a:ext cx="534946" cy="534946"/>
            <a:chOff x="1452060" y="4405696"/>
            <a:chExt cx="534946" cy="534946"/>
          </a:xfrm>
        </p:grpSpPr>
        <p:sp>
          <p:nvSpPr>
            <p:cNvPr id="38" name="Elipse 37">
              <a:extLst>
                <a:ext uri="{FF2B5EF4-FFF2-40B4-BE49-F238E27FC236}">
                  <a16:creationId xmlns:a16="http://schemas.microsoft.com/office/drawing/2014/main" id="{2B6673FF-9755-4016-A354-0D54114D0BB9}"/>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9" name="Google Shape;9763;p16">
              <a:extLst>
                <a:ext uri="{FF2B5EF4-FFF2-40B4-BE49-F238E27FC236}">
                  <a16:creationId xmlns:a16="http://schemas.microsoft.com/office/drawing/2014/main" id="{EDD80E6C-F9F9-4839-BCAB-1754855B78AC}"/>
                </a:ext>
              </a:extLst>
            </p:cNvPr>
            <p:cNvGrpSpPr/>
            <p:nvPr/>
          </p:nvGrpSpPr>
          <p:grpSpPr>
            <a:xfrm>
              <a:off x="1587258" y="4496558"/>
              <a:ext cx="264550" cy="353222"/>
              <a:chOff x="903530" y="3806125"/>
              <a:chExt cx="264550" cy="353222"/>
            </a:xfrm>
            <a:solidFill>
              <a:schemeClr val="tx2"/>
            </a:solidFill>
          </p:grpSpPr>
          <p:sp>
            <p:nvSpPr>
              <p:cNvPr id="40" name="Google Shape;9764;p16">
                <a:extLst>
                  <a:ext uri="{FF2B5EF4-FFF2-40B4-BE49-F238E27FC236}">
                    <a16:creationId xmlns:a16="http://schemas.microsoft.com/office/drawing/2014/main" id="{556986D3-B946-4B74-9299-9068CAA0F1AB}"/>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65;p16">
                <a:extLst>
                  <a:ext uri="{FF2B5EF4-FFF2-40B4-BE49-F238E27FC236}">
                    <a16:creationId xmlns:a16="http://schemas.microsoft.com/office/drawing/2014/main" id="{7000BAEA-15FF-4A88-98F0-4E3AC56105D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66;p16">
                <a:extLst>
                  <a:ext uri="{FF2B5EF4-FFF2-40B4-BE49-F238E27FC236}">
                    <a16:creationId xmlns:a16="http://schemas.microsoft.com/office/drawing/2014/main" id="{DE2126DD-6F46-4EFC-B372-9A3E2E3144C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7;p16">
                <a:extLst>
                  <a:ext uri="{FF2B5EF4-FFF2-40B4-BE49-F238E27FC236}">
                    <a16:creationId xmlns:a16="http://schemas.microsoft.com/office/drawing/2014/main" id="{A62C95C5-01FE-4FB7-8E61-7BAAF839821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Forma libre: forma 43">
            <a:extLst>
              <a:ext uri="{FF2B5EF4-FFF2-40B4-BE49-F238E27FC236}">
                <a16:creationId xmlns:a16="http://schemas.microsoft.com/office/drawing/2014/main" id="{DE0C0517-3C83-49B5-8D58-4B89D181B22C}"/>
              </a:ext>
            </a:extLst>
          </p:cNvPr>
          <p:cNvSpPr/>
          <p:nvPr/>
        </p:nvSpPr>
        <p:spPr>
          <a:xfrm>
            <a:off x="-3018363"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8" name="Google Shape;8552;p14">
            <a:extLst>
              <a:ext uri="{FF2B5EF4-FFF2-40B4-BE49-F238E27FC236}">
                <a16:creationId xmlns:a16="http://schemas.microsoft.com/office/drawing/2014/main" id="{9A8E787C-1A00-40ED-8171-C107E50E7CCA}"/>
              </a:ext>
            </a:extLst>
          </p:cNvPr>
          <p:cNvGrpSpPr/>
          <p:nvPr/>
        </p:nvGrpSpPr>
        <p:grpSpPr>
          <a:xfrm>
            <a:off x="2958661" y="4740873"/>
            <a:ext cx="355434" cy="355815"/>
            <a:chOff x="4673540" y="3680297"/>
            <a:chExt cx="355434" cy="355815"/>
          </a:xfrm>
          <a:solidFill>
            <a:srgbClr val="93B9AD"/>
          </a:solidFill>
        </p:grpSpPr>
        <p:sp>
          <p:nvSpPr>
            <p:cNvPr id="49" name="Google Shape;8553;p14">
              <a:extLst>
                <a:ext uri="{FF2B5EF4-FFF2-40B4-BE49-F238E27FC236}">
                  <a16:creationId xmlns:a16="http://schemas.microsoft.com/office/drawing/2014/main" id="{065AFDCA-A214-46EC-A597-5978526CCB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54;p14">
              <a:extLst>
                <a:ext uri="{FF2B5EF4-FFF2-40B4-BE49-F238E27FC236}">
                  <a16:creationId xmlns:a16="http://schemas.microsoft.com/office/drawing/2014/main" id="{59A9018A-751A-4946-A144-EE38216FFEBF}"/>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5;p14">
              <a:extLst>
                <a:ext uri="{FF2B5EF4-FFF2-40B4-BE49-F238E27FC236}">
                  <a16:creationId xmlns:a16="http://schemas.microsoft.com/office/drawing/2014/main" id="{9C3A2C6D-C9F6-4F20-9BA8-0FB7956A7CC9}"/>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565;p16">
            <a:extLst>
              <a:ext uri="{FF2B5EF4-FFF2-40B4-BE49-F238E27FC236}">
                <a16:creationId xmlns:a16="http://schemas.microsoft.com/office/drawing/2014/main" id="{8CE62540-F951-4BB0-BDA0-137734B417FA}"/>
              </a:ext>
            </a:extLst>
          </p:cNvPr>
          <p:cNvGrpSpPr/>
          <p:nvPr/>
        </p:nvGrpSpPr>
        <p:grpSpPr>
          <a:xfrm>
            <a:off x="4374141" y="4759340"/>
            <a:ext cx="353954" cy="318880"/>
            <a:chOff x="3988156" y="3380210"/>
            <a:chExt cx="353954" cy="318880"/>
          </a:xfrm>
          <a:solidFill>
            <a:schemeClr val="tx2"/>
          </a:solidFill>
        </p:grpSpPr>
        <p:sp>
          <p:nvSpPr>
            <p:cNvPr id="53" name="Google Shape;9566;p16">
              <a:extLst>
                <a:ext uri="{FF2B5EF4-FFF2-40B4-BE49-F238E27FC236}">
                  <a16:creationId xmlns:a16="http://schemas.microsoft.com/office/drawing/2014/main" id="{D0175580-A970-4741-AA51-975890175E8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67;p16">
              <a:extLst>
                <a:ext uri="{FF2B5EF4-FFF2-40B4-BE49-F238E27FC236}">
                  <a16:creationId xmlns:a16="http://schemas.microsoft.com/office/drawing/2014/main" id="{6DDB96FE-9E8F-4C4D-B706-95FEE280A010}"/>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68;p16">
              <a:extLst>
                <a:ext uri="{FF2B5EF4-FFF2-40B4-BE49-F238E27FC236}">
                  <a16:creationId xmlns:a16="http://schemas.microsoft.com/office/drawing/2014/main" id="{368F2FB9-289D-4233-A42E-7B94A026375C}"/>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69;p16">
              <a:extLst>
                <a:ext uri="{FF2B5EF4-FFF2-40B4-BE49-F238E27FC236}">
                  <a16:creationId xmlns:a16="http://schemas.microsoft.com/office/drawing/2014/main" id="{C8C74800-ACDC-4049-81B3-11E01DB54C7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570;p16">
              <a:extLst>
                <a:ext uri="{FF2B5EF4-FFF2-40B4-BE49-F238E27FC236}">
                  <a16:creationId xmlns:a16="http://schemas.microsoft.com/office/drawing/2014/main" id="{4519EA1D-B5F7-42CA-82B6-52E06979758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481;p16">
            <a:extLst>
              <a:ext uri="{FF2B5EF4-FFF2-40B4-BE49-F238E27FC236}">
                <a16:creationId xmlns:a16="http://schemas.microsoft.com/office/drawing/2014/main" id="{E37FD089-50D1-4853-884E-396292E4087A}"/>
              </a:ext>
            </a:extLst>
          </p:cNvPr>
          <p:cNvGrpSpPr/>
          <p:nvPr/>
        </p:nvGrpSpPr>
        <p:grpSpPr>
          <a:xfrm>
            <a:off x="5761688" y="4755251"/>
            <a:ext cx="446826" cy="327059"/>
            <a:chOff x="5733194" y="2431718"/>
            <a:chExt cx="446826" cy="327059"/>
          </a:xfrm>
          <a:noFill/>
        </p:grpSpPr>
        <p:sp>
          <p:nvSpPr>
            <p:cNvPr id="59" name="Google Shape;9482;p16">
              <a:extLst>
                <a:ext uri="{FF2B5EF4-FFF2-40B4-BE49-F238E27FC236}">
                  <a16:creationId xmlns:a16="http://schemas.microsoft.com/office/drawing/2014/main" id="{0D508983-8519-4B43-A376-F5FFEF49F3E5}"/>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83;p16">
              <a:extLst>
                <a:ext uri="{FF2B5EF4-FFF2-40B4-BE49-F238E27FC236}">
                  <a16:creationId xmlns:a16="http://schemas.microsoft.com/office/drawing/2014/main" id="{E2E0B3CA-BFD3-4D6E-8AB2-02A488F153A6}"/>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84;p16">
              <a:extLst>
                <a:ext uri="{FF2B5EF4-FFF2-40B4-BE49-F238E27FC236}">
                  <a16:creationId xmlns:a16="http://schemas.microsoft.com/office/drawing/2014/main" id="{BE383D03-0441-4982-ABF1-3982B2D58B5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364;p16">
            <a:extLst>
              <a:ext uri="{FF2B5EF4-FFF2-40B4-BE49-F238E27FC236}">
                <a16:creationId xmlns:a16="http://schemas.microsoft.com/office/drawing/2014/main" id="{C29A6E26-4144-4A11-8A31-4744735E1452}"/>
              </a:ext>
            </a:extLst>
          </p:cNvPr>
          <p:cNvGrpSpPr/>
          <p:nvPr/>
        </p:nvGrpSpPr>
        <p:grpSpPr>
          <a:xfrm>
            <a:off x="7254833" y="4741040"/>
            <a:ext cx="355099" cy="355481"/>
            <a:chOff x="3539102" y="2427549"/>
            <a:chExt cx="355099" cy="355481"/>
          </a:xfrm>
          <a:solidFill>
            <a:schemeClr val="tx2"/>
          </a:solidFill>
        </p:grpSpPr>
        <p:sp>
          <p:nvSpPr>
            <p:cNvPr id="63" name="Google Shape;9365;p16">
              <a:extLst>
                <a:ext uri="{FF2B5EF4-FFF2-40B4-BE49-F238E27FC236}">
                  <a16:creationId xmlns:a16="http://schemas.microsoft.com/office/drawing/2014/main" id="{9487B12B-8BF2-4539-801F-9E388359B59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6;p16">
              <a:extLst>
                <a:ext uri="{FF2B5EF4-FFF2-40B4-BE49-F238E27FC236}">
                  <a16:creationId xmlns:a16="http://schemas.microsoft.com/office/drawing/2014/main" id="{9CE39758-5A3F-4750-AF58-7B4DFB73FF2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763;p16">
            <a:extLst>
              <a:ext uri="{FF2B5EF4-FFF2-40B4-BE49-F238E27FC236}">
                <a16:creationId xmlns:a16="http://schemas.microsoft.com/office/drawing/2014/main" id="{BF628247-7F29-4C6B-8DF9-B44324142AA4}"/>
              </a:ext>
            </a:extLst>
          </p:cNvPr>
          <p:cNvGrpSpPr/>
          <p:nvPr/>
        </p:nvGrpSpPr>
        <p:grpSpPr>
          <a:xfrm>
            <a:off x="1587258" y="4742169"/>
            <a:ext cx="264550" cy="353222"/>
            <a:chOff x="903530" y="3806125"/>
            <a:chExt cx="264550" cy="353222"/>
          </a:xfrm>
          <a:solidFill>
            <a:schemeClr val="tx2"/>
          </a:solidFill>
        </p:grpSpPr>
        <p:sp>
          <p:nvSpPr>
            <p:cNvPr id="66" name="Google Shape;9764;p16">
              <a:extLst>
                <a:ext uri="{FF2B5EF4-FFF2-40B4-BE49-F238E27FC236}">
                  <a16:creationId xmlns:a16="http://schemas.microsoft.com/office/drawing/2014/main" id="{037F3DF9-8444-4C83-A588-726FEA7E707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65;p16">
              <a:extLst>
                <a:ext uri="{FF2B5EF4-FFF2-40B4-BE49-F238E27FC236}">
                  <a16:creationId xmlns:a16="http://schemas.microsoft.com/office/drawing/2014/main" id="{399E7FEB-66D2-4FA9-8DCA-C9681CF835BE}"/>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66;p16">
              <a:extLst>
                <a:ext uri="{FF2B5EF4-FFF2-40B4-BE49-F238E27FC236}">
                  <a16:creationId xmlns:a16="http://schemas.microsoft.com/office/drawing/2014/main" id="{33E13588-35F3-4A0A-85F6-0638008D4152}"/>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7;p16">
              <a:extLst>
                <a:ext uri="{FF2B5EF4-FFF2-40B4-BE49-F238E27FC236}">
                  <a16:creationId xmlns:a16="http://schemas.microsoft.com/office/drawing/2014/main" id="{E204F022-4169-40EC-9FBC-CBBA570B7490}"/>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6">
            <a:extLst>
              <a:ext uri="{FF2B5EF4-FFF2-40B4-BE49-F238E27FC236}">
                <a16:creationId xmlns:a16="http://schemas.microsoft.com/office/drawing/2014/main" id="{C24A5C30-4933-0FF0-BB82-5B6897CF3B62}"/>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dirty="0" err="1">
                <a:solidFill>
                  <a:schemeClr val="bg1"/>
                </a:solidFill>
              </a:rPr>
              <a:t>Customer</a:t>
            </a:r>
            <a:r>
              <a:rPr lang="es-ES" dirty="0">
                <a:solidFill>
                  <a:schemeClr val="bg1"/>
                </a:solidFill>
              </a:rPr>
              <a:t> </a:t>
            </a:r>
            <a:r>
              <a:rPr lang="es-ES" dirty="0" err="1">
                <a:solidFill>
                  <a:schemeClr val="bg1"/>
                </a:solidFill>
              </a:rPr>
              <a:t>Features</a:t>
            </a:r>
            <a:endParaRPr lang="en-US" dirty="0">
              <a:solidFill>
                <a:schemeClr val="bg1"/>
              </a:solidFill>
            </a:endParaRPr>
          </a:p>
        </p:txBody>
      </p:sp>
      <p:pic>
        <p:nvPicPr>
          <p:cNvPr id="11" name="Picture 10">
            <a:extLst>
              <a:ext uri="{FF2B5EF4-FFF2-40B4-BE49-F238E27FC236}">
                <a16:creationId xmlns:a16="http://schemas.microsoft.com/office/drawing/2014/main" id="{48D87278-0A78-8EF9-6017-215B082D25C5}"/>
              </a:ext>
            </a:extLst>
          </p:cNvPr>
          <p:cNvPicPr>
            <a:picLocks noChangeAspect="1"/>
          </p:cNvPicPr>
          <p:nvPr/>
        </p:nvPicPr>
        <p:blipFill>
          <a:blip r:embed="rId2"/>
          <a:stretch>
            <a:fillRect/>
          </a:stretch>
        </p:blipFill>
        <p:spPr>
          <a:xfrm>
            <a:off x="246124" y="707694"/>
            <a:ext cx="1941599" cy="1905704"/>
          </a:xfrm>
          <a:prstGeom prst="rect">
            <a:avLst/>
          </a:prstGeom>
        </p:spPr>
      </p:pic>
      <p:pic>
        <p:nvPicPr>
          <p:cNvPr id="46" name="Picture 45">
            <a:extLst>
              <a:ext uri="{FF2B5EF4-FFF2-40B4-BE49-F238E27FC236}">
                <a16:creationId xmlns:a16="http://schemas.microsoft.com/office/drawing/2014/main" id="{8B9B5FC9-B1C2-1F7E-B87E-54A1D7EDD97C}"/>
              </a:ext>
            </a:extLst>
          </p:cNvPr>
          <p:cNvPicPr>
            <a:picLocks noChangeAspect="1"/>
          </p:cNvPicPr>
          <p:nvPr/>
        </p:nvPicPr>
        <p:blipFill>
          <a:blip r:embed="rId3"/>
          <a:stretch>
            <a:fillRect/>
          </a:stretch>
        </p:blipFill>
        <p:spPr>
          <a:xfrm>
            <a:off x="2278102" y="707694"/>
            <a:ext cx="1941599" cy="1905704"/>
          </a:xfrm>
          <a:prstGeom prst="rect">
            <a:avLst/>
          </a:prstGeom>
        </p:spPr>
      </p:pic>
      <p:pic>
        <p:nvPicPr>
          <p:cNvPr id="70" name="Picture 69">
            <a:extLst>
              <a:ext uri="{FF2B5EF4-FFF2-40B4-BE49-F238E27FC236}">
                <a16:creationId xmlns:a16="http://schemas.microsoft.com/office/drawing/2014/main" id="{16EF2924-497B-94EB-EA9B-9F7F12374648}"/>
              </a:ext>
            </a:extLst>
          </p:cNvPr>
          <p:cNvPicPr>
            <a:picLocks noChangeAspect="1"/>
          </p:cNvPicPr>
          <p:nvPr/>
        </p:nvPicPr>
        <p:blipFill>
          <a:blip r:embed="rId4"/>
          <a:stretch>
            <a:fillRect/>
          </a:stretch>
        </p:blipFill>
        <p:spPr>
          <a:xfrm>
            <a:off x="4310080" y="700011"/>
            <a:ext cx="1944712" cy="1908759"/>
          </a:xfrm>
          <a:prstGeom prst="rect">
            <a:avLst/>
          </a:prstGeom>
        </p:spPr>
      </p:pic>
      <p:pic>
        <p:nvPicPr>
          <p:cNvPr id="72" name="Picture 71">
            <a:extLst>
              <a:ext uri="{FF2B5EF4-FFF2-40B4-BE49-F238E27FC236}">
                <a16:creationId xmlns:a16="http://schemas.microsoft.com/office/drawing/2014/main" id="{BBF90C91-2D8A-4F50-2D58-D4C335CA4921}"/>
              </a:ext>
            </a:extLst>
          </p:cNvPr>
          <p:cNvPicPr>
            <a:picLocks noChangeAspect="1"/>
          </p:cNvPicPr>
          <p:nvPr/>
        </p:nvPicPr>
        <p:blipFill>
          <a:blip r:embed="rId5"/>
          <a:stretch>
            <a:fillRect/>
          </a:stretch>
        </p:blipFill>
        <p:spPr>
          <a:xfrm>
            <a:off x="6358105" y="715566"/>
            <a:ext cx="1944712" cy="1908759"/>
          </a:xfrm>
          <a:prstGeom prst="rect">
            <a:avLst/>
          </a:prstGeom>
        </p:spPr>
      </p:pic>
      <p:pic>
        <p:nvPicPr>
          <p:cNvPr id="74" name="Picture 73">
            <a:extLst>
              <a:ext uri="{FF2B5EF4-FFF2-40B4-BE49-F238E27FC236}">
                <a16:creationId xmlns:a16="http://schemas.microsoft.com/office/drawing/2014/main" id="{03C76B71-339C-5CC8-9228-C1B15447B27A}"/>
              </a:ext>
            </a:extLst>
          </p:cNvPr>
          <p:cNvPicPr>
            <a:picLocks noChangeAspect="1"/>
          </p:cNvPicPr>
          <p:nvPr/>
        </p:nvPicPr>
        <p:blipFill>
          <a:blip r:embed="rId6"/>
          <a:stretch>
            <a:fillRect/>
          </a:stretch>
        </p:blipFill>
        <p:spPr>
          <a:xfrm>
            <a:off x="246124" y="2705749"/>
            <a:ext cx="1941599" cy="1905704"/>
          </a:xfrm>
          <a:prstGeom prst="rect">
            <a:avLst/>
          </a:prstGeom>
        </p:spPr>
      </p:pic>
      <p:pic>
        <p:nvPicPr>
          <p:cNvPr id="76" name="Picture 75">
            <a:extLst>
              <a:ext uri="{FF2B5EF4-FFF2-40B4-BE49-F238E27FC236}">
                <a16:creationId xmlns:a16="http://schemas.microsoft.com/office/drawing/2014/main" id="{B8D90AAA-F471-5161-B0E7-5C4318CEECB2}"/>
              </a:ext>
            </a:extLst>
          </p:cNvPr>
          <p:cNvPicPr>
            <a:picLocks noChangeAspect="1"/>
          </p:cNvPicPr>
          <p:nvPr/>
        </p:nvPicPr>
        <p:blipFill>
          <a:blip r:embed="rId7"/>
          <a:stretch>
            <a:fillRect/>
          </a:stretch>
        </p:blipFill>
        <p:spPr>
          <a:xfrm>
            <a:off x="2308553" y="2725354"/>
            <a:ext cx="1910058" cy="1874745"/>
          </a:xfrm>
          <a:prstGeom prst="rect">
            <a:avLst/>
          </a:prstGeom>
        </p:spPr>
      </p:pic>
      <p:pic>
        <p:nvPicPr>
          <p:cNvPr id="79" name="Picture 78">
            <a:extLst>
              <a:ext uri="{FF2B5EF4-FFF2-40B4-BE49-F238E27FC236}">
                <a16:creationId xmlns:a16="http://schemas.microsoft.com/office/drawing/2014/main" id="{7E097283-393A-4E4E-FCC9-51A340E6C283}"/>
              </a:ext>
            </a:extLst>
          </p:cNvPr>
          <p:cNvPicPr>
            <a:picLocks noChangeAspect="1"/>
          </p:cNvPicPr>
          <p:nvPr/>
        </p:nvPicPr>
        <p:blipFill>
          <a:blip r:embed="rId8"/>
          <a:stretch>
            <a:fillRect/>
          </a:stretch>
        </p:blipFill>
        <p:spPr>
          <a:xfrm>
            <a:off x="4339441" y="2713667"/>
            <a:ext cx="1932292" cy="1896569"/>
          </a:xfrm>
          <a:prstGeom prst="rect">
            <a:avLst/>
          </a:prstGeom>
        </p:spPr>
      </p:pic>
      <p:sp>
        <p:nvSpPr>
          <p:cNvPr id="3" name="TextBox 2">
            <a:extLst>
              <a:ext uri="{FF2B5EF4-FFF2-40B4-BE49-F238E27FC236}">
                <a16:creationId xmlns:a16="http://schemas.microsoft.com/office/drawing/2014/main" id="{A6BDA19B-F1BF-6D13-53E7-F1FF93BA9CF9}"/>
              </a:ext>
            </a:extLst>
          </p:cNvPr>
          <p:cNvSpPr txBox="1"/>
          <p:nvPr/>
        </p:nvSpPr>
        <p:spPr>
          <a:xfrm>
            <a:off x="6358105" y="2901328"/>
            <a:ext cx="2371688" cy="1200329"/>
          </a:xfrm>
          <a:prstGeom prst="rect">
            <a:avLst/>
          </a:prstGeom>
          <a:noFill/>
        </p:spPr>
        <p:txBody>
          <a:bodyPr wrap="square" rtlCol="0">
            <a:spAutoFit/>
          </a:bodyPr>
          <a:lstStyle/>
          <a:p>
            <a:r>
              <a:rPr lang="en-US" b="1" dirty="0">
                <a:solidFill>
                  <a:schemeClr val="bg1"/>
                </a:solidFill>
              </a:rPr>
              <a:t>Kernel Density Estimate plot</a:t>
            </a:r>
          </a:p>
          <a:p>
            <a:pPr marL="285750" indent="-285750">
              <a:buFont typeface="Arial" panose="020B0604020202020204" pitchFamily="34" charset="0"/>
              <a:buChar char="•"/>
            </a:pPr>
            <a:r>
              <a:rPr lang="en-US" dirty="0">
                <a:solidFill>
                  <a:schemeClr val="bg1"/>
                </a:solidFill>
              </a:rPr>
              <a:t>Final analysis shown in profile part</a:t>
            </a:r>
          </a:p>
        </p:txBody>
      </p:sp>
    </p:spTree>
    <p:extLst>
      <p:ext uri="{BB962C8B-B14F-4D97-AF65-F5344CB8AC3E}">
        <p14:creationId xmlns:p14="http://schemas.microsoft.com/office/powerpoint/2010/main" val="4853074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5686B954-EA23-4665-8540-295A41FA9C7E}"/>
              </a:ext>
            </a:extLst>
          </p:cNvPr>
          <p:cNvGrpSpPr/>
          <p:nvPr/>
        </p:nvGrpSpPr>
        <p:grpSpPr>
          <a:xfrm>
            <a:off x="2872041" y="5259870"/>
            <a:ext cx="528674" cy="528674"/>
            <a:chOff x="2872041" y="5239956"/>
            <a:chExt cx="528674" cy="528674"/>
          </a:xfrm>
        </p:grpSpPr>
        <p:sp>
          <p:nvSpPr>
            <p:cNvPr id="13" name="Elipse 12">
              <a:extLst>
                <a:ext uri="{FF2B5EF4-FFF2-40B4-BE49-F238E27FC236}">
                  <a16:creationId xmlns:a16="http://schemas.microsoft.com/office/drawing/2014/main" id="{5A3BB4B4-076E-40A7-ACA5-FB61609F0769}"/>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8552;p14">
              <a:extLst>
                <a:ext uri="{FF2B5EF4-FFF2-40B4-BE49-F238E27FC236}">
                  <a16:creationId xmlns:a16="http://schemas.microsoft.com/office/drawing/2014/main" id="{BA7956AD-BD0F-4841-B738-AE59FE99165D}"/>
                </a:ext>
              </a:extLst>
            </p:cNvPr>
            <p:cNvGrpSpPr/>
            <p:nvPr/>
          </p:nvGrpSpPr>
          <p:grpSpPr>
            <a:xfrm>
              <a:off x="2958661" y="5326386"/>
              <a:ext cx="355434" cy="355815"/>
              <a:chOff x="4673540" y="3680297"/>
              <a:chExt cx="355434" cy="355815"/>
            </a:xfrm>
            <a:solidFill>
              <a:schemeClr val="tx2"/>
            </a:solidFill>
          </p:grpSpPr>
          <p:sp>
            <p:nvSpPr>
              <p:cNvPr id="15" name="Google Shape;8553;p14">
                <a:extLst>
                  <a:ext uri="{FF2B5EF4-FFF2-40B4-BE49-F238E27FC236}">
                    <a16:creationId xmlns:a16="http://schemas.microsoft.com/office/drawing/2014/main" id="{9CEAF7B9-28DA-4371-ACBD-8E9C836F4F47}"/>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4;p14">
                <a:extLst>
                  <a:ext uri="{FF2B5EF4-FFF2-40B4-BE49-F238E27FC236}">
                    <a16:creationId xmlns:a16="http://schemas.microsoft.com/office/drawing/2014/main" id="{D690AFF7-7B74-4050-9223-08EBA654A1A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55;p14">
                <a:extLst>
                  <a:ext uri="{FF2B5EF4-FFF2-40B4-BE49-F238E27FC236}">
                    <a16:creationId xmlns:a16="http://schemas.microsoft.com/office/drawing/2014/main" id="{475FE4C7-FC8E-4882-BE4D-0AC38AAB5B85}"/>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rupo 17">
            <a:extLst>
              <a:ext uri="{FF2B5EF4-FFF2-40B4-BE49-F238E27FC236}">
                <a16:creationId xmlns:a16="http://schemas.microsoft.com/office/drawing/2014/main" id="{2FEB0F72-3908-4ED7-9C3A-31D77C656E41}"/>
              </a:ext>
            </a:extLst>
          </p:cNvPr>
          <p:cNvGrpSpPr/>
          <p:nvPr/>
        </p:nvGrpSpPr>
        <p:grpSpPr>
          <a:xfrm>
            <a:off x="4286781" y="5265362"/>
            <a:ext cx="528674" cy="528674"/>
            <a:chOff x="4286781" y="5239956"/>
            <a:chExt cx="528674" cy="528674"/>
          </a:xfrm>
        </p:grpSpPr>
        <p:sp>
          <p:nvSpPr>
            <p:cNvPr id="19" name="Elipse 18">
              <a:extLst>
                <a:ext uri="{FF2B5EF4-FFF2-40B4-BE49-F238E27FC236}">
                  <a16:creationId xmlns:a16="http://schemas.microsoft.com/office/drawing/2014/main" id="{9181179F-584F-44FB-B8A5-D41763938EB4}"/>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oogle Shape;9565;p16">
              <a:extLst>
                <a:ext uri="{FF2B5EF4-FFF2-40B4-BE49-F238E27FC236}">
                  <a16:creationId xmlns:a16="http://schemas.microsoft.com/office/drawing/2014/main" id="{FA82F297-A270-406A-85AE-004F5F071F67}"/>
                </a:ext>
              </a:extLst>
            </p:cNvPr>
            <p:cNvGrpSpPr/>
            <p:nvPr/>
          </p:nvGrpSpPr>
          <p:grpSpPr>
            <a:xfrm>
              <a:off x="4374141" y="5344853"/>
              <a:ext cx="353954" cy="318880"/>
              <a:chOff x="3988156" y="3380210"/>
              <a:chExt cx="353954" cy="318880"/>
            </a:xfrm>
            <a:solidFill>
              <a:schemeClr val="tx2"/>
            </a:solidFill>
          </p:grpSpPr>
          <p:sp>
            <p:nvSpPr>
              <p:cNvPr id="21" name="Google Shape;9566;p16">
                <a:extLst>
                  <a:ext uri="{FF2B5EF4-FFF2-40B4-BE49-F238E27FC236}">
                    <a16:creationId xmlns:a16="http://schemas.microsoft.com/office/drawing/2014/main" id="{33D13F98-E824-4B18-9CEF-D5039BDD053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67;p16">
                <a:extLst>
                  <a:ext uri="{FF2B5EF4-FFF2-40B4-BE49-F238E27FC236}">
                    <a16:creationId xmlns:a16="http://schemas.microsoft.com/office/drawing/2014/main" id="{1213F1D9-3C39-4638-B61C-821840938BB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8;p16">
                <a:extLst>
                  <a:ext uri="{FF2B5EF4-FFF2-40B4-BE49-F238E27FC236}">
                    <a16:creationId xmlns:a16="http://schemas.microsoft.com/office/drawing/2014/main" id="{A9F39F96-1AC2-4B70-B96F-8F0CB7E6B668}"/>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9;p16">
                <a:extLst>
                  <a:ext uri="{FF2B5EF4-FFF2-40B4-BE49-F238E27FC236}">
                    <a16:creationId xmlns:a16="http://schemas.microsoft.com/office/drawing/2014/main" id="{2D3FA1BB-EE8C-4EF8-AAC3-B601EB55E20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70;p16">
                <a:extLst>
                  <a:ext uri="{FF2B5EF4-FFF2-40B4-BE49-F238E27FC236}">
                    <a16:creationId xmlns:a16="http://schemas.microsoft.com/office/drawing/2014/main" id="{9C5E2404-E766-4D07-8016-4224C7689F0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181F051A-BB80-47AA-8D9A-56EAE4893701}"/>
              </a:ext>
            </a:extLst>
          </p:cNvPr>
          <p:cNvGrpSpPr/>
          <p:nvPr/>
        </p:nvGrpSpPr>
        <p:grpSpPr>
          <a:xfrm>
            <a:off x="5720764" y="4408976"/>
            <a:ext cx="528675" cy="528675"/>
            <a:chOff x="5720764" y="5239955"/>
            <a:chExt cx="528675" cy="528675"/>
          </a:xfrm>
        </p:grpSpPr>
        <p:sp>
          <p:nvSpPr>
            <p:cNvPr id="27" name="Elipse 26">
              <a:extLst>
                <a:ext uri="{FF2B5EF4-FFF2-40B4-BE49-F238E27FC236}">
                  <a16:creationId xmlns:a16="http://schemas.microsoft.com/office/drawing/2014/main" id="{8E7890C4-7046-4185-B80A-2C489DC59B7C}"/>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481;p16">
              <a:extLst>
                <a:ext uri="{FF2B5EF4-FFF2-40B4-BE49-F238E27FC236}">
                  <a16:creationId xmlns:a16="http://schemas.microsoft.com/office/drawing/2014/main" id="{E27201D2-BA2C-49BF-A0C7-83EEC8D00623}"/>
                </a:ext>
              </a:extLst>
            </p:cNvPr>
            <p:cNvGrpSpPr/>
            <p:nvPr/>
          </p:nvGrpSpPr>
          <p:grpSpPr>
            <a:xfrm>
              <a:off x="5761688" y="5340763"/>
              <a:ext cx="446826" cy="327059"/>
              <a:chOff x="5733194" y="2431718"/>
              <a:chExt cx="446826" cy="327059"/>
            </a:xfrm>
            <a:solidFill>
              <a:schemeClr val="tx2"/>
            </a:solidFill>
          </p:grpSpPr>
          <p:sp>
            <p:nvSpPr>
              <p:cNvPr id="29" name="Google Shape;9482;p16">
                <a:extLst>
                  <a:ext uri="{FF2B5EF4-FFF2-40B4-BE49-F238E27FC236}">
                    <a16:creationId xmlns:a16="http://schemas.microsoft.com/office/drawing/2014/main" id="{03FC178A-73EA-4F32-807D-F6625C24C843}"/>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83;p16">
                <a:extLst>
                  <a:ext uri="{FF2B5EF4-FFF2-40B4-BE49-F238E27FC236}">
                    <a16:creationId xmlns:a16="http://schemas.microsoft.com/office/drawing/2014/main" id="{A960522C-27D6-4E6F-A07C-89DBEBA775BE}"/>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84;p16">
                <a:extLst>
                  <a:ext uri="{FF2B5EF4-FFF2-40B4-BE49-F238E27FC236}">
                    <a16:creationId xmlns:a16="http://schemas.microsoft.com/office/drawing/2014/main" id="{2E5B3F0C-2FAB-4D56-8D7D-D3B11EC7F128}"/>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rupo 31">
            <a:extLst>
              <a:ext uri="{FF2B5EF4-FFF2-40B4-BE49-F238E27FC236}">
                <a16:creationId xmlns:a16="http://schemas.microsoft.com/office/drawing/2014/main" id="{FD79DC95-737C-4E67-836E-6CCCF4119457}"/>
              </a:ext>
            </a:extLst>
          </p:cNvPr>
          <p:cNvGrpSpPr/>
          <p:nvPr/>
        </p:nvGrpSpPr>
        <p:grpSpPr>
          <a:xfrm>
            <a:off x="7159237" y="5228879"/>
            <a:ext cx="546290" cy="546290"/>
            <a:chOff x="7159237" y="5228879"/>
            <a:chExt cx="546290" cy="546290"/>
          </a:xfrm>
        </p:grpSpPr>
        <p:sp>
          <p:nvSpPr>
            <p:cNvPr id="33" name="Elipse 32">
              <a:extLst>
                <a:ext uri="{FF2B5EF4-FFF2-40B4-BE49-F238E27FC236}">
                  <a16:creationId xmlns:a16="http://schemas.microsoft.com/office/drawing/2014/main" id="{72E485D3-9A8C-4FD1-AB30-1E353F4A9671}"/>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4" name="Google Shape;9364;p16">
              <a:extLst>
                <a:ext uri="{FF2B5EF4-FFF2-40B4-BE49-F238E27FC236}">
                  <a16:creationId xmlns:a16="http://schemas.microsoft.com/office/drawing/2014/main" id="{96DAE5CF-CB77-485B-AE52-F4C5225E118C}"/>
                </a:ext>
              </a:extLst>
            </p:cNvPr>
            <p:cNvGrpSpPr/>
            <p:nvPr/>
          </p:nvGrpSpPr>
          <p:grpSpPr>
            <a:xfrm>
              <a:off x="7254833" y="5324284"/>
              <a:ext cx="355099" cy="355481"/>
              <a:chOff x="3539102" y="2427549"/>
              <a:chExt cx="355099" cy="355481"/>
            </a:xfrm>
            <a:solidFill>
              <a:schemeClr val="tx2"/>
            </a:solidFill>
          </p:grpSpPr>
          <p:sp>
            <p:nvSpPr>
              <p:cNvPr id="35" name="Google Shape;9365;p16">
                <a:extLst>
                  <a:ext uri="{FF2B5EF4-FFF2-40B4-BE49-F238E27FC236}">
                    <a16:creationId xmlns:a16="http://schemas.microsoft.com/office/drawing/2014/main" id="{AAED2C56-F993-497B-AA99-847FACAE51E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6;p16">
                <a:extLst>
                  <a:ext uri="{FF2B5EF4-FFF2-40B4-BE49-F238E27FC236}">
                    <a16:creationId xmlns:a16="http://schemas.microsoft.com/office/drawing/2014/main" id="{2B3A30F4-54AB-4307-85AC-41528194744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upo 36">
            <a:extLst>
              <a:ext uri="{FF2B5EF4-FFF2-40B4-BE49-F238E27FC236}">
                <a16:creationId xmlns:a16="http://schemas.microsoft.com/office/drawing/2014/main" id="{96C8E3C0-FEBB-478B-8BD1-D5228BD82F1E}"/>
              </a:ext>
            </a:extLst>
          </p:cNvPr>
          <p:cNvGrpSpPr/>
          <p:nvPr/>
        </p:nvGrpSpPr>
        <p:grpSpPr>
          <a:xfrm>
            <a:off x="1452060" y="5280286"/>
            <a:ext cx="534946" cy="534946"/>
            <a:chOff x="1452060" y="4405696"/>
            <a:chExt cx="534946" cy="534946"/>
          </a:xfrm>
        </p:grpSpPr>
        <p:sp>
          <p:nvSpPr>
            <p:cNvPr id="38" name="Elipse 37">
              <a:extLst>
                <a:ext uri="{FF2B5EF4-FFF2-40B4-BE49-F238E27FC236}">
                  <a16:creationId xmlns:a16="http://schemas.microsoft.com/office/drawing/2014/main" id="{2B6673FF-9755-4016-A354-0D54114D0BB9}"/>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9" name="Google Shape;9763;p16">
              <a:extLst>
                <a:ext uri="{FF2B5EF4-FFF2-40B4-BE49-F238E27FC236}">
                  <a16:creationId xmlns:a16="http://schemas.microsoft.com/office/drawing/2014/main" id="{EDD80E6C-F9F9-4839-BCAB-1754855B78AC}"/>
                </a:ext>
              </a:extLst>
            </p:cNvPr>
            <p:cNvGrpSpPr/>
            <p:nvPr/>
          </p:nvGrpSpPr>
          <p:grpSpPr>
            <a:xfrm>
              <a:off x="1587258" y="4496558"/>
              <a:ext cx="264550" cy="353222"/>
              <a:chOff x="903530" y="3806125"/>
              <a:chExt cx="264550" cy="353222"/>
            </a:xfrm>
            <a:solidFill>
              <a:schemeClr val="tx2"/>
            </a:solidFill>
          </p:grpSpPr>
          <p:sp>
            <p:nvSpPr>
              <p:cNvPr id="40" name="Google Shape;9764;p16">
                <a:extLst>
                  <a:ext uri="{FF2B5EF4-FFF2-40B4-BE49-F238E27FC236}">
                    <a16:creationId xmlns:a16="http://schemas.microsoft.com/office/drawing/2014/main" id="{556986D3-B946-4B74-9299-9068CAA0F1AB}"/>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65;p16">
                <a:extLst>
                  <a:ext uri="{FF2B5EF4-FFF2-40B4-BE49-F238E27FC236}">
                    <a16:creationId xmlns:a16="http://schemas.microsoft.com/office/drawing/2014/main" id="{7000BAEA-15FF-4A88-98F0-4E3AC56105D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66;p16">
                <a:extLst>
                  <a:ext uri="{FF2B5EF4-FFF2-40B4-BE49-F238E27FC236}">
                    <a16:creationId xmlns:a16="http://schemas.microsoft.com/office/drawing/2014/main" id="{DE2126DD-6F46-4EFC-B372-9A3E2E3144C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7;p16">
                <a:extLst>
                  <a:ext uri="{FF2B5EF4-FFF2-40B4-BE49-F238E27FC236}">
                    <a16:creationId xmlns:a16="http://schemas.microsoft.com/office/drawing/2014/main" id="{A62C95C5-01FE-4FB7-8E61-7BAAF839821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Forma libre: forma 43">
            <a:extLst>
              <a:ext uri="{FF2B5EF4-FFF2-40B4-BE49-F238E27FC236}">
                <a16:creationId xmlns:a16="http://schemas.microsoft.com/office/drawing/2014/main" id="{DE0C0517-3C83-49B5-8D58-4B89D181B22C}"/>
              </a:ext>
            </a:extLst>
          </p:cNvPr>
          <p:cNvSpPr/>
          <p:nvPr/>
        </p:nvSpPr>
        <p:spPr>
          <a:xfrm>
            <a:off x="-3018363"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8" name="Google Shape;8552;p14">
            <a:extLst>
              <a:ext uri="{FF2B5EF4-FFF2-40B4-BE49-F238E27FC236}">
                <a16:creationId xmlns:a16="http://schemas.microsoft.com/office/drawing/2014/main" id="{9A8E787C-1A00-40ED-8171-C107E50E7CCA}"/>
              </a:ext>
            </a:extLst>
          </p:cNvPr>
          <p:cNvGrpSpPr/>
          <p:nvPr/>
        </p:nvGrpSpPr>
        <p:grpSpPr>
          <a:xfrm>
            <a:off x="2958661" y="4740873"/>
            <a:ext cx="355434" cy="355815"/>
            <a:chOff x="4673540" y="3680297"/>
            <a:chExt cx="355434" cy="355815"/>
          </a:xfrm>
          <a:solidFill>
            <a:srgbClr val="93B9AD"/>
          </a:solidFill>
        </p:grpSpPr>
        <p:sp>
          <p:nvSpPr>
            <p:cNvPr id="49" name="Google Shape;8553;p14">
              <a:extLst>
                <a:ext uri="{FF2B5EF4-FFF2-40B4-BE49-F238E27FC236}">
                  <a16:creationId xmlns:a16="http://schemas.microsoft.com/office/drawing/2014/main" id="{065AFDCA-A214-46EC-A597-5978526CCB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54;p14">
              <a:extLst>
                <a:ext uri="{FF2B5EF4-FFF2-40B4-BE49-F238E27FC236}">
                  <a16:creationId xmlns:a16="http://schemas.microsoft.com/office/drawing/2014/main" id="{59A9018A-751A-4946-A144-EE38216FFEBF}"/>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5;p14">
              <a:extLst>
                <a:ext uri="{FF2B5EF4-FFF2-40B4-BE49-F238E27FC236}">
                  <a16:creationId xmlns:a16="http://schemas.microsoft.com/office/drawing/2014/main" id="{9C3A2C6D-C9F6-4F20-9BA8-0FB7956A7CC9}"/>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565;p16">
            <a:extLst>
              <a:ext uri="{FF2B5EF4-FFF2-40B4-BE49-F238E27FC236}">
                <a16:creationId xmlns:a16="http://schemas.microsoft.com/office/drawing/2014/main" id="{8CE62540-F951-4BB0-BDA0-137734B417FA}"/>
              </a:ext>
            </a:extLst>
          </p:cNvPr>
          <p:cNvGrpSpPr/>
          <p:nvPr/>
        </p:nvGrpSpPr>
        <p:grpSpPr>
          <a:xfrm>
            <a:off x="4374141" y="4759340"/>
            <a:ext cx="353954" cy="318880"/>
            <a:chOff x="3988156" y="3380210"/>
            <a:chExt cx="353954" cy="318880"/>
          </a:xfrm>
          <a:solidFill>
            <a:schemeClr val="tx2"/>
          </a:solidFill>
        </p:grpSpPr>
        <p:sp>
          <p:nvSpPr>
            <p:cNvPr id="53" name="Google Shape;9566;p16">
              <a:extLst>
                <a:ext uri="{FF2B5EF4-FFF2-40B4-BE49-F238E27FC236}">
                  <a16:creationId xmlns:a16="http://schemas.microsoft.com/office/drawing/2014/main" id="{D0175580-A970-4741-AA51-975890175E8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67;p16">
              <a:extLst>
                <a:ext uri="{FF2B5EF4-FFF2-40B4-BE49-F238E27FC236}">
                  <a16:creationId xmlns:a16="http://schemas.microsoft.com/office/drawing/2014/main" id="{6DDB96FE-9E8F-4C4D-B706-95FEE280A010}"/>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68;p16">
              <a:extLst>
                <a:ext uri="{FF2B5EF4-FFF2-40B4-BE49-F238E27FC236}">
                  <a16:creationId xmlns:a16="http://schemas.microsoft.com/office/drawing/2014/main" id="{368F2FB9-289D-4233-A42E-7B94A026375C}"/>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69;p16">
              <a:extLst>
                <a:ext uri="{FF2B5EF4-FFF2-40B4-BE49-F238E27FC236}">
                  <a16:creationId xmlns:a16="http://schemas.microsoft.com/office/drawing/2014/main" id="{C8C74800-ACDC-4049-81B3-11E01DB54C7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570;p16">
              <a:extLst>
                <a:ext uri="{FF2B5EF4-FFF2-40B4-BE49-F238E27FC236}">
                  <a16:creationId xmlns:a16="http://schemas.microsoft.com/office/drawing/2014/main" id="{4519EA1D-B5F7-42CA-82B6-52E06979758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481;p16">
            <a:extLst>
              <a:ext uri="{FF2B5EF4-FFF2-40B4-BE49-F238E27FC236}">
                <a16:creationId xmlns:a16="http://schemas.microsoft.com/office/drawing/2014/main" id="{E37FD089-50D1-4853-884E-396292E4087A}"/>
              </a:ext>
            </a:extLst>
          </p:cNvPr>
          <p:cNvGrpSpPr/>
          <p:nvPr/>
        </p:nvGrpSpPr>
        <p:grpSpPr>
          <a:xfrm>
            <a:off x="5761688" y="4755251"/>
            <a:ext cx="446826" cy="327059"/>
            <a:chOff x="5733194" y="2431718"/>
            <a:chExt cx="446826" cy="327059"/>
          </a:xfrm>
          <a:noFill/>
        </p:grpSpPr>
        <p:sp>
          <p:nvSpPr>
            <p:cNvPr id="59" name="Google Shape;9482;p16">
              <a:extLst>
                <a:ext uri="{FF2B5EF4-FFF2-40B4-BE49-F238E27FC236}">
                  <a16:creationId xmlns:a16="http://schemas.microsoft.com/office/drawing/2014/main" id="{0D508983-8519-4B43-A376-F5FFEF49F3E5}"/>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83;p16">
              <a:extLst>
                <a:ext uri="{FF2B5EF4-FFF2-40B4-BE49-F238E27FC236}">
                  <a16:creationId xmlns:a16="http://schemas.microsoft.com/office/drawing/2014/main" id="{E2E0B3CA-BFD3-4D6E-8AB2-02A488F153A6}"/>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84;p16">
              <a:extLst>
                <a:ext uri="{FF2B5EF4-FFF2-40B4-BE49-F238E27FC236}">
                  <a16:creationId xmlns:a16="http://schemas.microsoft.com/office/drawing/2014/main" id="{BE383D03-0441-4982-ABF1-3982B2D58B5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364;p16">
            <a:extLst>
              <a:ext uri="{FF2B5EF4-FFF2-40B4-BE49-F238E27FC236}">
                <a16:creationId xmlns:a16="http://schemas.microsoft.com/office/drawing/2014/main" id="{C29A6E26-4144-4A11-8A31-4744735E1452}"/>
              </a:ext>
            </a:extLst>
          </p:cNvPr>
          <p:cNvGrpSpPr/>
          <p:nvPr/>
        </p:nvGrpSpPr>
        <p:grpSpPr>
          <a:xfrm>
            <a:off x="7254833" y="4741040"/>
            <a:ext cx="355099" cy="355481"/>
            <a:chOff x="3539102" y="2427549"/>
            <a:chExt cx="355099" cy="355481"/>
          </a:xfrm>
          <a:solidFill>
            <a:schemeClr val="tx2"/>
          </a:solidFill>
        </p:grpSpPr>
        <p:sp>
          <p:nvSpPr>
            <p:cNvPr id="63" name="Google Shape;9365;p16">
              <a:extLst>
                <a:ext uri="{FF2B5EF4-FFF2-40B4-BE49-F238E27FC236}">
                  <a16:creationId xmlns:a16="http://schemas.microsoft.com/office/drawing/2014/main" id="{9487B12B-8BF2-4539-801F-9E388359B59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6;p16">
              <a:extLst>
                <a:ext uri="{FF2B5EF4-FFF2-40B4-BE49-F238E27FC236}">
                  <a16:creationId xmlns:a16="http://schemas.microsoft.com/office/drawing/2014/main" id="{9CE39758-5A3F-4750-AF58-7B4DFB73FF2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763;p16">
            <a:extLst>
              <a:ext uri="{FF2B5EF4-FFF2-40B4-BE49-F238E27FC236}">
                <a16:creationId xmlns:a16="http://schemas.microsoft.com/office/drawing/2014/main" id="{BF628247-7F29-4C6B-8DF9-B44324142AA4}"/>
              </a:ext>
            </a:extLst>
          </p:cNvPr>
          <p:cNvGrpSpPr/>
          <p:nvPr/>
        </p:nvGrpSpPr>
        <p:grpSpPr>
          <a:xfrm>
            <a:off x="1587258" y="4742169"/>
            <a:ext cx="264550" cy="353222"/>
            <a:chOff x="903530" y="3806125"/>
            <a:chExt cx="264550" cy="353222"/>
          </a:xfrm>
          <a:solidFill>
            <a:schemeClr val="tx2"/>
          </a:solidFill>
        </p:grpSpPr>
        <p:sp>
          <p:nvSpPr>
            <p:cNvPr id="66" name="Google Shape;9764;p16">
              <a:extLst>
                <a:ext uri="{FF2B5EF4-FFF2-40B4-BE49-F238E27FC236}">
                  <a16:creationId xmlns:a16="http://schemas.microsoft.com/office/drawing/2014/main" id="{037F3DF9-8444-4C83-A588-726FEA7E707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65;p16">
              <a:extLst>
                <a:ext uri="{FF2B5EF4-FFF2-40B4-BE49-F238E27FC236}">
                  <a16:creationId xmlns:a16="http://schemas.microsoft.com/office/drawing/2014/main" id="{399E7FEB-66D2-4FA9-8DCA-C9681CF835BE}"/>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66;p16">
              <a:extLst>
                <a:ext uri="{FF2B5EF4-FFF2-40B4-BE49-F238E27FC236}">
                  <a16:creationId xmlns:a16="http://schemas.microsoft.com/office/drawing/2014/main" id="{33E13588-35F3-4A0A-85F6-0638008D4152}"/>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7;p16">
              <a:extLst>
                <a:ext uri="{FF2B5EF4-FFF2-40B4-BE49-F238E27FC236}">
                  <a16:creationId xmlns:a16="http://schemas.microsoft.com/office/drawing/2014/main" id="{E204F022-4169-40EC-9FBC-CBBA570B7490}"/>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6">
            <a:extLst>
              <a:ext uri="{FF2B5EF4-FFF2-40B4-BE49-F238E27FC236}">
                <a16:creationId xmlns:a16="http://schemas.microsoft.com/office/drawing/2014/main" id="{C24A5C30-4933-0FF0-BB82-5B6897CF3B62}"/>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dirty="0">
                <a:solidFill>
                  <a:schemeClr val="bg1"/>
                </a:solidFill>
              </a:rPr>
              <a:t>C</a:t>
            </a:r>
            <a:r>
              <a:rPr lang="en-US" altLang="zh-CN" dirty="0" err="1">
                <a:solidFill>
                  <a:schemeClr val="bg1"/>
                </a:solidFill>
              </a:rPr>
              <a:t>ustomer</a:t>
            </a:r>
            <a:r>
              <a:rPr lang="en-US" altLang="zh-CN" dirty="0">
                <a:solidFill>
                  <a:schemeClr val="bg1"/>
                </a:solidFill>
              </a:rPr>
              <a:t> Features</a:t>
            </a:r>
            <a:endParaRPr lang="en-US" dirty="0">
              <a:solidFill>
                <a:schemeClr val="bg1"/>
              </a:solidFill>
            </a:endParaRPr>
          </a:p>
        </p:txBody>
      </p:sp>
      <p:sp>
        <p:nvSpPr>
          <p:cNvPr id="5" name="TextBox 4">
            <a:extLst>
              <a:ext uri="{FF2B5EF4-FFF2-40B4-BE49-F238E27FC236}">
                <a16:creationId xmlns:a16="http://schemas.microsoft.com/office/drawing/2014/main" id="{9C0E93CA-189D-4BC4-2632-A5FA98B36C0D}"/>
              </a:ext>
            </a:extLst>
          </p:cNvPr>
          <p:cNvSpPr txBox="1"/>
          <p:nvPr/>
        </p:nvSpPr>
        <p:spPr>
          <a:xfrm>
            <a:off x="220389" y="3640297"/>
            <a:ext cx="8190323"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High-income customers do not necessarily make more frequent </a:t>
            </a:r>
            <a:r>
              <a:rPr lang="en-US" altLang="zh-CN" dirty="0" err="1">
                <a:solidFill>
                  <a:schemeClr val="bg1"/>
                </a:solidFill>
              </a:rPr>
              <a:t>purchases,may</a:t>
            </a:r>
            <a:r>
              <a:rPr lang="en-US" altLang="zh-CN" dirty="0">
                <a:solidFill>
                  <a:schemeClr val="bg1"/>
                </a:solidFill>
              </a:rPr>
              <a:t> because they prefer high-value goods</a:t>
            </a:r>
          </a:p>
          <a:p>
            <a:pPr marL="285750" indent="-285750">
              <a:buFont typeface="Arial" panose="020B0604020202020204" pitchFamily="34" charset="0"/>
              <a:buChar char="•"/>
            </a:pPr>
            <a:r>
              <a:rPr lang="en-US" altLang="zh-CN" dirty="0">
                <a:solidFill>
                  <a:schemeClr val="bg1"/>
                </a:solidFill>
              </a:rPr>
              <a:t>Total spent: Cluster2 &gt; Cluster 1 &gt; Cluster 0</a:t>
            </a:r>
          </a:p>
        </p:txBody>
      </p:sp>
      <p:pic>
        <p:nvPicPr>
          <p:cNvPr id="3" name="Picture 2">
            <a:extLst>
              <a:ext uri="{FF2B5EF4-FFF2-40B4-BE49-F238E27FC236}">
                <a16:creationId xmlns:a16="http://schemas.microsoft.com/office/drawing/2014/main" id="{E7E496B3-BD9B-0ADF-B439-89F588E4D677}"/>
              </a:ext>
            </a:extLst>
          </p:cNvPr>
          <p:cNvPicPr>
            <a:picLocks noChangeAspect="1"/>
          </p:cNvPicPr>
          <p:nvPr/>
        </p:nvPicPr>
        <p:blipFill>
          <a:blip r:embed="rId2"/>
          <a:stretch>
            <a:fillRect/>
          </a:stretch>
        </p:blipFill>
        <p:spPr>
          <a:xfrm>
            <a:off x="282233" y="756258"/>
            <a:ext cx="3954046" cy="2852561"/>
          </a:xfrm>
          <a:prstGeom prst="rect">
            <a:avLst/>
          </a:prstGeom>
        </p:spPr>
      </p:pic>
      <p:pic>
        <p:nvPicPr>
          <p:cNvPr id="9" name="Picture 8">
            <a:extLst>
              <a:ext uri="{FF2B5EF4-FFF2-40B4-BE49-F238E27FC236}">
                <a16:creationId xmlns:a16="http://schemas.microsoft.com/office/drawing/2014/main" id="{53E61CED-9D20-667D-6594-E05CCE14D0CF}"/>
              </a:ext>
            </a:extLst>
          </p:cNvPr>
          <p:cNvPicPr>
            <a:picLocks noChangeAspect="1"/>
          </p:cNvPicPr>
          <p:nvPr/>
        </p:nvPicPr>
        <p:blipFill>
          <a:blip r:embed="rId3"/>
          <a:stretch>
            <a:fillRect/>
          </a:stretch>
        </p:blipFill>
        <p:spPr>
          <a:xfrm>
            <a:off x="4520038" y="754028"/>
            <a:ext cx="3890675" cy="2872501"/>
          </a:xfrm>
          <a:prstGeom prst="rect">
            <a:avLst/>
          </a:prstGeom>
        </p:spPr>
      </p:pic>
    </p:spTree>
    <p:extLst>
      <p:ext uri="{BB962C8B-B14F-4D97-AF65-F5344CB8AC3E}">
        <p14:creationId xmlns:p14="http://schemas.microsoft.com/office/powerpoint/2010/main" val="31467884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5686B954-EA23-4665-8540-295A41FA9C7E}"/>
              </a:ext>
            </a:extLst>
          </p:cNvPr>
          <p:cNvGrpSpPr/>
          <p:nvPr/>
        </p:nvGrpSpPr>
        <p:grpSpPr>
          <a:xfrm>
            <a:off x="2872041" y="5259870"/>
            <a:ext cx="528674" cy="528674"/>
            <a:chOff x="2872041" y="5239956"/>
            <a:chExt cx="528674" cy="528674"/>
          </a:xfrm>
        </p:grpSpPr>
        <p:sp>
          <p:nvSpPr>
            <p:cNvPr id="13" name="Elipse 12">
              <a:extLst>
                <a:ext uri="{FF2B5EF4-FFF2-40B4-BE49-F238E27FC236}">
                  <a16:creationId xmlns:a16="http://schemas.microsoft.com/office/drawing/2014/main" id="{5A3BB4B4-076E-40A7-ACA5-FB61609F0769}"/>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8552;p14">
              <a:extLst>
                <a:ext uri="{FF2B5EF4-FFF2-40B4-BE49-F238E27FC236}">
                  <a16:creationId xmlns:a16="http://schemas.microsoft.com/office/drawing/2014/main" id="{BA7956AD-BD0F-4841-B738-AE59FE99165D}"/>
                </a:ext>
              </a:extLst>
            </p:cNvPr>
            <p:cNvGrpSpPr/>
            <p:nvPr/>
          </p:nvGrpSpPr>
          <p:grpSpPr>
            <a:xfrm>
              <a:off x="2958661" y="5326386"/>
              <a:ext cx="355434" cy="355815"/>
              <a:chOff x="4673540" y="3680297"/>
              <a:chExt cx="355434" cy="355815"/>
            </a:xfrm>
            <a:solidFill>
              <a:schemeClr val="tx2"/>
            </a:solidFill>
          </p:grpSpPr>
          <p:sp>
            <p:nvSpPr>
              <p:cNvPr id="15" name="Google Shape;8553;p14">
                <a:extLst>
                  <a:ext uri="{FF2B5EF4-FFF2-40B4-BE49-F238E27FC236}">
                    <a16:creationId xmlns:a16="http://schemas.microsoft.com/office/drawing/2014/main" id="{9CEAF7B9-28DA-4371-ACBD-8E9C836F4F47}"/>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4;p14">
                <a:extLst>
                  <a:ext uri="{FF2B5EF4-FFF2-40B4-BE49-F238E27FC236}">
                    <a16:creationId xmlns:a16="http://schemas.microsoft.com/office/drawing/2014/main" id="{D690AFF7-7B74-4050-9223-08EBA654A1A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55;p14">
                <a:extLst>
                  <a:ext uri="{FF2B5EF4-FFF2-40B4-BE49-F238E27FC236}">
                    <a16:creationId xmlns:a16="http://schemas.microsoft.com/office/drawing/2014/main" id="{475FE4C7-FC8E-4882-BE4D-0AC38AAB5B85}"/>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rupo 17">
            <a:extLst>
              <a:ext uri="{FF2B5EF4-FFF2-40B4-BE49-F238E27FC236}">
                <a16:creationId xmlns:a16="http://schemas.microsoft.com/office/drawing/2014/main" id="{2FEB0F72-3908-4ED7-9C3A-31D77C656E41}"/>
              </a:ext>
            </a:extLst>
          </p:cNvPr>
          <p:cNvGrpSpPr/>
          <p:nvPr/>
        </p:nvGrpSpPr>
        <p:grpSpPr>
          <a:xfrm>
            <a:off x="4286781" y="5265362"/>
            <a:ext cx="528674" cy="528674"/>
            <a:chOff x="4286781" y="5239956"/>
            <a:chExt cx="528674" cy="528674"/>
          </a:xfrm>
        </p:grpSpPr>
        <p:sp>
          <p:nvSpPr>
            <p:cNvPr id="19" name="Elipse 18">
              <a:extLst>
                <a:ext uri="{FF2B5EF4-FFF2-40B4-BE49-F238E27FC236}">
                  <a16:creationId xmlns:a16="http://schemas.microsoft.com/office/drawing/2014/main" id="{9181179F-584F-44FB-B8A5-D41763938EB4}"/>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oogle Shape;9565;p16">
              <a:extLst>
                <a:ext uri="{FF2B5EF4-FFF2-40B4-BE49-F238E27FC236}">
                  <a16:creationId xmlns:a16="http://schemas.microsoft.com/office/drawing/2014/main" id="{FA82F297-A270-406A-85AE-004F5F071F67}"/>
                </a:ext>
              </a:extLst>
            </p:cNvPr>
            <p:cNvGrpSpPr/>
            <p:nvPr/>
          </p:nvGrpSpPr>
          <p:grpSpPr>
            <a:xfrm>
              <a:off x="4374141" y="5344853"/>
              <a:ext cx="353954" cy="318880"/>
              <a:chOff x="3988156" y="3380210"/>
              <a:chExt cx="353954" cy="318880"/>
            </a:xfrm>
            <a:solidFill>
              <a:schemeClr val="tx2"/>
            </a:solidFill>
          </p:grpSpPr>
          <p:sp>
            <p:nvSpPr>
              <p:cNvPr id="21" name="Google Shape;9566;p16">
                <a:extLst>
                  <a:ext uri="{FF2B5EF4-FFF2-40B4-BE49-F238E27FC236}">
                    <a16:creationId xmlns:a16="http://schemas.microsoft.com/office/drawing/2014/main" id="{33D13F98-E824-4B18-9CEF-D5039BDD053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67;p16">
                <a:extLst>
                  <a:ext uri="{FF2B5EF4-FFF2-40B4-BE49-F238E27FC236}">
                    <a16:creationId xmlns:a16="http://schemas.microsoft.com/office/drawing/2014/main" id="{1213F1D9-3C39-4638-B61C-821840938BB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8;p16">
                <a:extLst>
                  <a:ext uri="{FF2B5EF4-FFF2-40B4-BE49-F238E27FC236}">
                    <a16:creationId xmlns:a16="http://schemas.microsoft.com/office/drawing/2014/main" id="{A9F39F96-1AC2-4B70-B96F-8F0CB7E6B668}"/>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9;p16">
                <a:extLst>
                  <a:ext uri="{FF2B5EF4-FFF2-40B4-BE49-F238E27FC236}">
                    <a16:creationId xmlns:a16="http://schemas.microsoft.com/office/drawing/2014/main" id="{2D3FA1BB-EE8C-4EF8-AAC3-B601EB55E20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70;p16">
                <a:extLst>
                  <a:ext uri="{FF2B5EF4-FFF2-40B4-BE49-F238E27FC236}">
                    <a16:creationId xmlns:a16="http://schemas.microsoft.com/office/drawing/2014/main" id="{9C5E2404-E766-4D07-8016-4224C7689F0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181F051A-BB80-47AA-8D9A-56EAE4893701}"/>
              </a:ext>
            </a:extLst>
          </p:cNvPr>
          <p:cNvGrpSpPr/>
          <p:nvPr/>
        </p:nvGrpSpPr>
        <p:grpSpPr>
          <a:xfrm>
            <a:off x="5720764" y="4408976"/>
            <a:ext cx="528675" cy="528675"/>
            <a:chOff x="5720764" y="5239955"/>
            <a:chExt cx="528675" cy="528675"/>
          </a:xfrm>
        </p:grpSpPr>
        <p:sp>
          <p:nvSpPr>
            <p:cNvPr id="27" name="Elipse 26">
              <a:extLst>
                <a:ext uri="{FF2B5EF4-FFF2-40B4-BE49-F238E27FC236}">
                  <a16:creationId xmlns:a16="http://schemas.microsoft.com/office/drawing/2014/main" id="{8E7890C4-7046-4185-B80A-2C489DC59B7C}"/>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481;p16">
              <a:extLst>
                <a:ext uri="{FF2B5EF4-FFF2-40B4-BE49-F238E27FC236}">
                  <a16:creationId xmlns:a16="http://schemas.microsoft.com/office/drawing/2014/main" id="{E27201D2-BA2C-49BF-A0C7-83EEC8D00623}"/>
                </a:ext>
              </a:extLst>
            </p:cNvPr>
            <p:cNvGrpSpPr/>
            <p:nvPr/>
          </p:nvGrpSpPr>
          <p:grpSpPr>
            <a:xfrm>
              <a:off x="5761688" y="5340763"/>
              <a:ext cx="446826" cy="327059"/>
              <a:chOff x="5733194" y="2431718"/>
              <a:chExt cx="446826" cy="327059"/>
            </a:xfrm>
            <a:solidFill>
              <a:schemeClr val="tx2"/>
            </a:solidFill>
          </p:grpSpPr>
          <p:sp>
            <p:nvSpPr>
              <p:cNvPr id="29" name="Google Shape;9482;p16">
                <a:extLst>
                  <a:ext uri="{FF2B5EF4-FFF2-40B4-BE49-F238E27FC236}">
                    <a16:creationId xmlns:a16="http://schemas.microsoft.com/office/drawing/2014/main" id="{03FC178A-73EA-4F32-807D-F6625C24C843}"/>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83;p16">
                <a:extLst>
                  <a:ext uri="{FF2B5EF4-FFF2-40B4-BE49-F238E27FC236}">
                    <a16:creationId xmlns:a16="http://schemas.microsoft.com/office/drawing/2014/main" id="{A960522C-27D6-4E6F-A07C-89DBEBA775BE}"/>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84;p16">
                <a:extLst>
                  <a:ext uri="{FF2B5EF4-FFF2-40B4-BE49-F238E27FC236}">
                    <a16:creationId xmlns:a16="http://schemas.microsoft.com/office/drawing/2014/main" id="{2E5B3F0C-2FAB-4D56-8D7D-D3B11EC7F128}"/>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rupo 31">
            <a:extLst>
              <a:ext uri="{FF2B5EF4-FFF2-40B4-BE49-F238E27FC236}">
                <a16:creationId xmlns:a16="http://schemas.microsoft.com/office/drawing/2014/main" id="{FD79DC95-737C-4E67-836E-6CCCF4119457}"/>
              </a:ext>
            </a:extLst>
          </p:cNvPr>
          <p:cNvGrpSpPr/>
          <p:nvPr/>
        </p:nvGrpSpPr>
        <p:grpSpPr>
          <a:xfrm>
            <a:off x="7159237" y="5228879"/>
            <a:ext cx="546290" cy="546290"/>
            <a:chOff x="7159237" y="5228879"/>
            <a:chExt cx="546290" cy="546290"/>
          </a:xfrm>
        </p:grpSpPr>
        <p:sp>
          <p:nvSpPr>
            <p:cNvPr id="33" name="Elipse 32">
              <a:extLst>
                <a:ext uri="{FF2B5EF4-FFF2-40B4-BE49-F238E27FC236}">
                  <a16:creationId xmlns:a16="http://schemas.microsoft.com/office/drawing/2014/main" id="{72E485D3-9A8C-4FD1-AB30-1E353F4A9671}"/>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4" name="Google Shape;9364;p16">
              <a:extLst>
                <a:ext uri="{FF2B5EF4-FFF2-40B4-BE49-F238E27FC236}">
                  <a16:creationId xmlns:a16="http://schemas.microsoft.com/office/drawing/2014/main" id="{96DAE5CF-CB77-485B-AE52-F4C5225E118C}"/>
                </a:ext>
              </a:extLst>
            </p:cNvPr>
            <p:cNvGrpSpPr/>
            <p:nvPr/>
          </p:nvGrpSpPr>
          <p:grpSpPr>
            <a:xfrm>
              <a:off x="7254833" y="5324284"/>
              <a:ext cx="355099" cy="355481"/>
              <a:chOff x="3539102" y="2427549"/>
              <a:chExt cx="355099" cy="355481"/>
            </a:xfrm>
            <a:solidFill>
              <a:schemeClr val="tx2"/>
            </a:solidFill>
          </p:grpSpPr>
          <p:sp>
            <p:nvSpPr>
              <p:cNvPr id="35" name="Google Shape;9365;p16">
                <a:extLst>
                  <a:ext uri="{FF2B5EF4-FFF2-40B4-BE49-F238E27FC236}">
                    <a16:creationId xmlns:a16="http://schemas.microsoft.com/office/drawing/2014/main" id="{AAED2C56-F993-497B-AA99-847FACAE51E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6;p16">
                <a:extLst>
                  <a:ext uri="{FF2B5EF4-FFF2-40B4-BE49-F238E27FC236}">
                    <a16:creationId xmlns:a16="http://schemas.microsoft.com/office/drawing/2014/main" id="{2B3A30F4-54AB-4307-85AC-41528194744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upo 36">
            <a:extLst>
              <a:ext uri="{FF2B5EF4-FFF2-40B4-BE49-F238E27FC236}">
                <a16:creationId xmlns:a16="http://schemas.microsoft.com/office/drawing/2014/main" id="{96C8E3C0-FEBB-478B-8BD1-D5228BD82F1E}"/>
              </a:ext>
            </a:extLst>
          </p:cNvPr>
          <p:cNvGrpSpPr/>
          <p:nvPr/>
        </p:nvGrpSpPr>
        <p:grpSpPr>
          <a:xfrm>
            <a:off x="1452060" y="5280286"/>
            <a:ext cx="534946" cy="534946"/>
            <a:chOff x="1452060" y="4405696"/>
            <a:chExt cx="534946" cy="534946"/>
          </a:xfrm>
        </p:grpSpPr>
        <p:sp>
          <p:nvSpPr>
            <p:cNvPr id="38" name="Elipse 37">
              <a:extLst>
                <a:ext uri="{FF2B5EF4-FFF2-40B4-BE49-F238E27FC236}">
                  <a16:creationId xmlns:a16="http://schemas.microsoft.com/office/drawing/2014/main" id="{2B6673FF-9755-4016-A354-0D54114D0BB9}"/>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9" name="Google Shape;9763;p16">
              <a:extLst>
                <a:ext uri="{FF2B5EF4-FFF2-40B4-BE49-F238E27FC236}">
                  <a16:creationId xmlns:a16="http://schemas.microsoft.com/office/drawing/2014/main" id="{EDD80E6C-F9F9-4839-BCAB-1754855B78AC}"/>
                </a:ext>
              </a:extLst>
            </p:cNvPr>
            <p:cNvGrpSpPr/>
            <p:nvPr/>
          </p:nvGrpSpPr>
          <p:grpSpPr>
            <a:xfrm>
              <a:off x="1587258" y="4496558"/>
              <a:ext cx="264550" cy="353222"/>
              <a:chOff x="903530" y="3806125"/>
              <a:chExt cx="264550" cy="353222"/>
            </a:xfrm>
            <a:solidFill>
              <a:schemeClr val="tx2"/>
            </a:solidFill>
          </p:grpSpPr>
          <p:sp>
            <p:nvSpPr>
              <p:cNvPr id="40" name="Google Shape;9764;p16">
                <a:extLst>
                  <a:ext uri="{FF2B5EF4-FFF2-40B4-BE49-F238E27FC236}">
                    <a16:creationId xmlns:a16="http://schemas.microsoft.com/office/drawing/2014/main" id="{556986D3-B946-4B74-9299-9068CAA0F1AB}"/>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65;p16">
                <a:extLst>
                  <a:ext uri="{FF2B5EF4-FFF2-40B4-BE49-F238E27FC236}">
                    <a16:creationId xmlns:a16="http://schemas.microsoft.com/office/drawing/2014/main" id="{7000BAEA-15FF-4A88-98F0-4E3AC56105D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66;p16">
                <a:extLst>
                  <a:ext uri="{FF2B5EF4-FFF2-40B4-BE49-F238E27FC236}">
                    <a16:creationId xmlns:a16="http://schemas.microsoft.com/office/drawing/2014/main" id="{DE2126DD-6F46-4EFC-B372-9A3E2E3144C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7;p16">
                <a:extLst>
                  <a:ext uri="{FF2B5EF4-FFF2-40B4-BE49-F238E27FC236}">
                    <a16:creationId xmlns:a16="http://schemas.microsoft.com/office/drawing/2014/main" id="{A62C95C5-01FE-4FB7-8E61-7BAAF839821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Forma libre: forma 43">
            <a:extLst>
              <a:ext uri="{FF2B5EF4-FFF2-40B4-BE49-F238E27FC236}">
                <a16:creationId xmlns:a16="http://schemas.microsoft.com/office/drawing/2014/main" id="{DE0C0517-3C83-49B5-8D58-4B89D181B22C}"/>
              </a:ext>
            </a:extLst>
          </p:cNvPr>
          <p:cNvSpPr/>
          <p:nvPr/>
        </p:nvSpPr>
        <p:spPr>
          <a:xfrm>
            <a:off x="-3018363"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8" name="Google Shape;8552;p14">
            <a:extLst>
              <a:ext uri="{FF2B5EF4-FFF2-40B4-BE49-F238E27FC236}">
                <a16:creationId xmlns:a16="http://schemas.microsoft.com/office/drawing/2014/main" id="{9A8E787C-1A00-40ED-8171-C107E50E7CCA}"/>
              </a:ext>
            </a:extLst>
          </p:cNvPr>
          <p:cNvGrpSpPr/>
          <p:nvPr/>
        </p:nvGrpSpPr>
        <p:grpSpPr>
          <a:xfrm>
            <a:off x="2958661" y="4740873"/>
            <a:ext cx="355434" cy="355815"/>
            <a:chOff x="4673540" y="3680297"/>
            <a:chExt cx="355434" cy="355815"/>
          </a:xfrm>
          <a:solidFill>
            <a:srgbClr val="93B9AD"/>
          </a:solidFill>
        </p:grpSpPr>
        <p:sp>
          <p:nvSpPr>
            <p:cNvPr id="49" name="Google Shape;8553;p14">
              <a:extLst>
                <a:ext uri="{FF2B5EF4-FFF2-40B4-BE49-F238E27FC236}">
                  <a16:creationId xmlns:a16="http://schemas.microsoft.com/office/drawing/2014/main" id="{065AFDCA-A214-46EC-A597-5978526CCB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54;p14">
              <a:extLst>
                <a:ext uri="{FF2B5EF4-FFF2-40B4-BE49-F238E27FC236}">
                  <a16:creationId xmlns:a16="http://schemas.microsoft.com/office/drawing/2014/main" id="{59A9018A-751A-4946-A144-EE38216FFEBF}"/>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5;p14">
              <a:extLst>
                <a:ext uri="{FF2B5EF4-FFF2-40B4-BE49-F238E27FC236}">
                  <a16:creationId xmlns:a16="http://schemas.microsoft.com/office/drawing/2014/main" id="{9C3A2C6D-C9F6-4F20-9BA8-0FB7956A7CC9}"/>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565;p16">
            <a:extLst>
              <a:ext uri="{FF2B5EF4-FFF2-40B4-BE49-F238E27FC236}">
                <a16:creationId xmlns:a16="http://schemas.microsoft.com/office/drawing/2014/main" id="{8CE62540-F951-4BB0-BDA0-137734B417FA}"/>
              </a:ext>
            </a:extLst>
          </p:cNvPr>
          <p:cNvGrpSpPr/>
          <p:nvPr/>
        </p:nvGrpSpPr>
        <p:grpSpPr>
          <a:xfrm>
            <a:off x="4374141" y="4759340"/>
            <a:ext cx="353954" cy="318880"/>
            <a:chOff x="3988156" y="3380210"/>
            <a:chExt cx="353954" cy="318880"/>
          </a:xfrm>
          <a:solidFill>
            <a:schemeClr val="tx2"/>
          </a:solidFill>
        </p:grpSpPr>
        <p:sp>
          <p:nvSpPr>
            <p:cNvPr id="53" name="Google Shape;9566;p16">
              <a:extLst>
                <a:ext uri="{FF2B5EF4-FFF2-40B4-BE49-F238E27FC236}">
                  <a16:creationId xmlns:a16="http://schemas.microsoft.com/office/drawing/2014/main" id="{D0175580-A970-4741-AA51-975890175E8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67;p16">
              <a:extLst>
                <a:ext uri="{FF2B5EF4-FFF2-40B4-BE49-F238E27FC236}">
                  <a16:creationId xmlns:a16="http://schemas.microsoft.com/office/drawing/2014/main" id="{6DDB96FE-9E8F-4C4D-B706-95FEE280A010}"/>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68;p16">
              <a:extLst>
                <a:ext uri="{FF2B5EF4-FFF2-40B4-BE49-F238E27FC236}">
                  <a16:creationId xmlns:a16="http://schemas.microsoft.com/office/drawing/2014/main" id="{368F2FB9-289D-4233-A42E-7B94A026375C}"/>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69;p16">
              <a:extLst>
                <a:ext uri="{FF2B5EF4-FFF2-40B4-BE49-F238E27FC236}">
                  <a16:creationId xmlns:a16="http://schemas.microsoft.com/office/drawing/2014/main" id="{C8C74800-ACDC-4049-81B3-11E01DB54C7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570;p16">
              <a:extLst>
                <a:ext uri="{FF2B5EF4-FFF2-40B4-BE49-F238E27FC236}">
                  <a16:creationId xmlns:a16="http://schemas.microsoft.com/office/drawing/2014/main" id="{4519EA1D-B5F7-42CA-82B6-52E06979758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481;p16">
            <a:extLst>
              <a:ext uri="{FF2B5EF4-FFF2-40B4-BE49-F238E27FC236}">
                <a16:creationId xmlns:a16="http://schemas.microsoft.com/office/drawing/2014/main" id="{E37FD089-50D1-4853-884E-396292E4087A}"/>
              </a:ext>
            </a:extLst>
          </p:cNvPr>
          <p:cNvGrpSpPr/>
          <p:nvPr/>
        </p:nvGrpSpPr>
        <p:grpSpPr>
          <a:xfrm>
            <a:off x="5761688" y="4755251"/>
            <a:ext cx="446826" cy="327059"/>
            <a:chOff x="5733194" y="2431718"/>
            <a:chExt cx="446826" cy="327059"/>
          </a:xfrm>
          <a:noFill/>
        </p:grpSpPr>
        <p:sp>
          <p:nvSpPr>
            <p:cNvPr id="59" name="Google Shape;9482;p16">
              <a:extLst>
                <a:ext uri="{FF2B5EF4-FFF2-40B4-BE49-F238E27FC236}">
                  <a16:creationId xmlns:a16="http://schemas.microsoft.com/office/drawing/2014/main" id="{0D508983-8519-4B43-A376-F5FFEF49F3E5}"/>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83;p16">
              <a:extLst>
                <a:ext uri="{FF2B5EF4-FFF2-40B4-BE49-F238E27FC236}">
                  <a16:creationId xmlns:a16="http://schemas.microsoft.com/office/drawing/2014/main" id="{E2E0B3CA-BFD3-4D6E-8AB2-02A488F153A6}"/>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84;p16">
              <a:extLst>
                <a:ext uri="{FF2B5EF4-FFF2-40B4-BE49-F238E27FC236}">
                  <a16:creationId xmlns:a16="http://schemas.microsoft.com/office/drawing/2014/main" id="{BE383D03-0441-4982-ABF1-3982B2D58B5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364;p16">
            <a:extLst>
              <a:ext uri="{FF2B5EF4-FFF2-40B4-BE49-F238E27FC236}">
                <a16:creationId xmlns:a16="http://schemas.microsoft.com/office/drawing/2014/main" id="{C29A6E26-4144-4A11-8A31-4744735E1452}"/>
              </a:ext>
            </a:extLst>
          </p:cNvPr>
          <p:cNvGrpSpPr/>
          <p:nvPr/>
        </p:nvGrpSpPr>
        <p:grpSpPr>
          <a:xfrm>
            <a:off x="7254833" y="4741040"/>
            <a:ext cx="355099" cy="355481"/>
            <a:chOff x="3539102" y="2427549"/>
            <a:chExt cx="355099" cy="355481"/>
          </a:xfrm>
          <a:solidFill>
            <a:schemeClr val="tx2"/>
          </a:solidFill>
        </p:grpSpPr>
        <p:sp>
          <p:nvSpPr>
            <p:cNvPr id="63" name="Google Shape;9365;p16">
              <a:extLst>
                <a:ext uri="{FF2B5EF4-FFF2-40B4-BE49-F238E27FC236}">
                  <a16:creationId xmlns:a16="http://schemas.microsoft.com/office/drawing/2014/main" id="{9487B12B-8BF2-4539-801F-9E388359B59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6;p16">
              <a:extLst>
                <a:ext uri="{FF2B5EF4-FFF2-40B4-BE49-F238E27FC236}">
                  <a16:creationId xmlns:a16="http://schemas.microsoft.com/office/drawing/2014/main" id="{9CE39758-5A3F-4750-AF58-7B4DFB73FF2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763;p16">
            <a:extLst>
              <a:ext uri="{FF2B5EF4-FFF2-40B4-BE49-F238E27FC236}">
                <a16:creationId xmlns:a16="http://schemas.microsoft.com/office/drawing/2014/main" id="{BF628247-7F29-4C6B-8DF9-B44324142AA4}"/>
              </a:ext>
            </a:extLst>
          </p:cNvPr>
          <p:cNvGrpSpPr/>
          <p:nvPr/>
        </p:nvGrpSpPr>
        <p:grpSpPr>
          <a:xfrm>
            <a:off x="1587258" y="4742169"/>
            <a:ext cx="264550" cy="353222"/>
            <a:chOff x="903530" y="3806125"/>
            <a:chExt cx="264550" cy="353222"/>
          </a:xfrm>
          <a:solidFill>
            <a:schemeClr val="tx2"/>
          </a:solidFill>
        </p:grpSpPr>
        <p:sp>
          <p:nvSpPr>
            <p:cNvPr id="66" name="Google Shape;9764;p16">
              <a:extLst>
                <a:ext uri="{FF2B5EF4-FFF2-40B4-BE49-F238E27FC236}">
                  <a16:creationId xmlns:a16="http://schemas.microsoft.com/office/drawing/2014/main" id="{037F3DF9-8444-4C83-A588-726FEA7E707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65;p16">
              <a:extLst>
                <a:ext uri="{FF2B5EF4-FFF2-40B4-BE49-F238E27FC236}">
                  <a16:creationId xmlns:a16="http://schemas.microsoft.com/office/drawing/2014/main" id="{399E7FEB-66D2-4FA9-8DCA-C9681CF835BE}"/>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66;p16">
              <a:extLst>
                <a:ext uri="{FF2B5EF4-FFF2-40B4-BE49-F238E27FC236}">
                  <a16:creationId xmlns:a16="http://schemas.microsoft.com/office/drawing/2014/main" id="{33E13588-35F3-4A0A-85F6-0638008D4152}"/>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7;p16">
              <a:extLst>
                <a:ext uri="{FF2B5EF4-FFF2-40B4-BE49-F238E27FC236}">
                  <a16:creationId xmlns:a16="http://schemas.microsoft.com/office/drawing/2014/main" id="{E204F022-4169-40EC-9FBC-CBBA570B7490}"/>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6">
            <a:extLst>
              <a:ext uri="{FF2B5EF4-FFF2-40B4-BE49-F238E27FC236}">
                <a16:creationId xmlns:a16="http://schemas.microsoft.com/office/drawing/2014/main" id="{C24A5C30-4933-0FF0-BB82-5B6897CF3B62}"/>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dirty="0" err="1">
                <a:solidFill>
                  <a:schemeClr val="bg1"/>
                </a:solidFill>
              </a:rPr>
              <a:t>Product</a:t>
            </a:r>
            <a:r>
              <a:rPr lang="es-ES" dirty="0">
                <a:solidFill>
                  <a:schemeClr val="bg1"/>
                </a:solidFill>
              </a:rPr>
              <a:t> </a:t>
            </a:r>
            <a:r>
              <a:rPr lang="es-ES" dirty="0" err="1">
                <a:solidFill>
                  <a:schemeClr val="bg1"/>
                </a:solidFill>
              </a:rPr>
              <a:t>Preference</a:t>
            </a:r>
            <a:endParaRPr lang="en-US" dirty="0">
              <a:solidFill>
                <a:schemeClr val="bg1"/>
              </a:solidFill>
            </a:endParaRPr>
          </a:p>
        </p:txBody>
      </p:sp>
      <p:pic>
        <p:nvPicPr>
          <p:cNvPr id="4" name="Picture 3">
            <a:extLst>
              <a:ext uri="{FF2B5EF4-FFF2-40B4-BE49-F238E27FC236}">
                <a16:creationId xmlns:a16="http://schemas.microsoft.com/office/drawing/2014/main" id="{B694C270-9B71-DD10-73B0-114FC9DB8743}"/>
              </a:ext>
            </a:extLst>
          </p:cNvPr>
          <p:cNvPicPr>
            <a:picLocks noChangeAspect="1"/>
          </p:cNvPicPr>
          <p:nvPr/>
        </p:nvPicPr>
        <p:blipFill>
          <a:blip r:embed="rId2"/>
          <a:stretch>
            <a:fillRect/>
          </a:stretch>
        </p:blipFill>
        <p:spPr>
          <a:xfrm>
            <a:off x="176244" y="734690"/>
            <a:ext cx="5194856" cy="3817521"/>
          </a:xfrm>
          <a:prstGeom prst="rect">
            <a:avLst/>
          </a:prstGeom>
        </p:spPr>
      </p:pic>
      <p:sp>
        <p:nvSpPr>
          <p:cNvPr id="5" name="TextBox 4">
            <a:extLst>
              <a:ext uri="{FF2B5EF4-FFF2-40B4-BE49-F238E27FC236}">
                <a16:creationId xmlns:a16="http://schemas.microsoft.com/office/drawing/2014/main" id="{9C0E93CA-189D-4BC4-2632-A5FA98B36C0D}"/>
              </a:ext>
            </a:extLst>
          </p:cNvPr>
          <p:cNvSpPr txBox="1"/>
          <p:nvPr/>
        </p:nvSpPr>
        <p:spPr>
          <a:xfrm>
            <a:off x="5402469" y="1501814"/>
            <a:ext cx="3396973"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Total purchase number:</a:t>
            </a:r>
          </a:p>
          <a:p>
            <a:r>
              <a:rPr lang="en-US" altLang="zh-CN" dirty="0">
                <a:solidFill>
                  <a:schemeClr val="bg1"/>
                </a:solidFill>
              </a:rPr>
              <a:t>     Cluster2 &gt; Cluster 1&gt; Cluster 0</a:t>
            </a:r>
          </a:p>
          <a:p>
            <a:pPr marL="285750" indent="-285750">
              <a:buFont typeface="Arial" panose="020B0604020202020204" pitchFamily="34" charset="0"/>
              <a:buChar char="•"/>
            </a:pPr>
            <a:endParaRPr lang="en-US" altLang="zh-CN" dirty="0">
              <a:solidFill>
                <a:schemeClr val="bg1"/>
              </a:solidFill>
            </a:endParaRPr>
          </a:p>
          <a:p>
            <a:pPr marL="285750" indent="-285750">
              <a:buFont typeface="Arial" panose="020B0604020202020204" pitchFamily="34" charset="0"/>
              <a:buChar char="•"/>
            </a:pPr>
            <a:r>
              <a:rPr lang="en-US" altLang="zh-CN" dirty="0">
                <a:solidFill>
                  <a:schemeClr val="bg1"/>
                </a:solidFill>
              </a:rPr>
              <a:t>Cluster 2 spends more than the other two groups on most product categories, especially on “Meat” and “Wine” products.</a:t>
            </a:r>
            <a:endParaRPr lang="en-US" dirty="0">
              <a:solidFill>
                <a:schemeClr val="bg1"/>
              </a:solidFill>
            </a:endParaRPr>
          </a:p>
        </p:txBody>
      </p:sp>
      <p:sp>
        <p:nvSpPr>
          <p:cNvPr id="7" name="TextBox 6">
            <a:extLst>
              <a:ext uri="{FF2B5EF4-FFF2-40B4-BE49-F238E27FC236}">
                <a16:creationId xmlns:a16="http://schemas.microsoft.com/office/drawing/2014/main" id="{98407627-E46D-6A99-C77E-B9134B454CBF}"/>
              </a:ext>
            </a:extLst>
          </p:cNvPr>
          <p:cNvSpPr txBox="1"/>
          <p:nvPr/>
        </p:nvSpPr>
        <p:spPr>
          <a:xfrm>
            <a:off x="5399716" y="972018"/>
            <a:ext cx="1170770" cy="461665"/>
          </a:xfrm>
          <a:prstGeom prst="rect">
            <a:avLst/>
          </a:prstGeom>
          <a:noFill/>
        </p:spPr>
        <p:txBody>
          <a:bodyPr wrap="none" rtlCol="0">
            <a:spAutoFit/>
          </a:bodyPr>
          <a:lstStyle/>
          <a:p>
            <a:r>
              <a:rPr lang="en-US" sz="2400" b="1" dirty="0">
                <a:solidFill>
                  <a:schemeClr val="bg1"/>
                </a:solidFill>
              </a:rPr>
              <a:t>Boxplot</a:t>
            </a:r>
          </a:p>
        </p:txBody>
      </p:sp>
    </p:spTree>
    <p:extLst>
      <p:ext uri="{BB962C8B-B14F-4D97-AF65-F5344CB8AC3E}">
        <p14:creationId xmlns:p14="http://schemas.microsoft.com/office/powerpoint/2010/main" val="3615513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5686B954-EA23-4665-8540-295A41FA9C7E}"/>
              </a:ext>
            </a:extLst>
          </p:cNvPr>
          <p:cNvGrpSpPr/>
          <p:nvPr/>
        </p:nvGrpSpPr>
        <p:grpSpPr>
          <a:xfrm>
            <a:off x="2872041" y="5259870"/>
            <a:ext cx="528674" cy="528674"/>
            <a:chOff x="2872041" y="5239956"/>
            <a:chExt cx="528674" cy="528674"/>
          </a:xfrm>
        </p:grpSpPr>
        <p:sp>
          <p:nvSpPr>
            <p:cNvPr id="13" name="Elipse 12">
              <a:extLst>
                <a:ext uri="{FF2B5EF4-FFF2-40B4-BE49-F238E27FC236}">
                  <a16:creationId xmlns:a16="http://schemas.microsoft.com/office/drawing/2014/main" id="{5A3BB4B4-076E-40A7-ACA5-FB61609F0769}"/>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8552;p14">
              <a:extLst>
                <a:ext uri="{FF2B5EF4-FFF2-40B4-BE49-F238E27FC236}">
                  <a16:creationId xmlns:a16="http://schemas.microsoft.com/office/drawing/2014/main" id="{BA7956AD-BD0F-4841-B738-AE59FE99165D}"/>
                </a:ext>
              </a:extLst>
            </p:cNvPr>
            <p:cNvGrpSpPr/>
            <p:nvPr/>
          </p:nvGrpSpPr>
          <p:grpSpPr>
            <a:xfrm>
              <a:off x="2958661" y="5326386"/>
              <a:ext cx="355434" cy="355815"/>
              <a:chOff x="4673540" y="3680297"/>
              <a:chExt cx="355434" cy="355815"/>
            </a:xfrm>
            <a:solidFill>
              <a:schemeClr val="tx2"/>
            </a:solidFill>
          </p:grpSpPr>
          <p:sp>
            <p:nvSpPr>
              <p:cNvPr id="15" name="Google Shape;8553;p14">
                <a:extLst>
                  <a:ext uri="{FF2B5EF4-FFF2-40B4-BE49-F238E27FC236}">
                    <a16:creationId xmlns:a16="http://schemas.microsoft.com/office/drawing/2014/main" id="{9CEAF7B9-28DA-4371-ACBD-8E9C836F4F47}"/>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4;p14">
                <a:extLst>
                  <a:ext uri="{FF2B5EF4-FFF2-40B4-BE49-F238E27FC236}">
                    <a16:creationId xmlns:a16="http://schemas.microsoft.com/office/drawing/2014/main" id="{D690AFF7-7B74-4050-9223-08EBA654A1A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55;p14">
                <a:extLst>
                  <a:ext uri="{FF2B5EF4-FFF2-40B4-BE49-F238E27FC236}">
                    <a16:creationId xmlns:a16="http://schemas.microsoft.com/office/drawing/2014/main" id="{475FE4C7-FC8E-4882-BE4D-0AC38AAB5B85}"/>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rupo 17">
            <a:extLst>
              <a:ext uri="{FF2B5EF4-FFF2-40B4-BE49-F238E27FC236}">
                <a16:creationId xmlns:a16="http://schemas.microsoft.com/office/drawing/2014/main" id="{2FEB0F72-3908-4ED7-9C3A-31D77C656E41}"/>
              </a:ext>
            </a:extLst>
          </p:cNvPr>
          <p:cNvGrpSpPr/>
          <p:nvPr/>
        </p:nvGrpSpPr>
        <p:grpSpPr>
          <a:xfrm>
            <a:off x="4286781" y="5265362"/>
            <a:ext cx="528674" cy="528674"/>
            <a:chOff x="4286781" y="5239956"/>
            <a:chExt cx="528674" cy="528674"/>
          </a:xfrm>
        </p:grpSpPr>
        <p:sp>
          <p:nvSpPr>
            <p:cNvPr id="19" name="Elipse 18">
              <a:extLst>
                <a:ext uri="{FF2B5EF4-FFF2-40B4-BE49-F238E27FC236}">
                  <a16:creationId xmlns:a16="http://schemas.microsoft.com/office/drawing/2014/main" id="{9181179F-584F-44FB-B8A5-D41763938EB4}"/>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oogle Shape;9565;p16">
              <a:extLst>
                <a:ext uri="{FF2B5EF4-FFF2-40B4-BE49-F238E27FC236}">
                  <a16:creationId xmlns:a16="http://schemas.microsoft.com/office/drawing/2014/main" id="{FA82F297-A270-406A-85AE-004F5F071F67}"/>
                </a:ext>
              </a:extLst>
            </p:cNvPr>
            <p:cNvGrpSpPr/>
            <p:nvPr/>
          </p:nvGrpSpPr>
          <p:grpSpPr>
            <a:xfrm>
              <a:off x="4374141" y="5344853"/>
              <a:ext cx="353954" cy="318880"/>
              <a:chOff x="3988156" y="3380210"/>
              <a:chExt cx="353954" cy="318880"/>
            </a:xfrm>
            <a:solidFill>
              <a:schemeClr val="tx2"/>
            </a:solidFill>
          </p:grpSpPr>
          <p:sp>
            <p:nvSpPr>
              <p:cNvPr id="21" name="Google Shape;9566;p16">
                <a:extLst>
                  <a:ext uri="{FF2B5EF4-FFF2-40B4-BE49-F238E27FC236}">
                    <a16:creationId xmlns:a16="http://schemas.microsoft.com/office/drawing/2014/main" id="{33D13F98-E824-4B18-9CEF-D5039BDD053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67;p16">
                <a:extLst>
                  <a:ext uri="{FF2B5EF4-FFF2-40B4-BE49-F238E27FC236}">
                    <a16:creationId xmlns:a16="http://schemas.microsoft.com/office/drawing/2014/main" id="{1213F1D9-3C39-4638-B61C-821840938BB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8;p16">
                <a:extLst>
                  <a:ext uri="{FF2B5EF4-FFF2-40B4-BE49-F238E27FC236}">
                    <a16:creationId xmlns:a16="http://schemas.microsoft.com/office/drawing/2014/main" id="{A9F39F96-1AC2-4B70-B96F-8F0CB7E6B668}"/>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9;p16">
                <a:extLst>
                  <a:ext uri="{FF2B5EF4-FFF2-40B4-BE49-F238E27FC236}">
                    <a16:creationId xmlns:a16="http://schemas.microsoft.com/office/drawing/2014/main" id="{2D3FA1BB-EE8C-4EF8-AAC3-B601EB55E20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70;p16">
                <a:extLst>
                  <a:ext uri="{FF2B5EF4-FFF2-40B4-BE49-F238E27FC236}">
                    <a16:creationId xmlns:a16="http://schemas.microsoft.com/office/drawing/2014/main" id="{9C5E2404-E766-4D07-8016-4224C7689F0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181F051A-BB80-47AA-8D9A-56EAE4893701}"/>
              </a:ext>
            </a:extLst>
          </p:cNvPr>
          <p:cNvGrpSpPr/>
          <p:nvPr/>
        </p:nvGrpSpPr>
        <p:grpSpPr>
          <a:xfrm>
            <a:off x="5720764" y="4408976"/>
            <a:ext cx="528675" cy="528675"/>
            <a:chOff x="5720764" y="5239955"/>
            <a:chExt cx="528675" cy="528675"/>
          </a:xfrm>
        </p:grpSpPr>
        <p:sp>
          <p:nvSpPr>
            <p:cNvPr id="27" name="Elipse 26">
              <a:extLst>
                <a:ext uri="{FF2B5EF4-FFF2-40B4-BE49-F238E27FC236}">
                  <a16:creationId xmlns:a16="http://schemas.microsoft.com/office/drawing/2014/main" id="{8E7890C4-7046-4185-B80A-2C489DC59B7C}"/>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481;p16">
              <a:extLst>
                <a:ext uri="{FF2B5EF4-FFF2-40B4-BE49-F238E27FC236}">
                  <a16:creationId xmlns:a16="http://schemas.microsoft.com/office/drawing/2014/main" id="{E27201D2-BA2C-49BF-A0C7-83EEC8D00623}"/>
                </a:ext>
              </a:extLst>
            </p:cNvPr>
            <p:cNvGrpSpPr/>
            <p:nvPr/>
          </p:nvGrpSpPr>
          <p:grpSpPr>
            <a:xfrm>
              <a:off x="5761688" y="5340763"/>
              <a:ext cx="446826" cy="327059"/>
              <a:chOff x="5733194" y="2431718"/>
              <a:chExt cx="446826" cy="327059"/>
            </a:xfrm>
            <a:solidFill>
              <a:schemeClr val="tx2"/>
            </a:solidFill>
          </p:grpSpPr>
          <p:sp>
            <p:nvSpPr>
              <p:cNvPr id="29" name="Google Shape;9482;p16">
                <a:extLst>
                  <a:ext uri="{FF2B5EF4-FFF2-40B4-BE49-F238E27FC236}">
                    <a16:creationId xmlns:a16="http://schemas.microsoft.com/office/drawing/2014/main" id="{03FC178A-73EA-4F32-807D-F6625C24C843}"/>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83;p16">
                <a:extLst>
                  <a:ext uri="{FF2B5EF4-FFF2-40B4-BE49-F238E27FC236}">
                    <a16:creationId xmlns:a16="http://schemas.microsoft.com/office/drawing/2014/main" id="{A960522C-27D6-4E6F-A07C-89DBEBA775BE}"/>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84;p16">
                <a:extLst>
                  <a:ext uri="{FF2B5EF4-FFF2-40B4-BE49-F238E27FC236}">
                    <a16:creationId xmlns:a16="http://schemas.microsoft.com/office/drawing/2014/main" id="{2E5B3F0C-2FAB-4D56-8D7D-D3B11EC7F128}"/>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rupo 31">
            <a:extLst>
              <a:ext uri="{FF2B5EF4-FFF2-40B4-BE49-F238E27FC236}">
                <a16:creationId xmlns:a16="http://schemas.microsoft.com/office/drawing/2014/main" id="{FD79DC95-737C-4E67-836E-6CCCF4119457}"/>
              </a:ext>
            </a:extLst>
          </p:cNvPr>
          <p:cNvGrpSpPr/>
          <p:nvPr/>
        </p:nvGrpSpPr>
        <p:grpSpPr>
          <a:xfrm>
            <a:off x="7159237" y="5228879"/>
            <a:ext cx="546290" cy="546290"/>
            <a:chOff x="7159237" y="5228879"/>
            <a:chExt cx="546290" cy="546290"/>
          </a:xfrm>
        </p:grpSpPr>
        <p:sp>
          <p:nvSpPr>
            <p:cNvPr id="33" name="Elipse 32">
              <a:extLst>
                <a:ext uri="{FF2B5EF4-FFF2-40B4-BE49-F238E27FC236}">
                  <a16:creationId xmlns:a16="http://schemas.microsoft.com/office/drawing/2014/main" id="{72E485D3-9A8C-4FD1-AB30-1E353F4A9671}"/>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4" name="Google Shape;9364;p16">
              <a:extLst>
                <a:ext uri="{FF2B5EF4-FFF2-40B4-BE49-F238E27FC236}">
                  <a16:creationId xmlns:a16="http://schemas.microsoft.com/office/drawing/2014/main" id="{96DAE5CF-CB77-485B-AE52-F4C5225E118C}"/>
                </a:ext>
              </a:extLst>
            </p:cNvPr>
            <p:cNvGrpSpPr/>
            <p:nvPr/>
          </p:nvGrpSpPr>
          <p:grpSpPr>
            <a:xfrm>
              <a:off x="7254833" y="5324284"/>
              <a:ext cx="355099" cy="355481"/>
              <a:chOff x="3539102" y="2427549"/>
              <a:chExt cx="355099" cy="355481"/>
            </a:xfrm>
            <a:solidFill>
              <a:schemeClr val="tx2"/>
            </a:solidFill>
          </p:grpSpPr>
          <p:sp>
            <p:nvSpPr>
              <p:cNvPr id="35" name="Google Shape;9365;p16">
                <a:extLst>
                  <a:ext uri="{FF2B5EF4-FFF2-40B4-BE49-F238E27FC236}">
                    <a16:creationId xmlns:a16="http://schemas.microsoft.com/office/drawing/2014/main" id="{AAED2C56-F993-497B-AA99-847FACAE51E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6;p16">
                <a:extLst>
                  <a:ext uri="{FF2B5EF4-FFF2-40B4-BE49-F238E27FC236}">
                    <a16:creationId xmlns:a16="http://schemas.microsoft.com/office/drawing/2014/main" id="{2B3A30F4-54AB-4307-85AC-41528194744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upo 36">
            <a:extLst>
              <a:ext uri="{FF2B5EF4-FFF2-40B4-BE49-F238E27FC236}">
                <a16:creationId xmlns:a16="http://schemas.microsoft.com/office/drawing/2014/main" id="{96C8E3C0-FEBB-478B-8BD1-D5228BD82F1E}"/>
              </a:ext>
            </a:extLst>
          </p:cNvPr>
          <p:cNvGrpSpPr/>
          <p:nvPr/>
        </p:nvGrpSpPr>
        <p:grpSpPr>
          <a:xfrm>
            <a:off x="1452060" y="5280286"/>
            <a:ext cx="534946" cy="534946"/>
            <a:chOff x="1452060" y="4405696"/>
            <a:chExt cx="534946" cy="534946"/>
          </a:xfrm>
        </p:grpSpPr>
        <p:sp>
          <p:nvSpPr>
            <p:cNvPr id="38" name="Elipse 37">
              <a:extLst>
                <a:ext uri="{FF2B5EF4-FFF2-40B4-BE49-F238E27FC236}">
                  <a16:creationId xmlns:a16="http://schemas.microsoft.com/office/drawing/2014/main" id="{2B6673FF-9755-4016-A354-0D54114D0BB9}"/>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9" name="Google Shape;9763;p16">
              <a:extLst>
                <a:ext uri="{FF2B5EF4-FFF2-40B4-BE49-F238E27FC236}">
                  <a16:creationId xmlns:a16="http://schemas.microsoft.com/office/drawing/2014/main" id="{EDD80E6C-F9F9-4839-BCAB-1754855B78AC}"/>
                </a:ext>
              </a:extLst>
            </p:cNvPr>
            <p:cNvGrpSpPr/>
            <p:nvPr/>
          </p:nvGrpSpPr>
          <p:grpSpPr>
            <a:xfrm>
              <a:off x="1587258" y="4496558"/>
              <a:ext cx="264550" cy="353222"/>
              <a:chOff x="903530" y="3806125"/>
              <a:chExt cx="264550" cy="353222"/>
            </a:xfrm>
            <a:solidFill>
              <a:schemeClr val="tx2"/>
            </a:solidFill>
          </p:grpSpPr>
          <p:sp>
            <p:nvSpPr>
              <p:cNvPr id="40" name="Google Shape;9764;p16">
                <a:extLst>
                  <a:ext uri="{FF2B5EF4-FFF2-40B4-BE49-F238E27FC236}">
                    <a16:creationId xmlns:a16="http://schemas.microsoft.com/office/drawing/2014/main" id="{556986D3-B946-4B74-9299-9068CAA0F1AB}"/>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65;p16">
                <a:extLst>
                  <a:ext uri="{FF2B5EF4-FFF2-40B4-BE49-F238E27FC236}">
                    <a16:creationId xmlns:a16="http://schemas.microsoft.com/office/drawing/2014/main" id="{7000BAEA-15FF-4A88-98F0-4E3AC56105D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66;p16">
                <a:extLst>
                  <a:ext uri="{FF2B5EF4-FFF2-40B4-BE49-F238E27FC236}">
                    <a16:creationId xmlns:a16="http://schemas.microsoft.com/office/drawing/2014/main" id="{DE2126DD-6F46-4EFC-B372-9A3E2E3144C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7;p16">
                <a:extLst>
                  <a:ext uri="{FF2B5EF4-FFF2-40B4-BE49-F238E27FC236}">
                    <a16:creationId xmlns:a16="http://schemas.microsoft.com/office/drawing/2014/main" id="{A62C95C5-01FE-4FB7-8E61-7BAAF839821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Forma libre: forma 43">
            <a:extLst>
              <a:ext uri="{FF2B5EF4-FFF2-40B4-BE49-F238E27FC236}">
                <a16:creationId xmlns:a16="http://schemas.microsoft.com/office/drawing/2014/main" id="{DE0C0517-3C83-49B5-8D58-4B89D181B22C}"/>
              </a:ext>
            </a:extLst>
          </p:cNvPr>
          <p:cNvSpPr/>
          <p:nvPr/>
        </p:nvSpPr>
        <p:spPr>
          <a:xfrm>
            <a:off x="-3018363"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8" name="Google Shape;8552;p14">
            <a:extLst>
              <a:ext uri="{FF2B5EF4-FFF2-40B4-BE49-F238E27FC236}">
                <a16:creationId xmlns:a16="http://schemas.microsoft.com/office/drawing/2014/main" id="{9A8E787C-1A00-40ED-8171-C107E50E7CCA}"/>
              </a:ext>
            </a:extLst>
          </p:cNvPr>
          <p:cNvGrpSpPr/>
          <p:nvPr/>
        </p:nvGrpSpPr>
        <p:grpSpPr>
          <a:xfrm>
            <a:off x="2958661" y="4740873"/>
            <a:ext cx="355434" cy="355815"/>
            <a:chOff x="4673540" y="3680297"/>
            <a:chExt cx="355434" cy="355815"/>
          </a:xfrm>
          <a:solidFill>
            <a:srgbClr val="93B9AD"/>
          </a:solidFill>
        </p:grpSpPr>
        <p:sp>
          <p:nvSpPr>
            <p:cNvPr id="49" name="Google Shape;8553;p14">
              <a:extLst>
                <a:ext uri="{FF2B5EF4-FFF2-40B4-BE49-F238E27FC236}">
                  <a16:creationId xmlns:a16="http://schemas.microsoft.com/office/drawing/2014/main" id="{065AFDCA-A214-46EC-A597-5978526CCB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54;p14">
              <a:extLst>
                <a:ext uri="{FF2B5EF4-FFF2-40B4-BE49-F238E27FC236}">
                  <a16:creationId xmlns:a16="http://schemas.microsoft.com/office/drawing/2014/main" id="{59A9018A-751A-4946-A144-EE38216FFEBF}"/>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5;p14">
              <a:extLst>
                <a:ext uri="{FF2B5EF4-FFF2-40B4-BE49-F238E27FC236}">
                  <a16:creationId xmlns:a16="http://schemas.microsoft.com/office/drawing/2014/main" id="{9C3A2C6D-C9F6-4F20-9BA8-0FB7956A7CC9}"/>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565;p16">
            <a:extLst>
              <a:ext uri="{FF2B5EF4-FFF2-40B4-BE49-F238E27FC236}">
                <a16:creationId xmlns:a16="http://schemas.microsoft.com/office/drawing/2014/main" id="{8CE62540-F951-4BB0-BDA0-137734B417FA}"/>
              </a:ext>
            </a:extLst>
          </p:cNvPr>
          <p:cNvGrpSpPr/>
          <p:nvPr/>
        </p:nvGrpSpPr>
        <p:grpSpPr>
          <a:xfrm>
            <a:off x="4374141" y="4759340"/>
            <a:ext cx="353954" cy="318880"/>
            <a:chOff x="3988156" y="3380210"/>
            <a:chExt cx="353954" cy="318880"/>
          </a:xfrm>
          <a:solidFill>
            <a:schemeClr val="tx2"/>
          </a:solidFill>
        </p:grpSpPr>
        <p:sp>
          <p:nvSpPr>
            <p:cNvPr id="53" name="Google Shape;9566;p16">
              <a:extLst>
                <a:ext uri="{FF2B5EF4-FFF2-40B4-BE49-F238E27FC236}">
                  <a16:creationId xmlns:a16="http://schemas.microsoft.com/office/drawing/2014/main" id="{D0175580-A970-4741-AA51-975890175E8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67;p16">
              <a:extLst>
                <a:ext uri="{FF2B5EF4-FFF2-40B4-BE49-F238E27FC236}">
                  <a16:creationId xmlns:a16="http://schemas.microsoft.com/office/drawing/2014/main" id="{6DDB96FE-9E8F-4C4D-B706-95FEE280A010}"/>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68;p16">
              <a:extLst>
                <a:ext uri="{FF2B5EF4-FFF2-40B4-BE49-F238E27FC236}">
                  <a16:creationId xmlns:a16="http://schemas.microsoft.com/office/drawing/2014/main" id="{368F2FB9-289D-4233-A42E-7B94A026375C}"/>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69;p16">
              <a:extLst>
                <a:ext uri="{FF2B5EF4-FFF2-40B4-BE49-F238E27FC236}">
                  <a16:creationId xmlns:a16="http://schemas.microsoft.com/office/drawing/2014/main" id="{C8C74800-ACDC-4049-81B3-11E01DB54C7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570;p16">
              <a:extLst>
                <a:ext uri="{FF2B5EF4-FFF2-40B4-BE49-F238E27FC236}">
                  <a16:creationId xmlns:a16="http://schemas.microsoft.com/office/drawing/2014/main" id="{4519EA1D-B5F7-42CA-82B6-52E06979758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481;p16">
            <a:extLst>
              <a:ext uri="{FF2B5EF4-FFF2-40B4-BE49-F238E27FC236}">
                <a16:creationId xmlns:a16="http://schemas.microsoft.com/office/drawing/2014/main" id="{E37FD089-50D1-4853-884E-396292E4087A}"/>
              </a:ext>
            </a:extLst>
          </p:cNvPr>
          <p:cNvGrpSpPr/>
          <p:nvPr/>
        </p:nvGrpSpPr>
        <p:grpSpPr>
          <a:xfrm>
            <a:off x="5761688" y="4755251"/>
            <a:ext cx="446826" cy="327059"/>
            <a:chOff x="5733194" y="2431718"/>
            <a:chExt cx="446826" cy="327059"/>
          </a:xfrm>
          <a:noFill/>
        </p:grpSpPr>
        <p:sp>
          <p:nvSpPr>
            <p:cNvPr id="59" name="Google Shape;9482;p16">
              <a:extLst>
                <a:ext uri="{FF2B5EF4-FFF2-40B4-BE49-F238E27FC236}">
                  <a16:creationId xmlns:a16="http://schemas.microsoft.com/office/drawing/2014/main" id="{0D508983-8519-4B43-A376-F5FFEF49F3E5}"/>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83;p16">
              <a:extLst>
                <a:ext uri="{FF2B5EF4-FFF2-40B4-BE49-F238E27FC236}">
                  <a16:creationId xmlns:a16="http://schemas.microsoft.com/office/drawing/2014/main" id="{E2E0B3CA-BFD3-4D6E-8AB2-02A488F153A6}"/>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84;p16">
              <a:extLst>
                <a:ext uri="{FF2B5EF4-FFF2-40B4-BE49-F238E27FC236}">
                  <a16:creationId xmlns:a16="http://schemas.microsoft.com/office/drawing/2014/main" id="{BE383D03-0441-4982-ABF1-3982B2D58B5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364;p16">
            <a:extLst>
              <a:ext uri="{FF2B5EF4-FFF2-40B4-BE49-F238E27FC236}">
                <a16:creationId xmlns:a16="http://schemas.microsoft.com/office/drawing/2014/main" id="{C29A6E26-4144-4A11-8A31-4744735E1452}"/>
              </a:ext>
            </a:extLst>
          </p:cNvPr>
          <p:cNvGrpSpPr/>
          <p:nvPr/>
        </p:nvGrpSpPr>
        <p:grpSpPr>
          <a:xfrm>
            <a:off x="7254833" y="4741040"/>
            <a:ext cx="355099" cy="355481"/>
            <a:chOff x="3539102" y="2427549"/>
            <a:chExt cx="355099" cy="355481"/>
          </a:xfrm>
          <a:solidFill>
            <a:schemeClr val="tx2"/>
          </a:solidFill>
        </p:grpSpPr>
        <p:sp>
          <p:nvSpPr>
            <p:cNvPr id="63" name="Google Shape;9365;p16">
              <a:extLst>
                <a:ext uri="{FF2B5EF4-FFF2-40B4-BE49-F238E27FC236}">
                  <a16:creationId xmlns:a16="http://schemas.microsoft.com/office/drawing/2014/main" id="{9487B12B-8BF2-4539-801F-9E388359B59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6;p16">
              <a:extLst>
                <a:ext uri="{FF2B5EF4-FFF2-40B4-BE49-F238E27FC236}">
                  <a16:creationId xmlns:a16="http://schemas.microsoft.com/office/drawing/2014/main" id="{9CE39758-5A3F-4750-AF58-7B4DFB73FF2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763;p16">
            <a:extLst>
              <a:ext uri="{FF2B5EF4-FFF2-40B4-BE49-F238E27FC236}">
                <a16:creationId xmlns:a16="http://schemas.microsoft.com/office/drawing/2014/main" id="{BF628247-7F29-4C6B-8DF9-B44324142AA4}"/>
              </a:ext>
            </a:extLst>
          </p:cNvPr>
          <p:cNvGrpSpPr/>
          <p:nvPr/>
        </p:nvGrpSpPr>
        <p:grpSpPr>
          <a:xfrm>
            <a:off x="1587258" y="4742169"/>
            <a:ext cx="264550" cy="353222"/>
            <a:chOff x="903530" y="3806125"/>
            <a:chExt cx="264550" cy="353222"/>
          </a:xfrm>
          <a:solidFill>
            <a:schemeClr val="tx2"/>
          </a:solidFill>
        </p:grpSpPr>
        <p:sp>
          <p:nvSpPr>
            <p:cNvPr id="66" name="Google Shape;9764;p16">
              <a:extLst>
                <a:ext uri="{FF2B5EF4-FFF2-40B4-BE49-F238E27FC236}">
                  <a16:creationId xmlns:a16="http://schemas.microsoft.com/office/drawing/2014/main" id="{037F3DF9-8444-4C83-A588-726FEA7E707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65;p16">
              <a:extLst>
                <a:ext uri="{FF2B5EF4-FFF2-40B4-BE49-F238E27FC236}">
                  <a16:creationId xmlns:a16="http://schemas.microsoft.com/office/drawing/2014/main" id="{399E7FEB-66D2-4FA9-8DCA-C9681CF835BE}"/>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66;p16">
              <a:extLst>
                <a:ext uri="{FF2B5EF4-FFF2-40B4-BE49-F238E27FC236}">
                  <a16:creationId xmlns:a16="http://schemas.microsoft.com/office/drawing/2014/main" id="{33E13588-35F3-4A0A-85F6-0638008D4152}"/>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7;p16">
              <a:extLst>
                <a:ext uri="{FF2B5EF4-FFF2-40B4-BE49-F238E27FC236}">
                  <a16:creationId xmlns:a16="http://schemas.microsoft.com/office/drawing/2014/main" id="{E204F022-4169-40EC-9FBC-CBBA570B7490}"/>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6">
            <a:extLst>
              <a:ext uri="{FF2B5EF4-FFF2-40B4-BE49-F238E27FC236}">
                <a16:creationId xmlns:a16="http://schemas.microsoft.com/office/drawing/2014/main" id="{C24A5C30-4933-0FF0-BB82-5B6897CF3B62}"/>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dirty="0" err="1">
                <a:solidFill>
                  <a:schemeClr val="bg1"/>
                </a:solidFill>
              </a:rPr>
              <a:t>Purchase</a:t>
            </a:r>
            <a:r>
              <a:rPr lang="es-ES" dirty="0">
                <a:solidFill>
                  <a:schemeClr val="bg1"/>
                </a:solidFill>
              </a:rPr>
              <a:t> </a:t>
            </a:r>
            <a:r>
              <a:rPr lang="es-ES" dirty="0" err="1">
                <a:solidFill>
                  <a:schemeClr val="bg1"/>
                </a:solidFill>
              </a:rPr>
              <a:t>Channel</a:t>
            </a:r>
            <a:endParaRPr lang="en-US" dirty="0">
              <a:solidFill>
                <a:schemeClr val="bg1"/>
              </a:solidFill>
            </a:endParaRPr>
          </a:p>
        </p:txBody>
      </p:sp>
      <p:sp>
        <p:nvSpPr>
          <p:cNvPr id="5" name="TextBox 4">
            <a:extLst>
              <a:ext uri="{FF2B5EF4-FFF2-40B4-BE49-F238E27FC236}">
                <a16:creationId xmlns:a16="http://schemas.microsoft.com/office/drawing/2014/main" id="{9C0E93CA-189D-4BC4-2632-A5FA98B36C0D}"/>
              </a:ext>
            </a:extLst>
          </p:cNvPr>
          <p:cNvSpPr txBox="1"/>
          <p:nvPr/>
        </p:nvSpPr>
        <p:spPr>
          <a:xfrm>
            <a:off x="5439712" y="944287"/>
            <a:ext cx="3630241"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bg1"/>
                </a:solidFill>
              </a:rPr>
              <a:t>Cluster 1 and Cluster2 is </a:t>
            </a:r>
            <a:r>
              <a:rPr lang="en-US" altLang="zh-CN" sz="1600" b="1" dirty="0">
                <a:solidFill>
                  <a:schemeClr val="bg1"/>
                </a:solidFill>
              </a:rPr>
              <a:t>active across all channel. </a:t>
            </a:r>
          </a:p>
          <a:p>
            <a:endParaRPr lang="en-US" altLang="zh-CN" sz="1600" b="1" dirty="0">
              <a:solidFill>
                <a:schemeClr val="bg1"/>
              </a:solidFill>
            </a:endParaRPr>
          </a:p>
          <a:p>
            <a:pPr marL="285750" indent="-285750">
              <a:buFont typeface="Arial" panose="020B0604020202020204" pitchFamily="34" charset="0"/>
              <a:buChar char="•"/>
            </a:pPr>
            <a:r>
              <a:rPr lang="en-US" altLang="zh-CN" sz="1600" dirty="0">
                <a:solidFill>
                  <a:schemeClr val="bg1"/>
                </a:solidFill>
              </a:rPr>
              <a:t>Web shopping: Cluster 1 &gt; Cluster 2, Catalog shopping: Cluster 2 &gt; Cluster1.</a:t>
            </a:r>
          </a:p>
          <a:p>
            <a:pPr marL="285750" indent="-285750">
              <a:buFont typeface="Arial" panose="020B0604020202020204" pitchFamily="34" charset="0"/>
              <a:buChar char="•"/>
            </a:pPr>
            <a:endParaRPr lang="en-US" altLang="zh-CN" sz="1600" dirty="0">
              <a:solidFill>
                <a:schemeClr val="bg1"/>
              </a:solidFill>
            </a:endParaRPr>
          </a:p>
          <a:p>
            <a:pPr marL="285750" indent="-285750">
              <a:buFont typeface="Arial" panose="020B0604020202020204" pitchFamily="34" charset="0"/>
              <a:buChar char="•"/>
            </a:pPr>
            <a:r>
              <a:rPr lang="en-US" altLang="zh-CN" sz="1600" dirty="0">
                <a:solidFill>
                  <a:schemeClr val="bg1"/>
                </a:solidFill>
              </a:rPr>
              <a:t>Cluster 0 makes </a:t>
            </a:r>
            <a:r>
              <a:rPr lang="en-US" altLang="zh-CN" sz="1600" b="1" dirty="0">
                <a:solidFill>
                  <a:schemeClr val="bg1"/>
                </a:solidFill>
              </a:rPr>
              <a:t>relatively few purchases across all channels</a:t>
            </a:r>
            <a:r>
              <a:rPr lang="en-US" altLang="zh-CN" sz="1600" dirty="0">
                <a:solidFill>
                  <a:schemeClr val="bg1"/>
                </a:solidFill>
              </a:rPr>
              <a:t>, which may indicate that they buy less frequently overall.</a:t>
            </a:r>
          </a:p>
        </p:txBody>
      </p:sp>
      <p:pic>
        <p:nvPicPr>
          <p:cNvPr id="8" name="Picture 7">
            <a:extLst>
              <a:ext uri="{FF2B5EF4-FFF2-40B4-BE49-F238E27FC236}">
                <a16:creationId xmlns:a16="http://schemas.microsoft.com/office/drawing/2014/main" id="{EA60850A-6F11-078E-6FF0-DD24ADB2EAD3}"/>
              </a:ext>
            </a:extLst>
          </p:cNvPr>
          <p:cNvPicPr>
            <a:picLocks noChangeAspect="1"/>
          </p:cNvPicPr>
          <p:nvPr/>
        </p:nvPicPr>
        <p:blipFill>
          <a:blip r:embed="rId2"/>
          <a:stretch>
            <a:fillRect/>
          </a:stretch>
        </p:blipFill>
        <p:spPr>
          <a:xfrm>
            <a:off x="150015" y="781513"/>
            <a:ext cx="2604090" cy="1842660"/>
          </a:xfrm>
          <a:prstGeom prst="rect">
            <a:avLst/>
          </a:prstGeom>
        </p:spPr>
      </p:pic>
      <p:pic>
        <p:nvPicPr>
          <p:cNvPr id="10" name="Picture 9">
            <a:extLst>
              <a:ext uri="{FF2B5EF4-FFF2-40B4-BE49-F238E27FC236}">
                <a16:creationId xmlns:a16="http://schemas.microsoft.com/office/drawing/2014/main" id="{596C7925-87D0-E776-8BBA-451A7CE2EDC8}"/>
              </a:ext>
            </a:extLst>
          </p:cNvPr>
          <p:cNvPicPr>
            <a:picLocks noChangeAspect="1"/>
          </p:cNvPicPr>
          <p:nvPr/>
        </p:nvPicPr>
        <p:blipFill>
          <a:blip r:embed="rId3"/>
          <a:stretch>
            <a:fillRect/>
          </a:stretch>
        </p:blipFill>
        <p:spPr>
          <a:xfrm>
            <a:off x="2835622" y="798733"/>
            <a:ext cx="2604090" cy="1842660"/>
          </a:xfrm>
          <a:prstGeom prst="rect">
            <a:avLst/>
          </a:prstGeom>
        </p:spPr>
      </p:pic>
      <p:pic>
        <p:nvPicPr>
          <p:cNvPr id="45" name="Picture 44">
            <a:extLst>
              <a:ext uri="{FF2B5EF4-FFF2-40B4-BE49-F238E27FC236}">
                <a16:creationId xmlns:a16="http://schemas.microsoft.com/office/drawing/2014/main" id="{3403DB04-06FE-1D59-576F-EB9B0153ED3D}"/>
              </a:ext>
            </a:extLst>
          </p:cNvPr>
          <p:cNvPicPr>
            <a:picLocks noChangeAspect="1"/>
          </p:cNvPicPr>
          <p:nvPr/>
        </p:nvPicPr>
        <p:blipFill>
          <a:blip r:embed="rId4"/>
          <a:stretch>
            <a:fillRect/>
          </a:stretch>
        </p:blipFill>
        <p:spPr>
          <a:xfrm>
            <a:off x="1383701" y="2709551"/>
            <a:ext cx="2604090" cy="1842660"/>
          </a:xfrm>
          <a:prstGeom prst="rect">
            <a:avLst/>
          </a:prstGeom>
        </p:spPr>
      </p:pic>
    </p:spTree>
    <p:extLst>
      <p:ext uri="{BB962C8B-B14F-4D97-AF65-F5344CB8AC3E}">
        <p14:creationId xmlns:p14="http://schemas.microsoft.com/office/powerpoint/2010/main" val="31208307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5686B954-EA23-4665-8540-295A41FA9C7E}"/>
              </a:ext>
            </a:extLst>
          </p:cNvPr>
          <p:cNvGrpSpPr/>
          <p:nvPr/>
        </p:nvGrpSpPr>
        <p:grpSpPr>
          <a:xfrm>
            <a:off x="2872041" y="5259870"/>
            <a:ext cx="528674" cy="528674"/>
            <a:chOff x="2872041" y="5239956"/>
            <a:chExt cx="528674" cy="528674"/>
          </a:xfrm>
        </p:grpSpPr>
        <p:sp>
          <p:nvSpPr>
            <p:cNvPr id="13" name="Elipse 12">
              <a:extLst>
                <a:ext uri="{FF2B5EF4-FFF2-40B4-BE49-F238E27FC236}">
                  <a16:creationId xmlns:a16="http://schemas.microsoft.com/office/drawing/2014/main" id="{5A3BB4B4-076E-40A7-ACA5-FB61609F0769}"/>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8552;p14">
              <a:extLst>
                <a:ext uri="{FF2B5EF4-FFF2-40B4-BE49-F238E27FC236}">
                  <a16:creationId xmlns:a16="http://schemas.microsoft.com/office/drawing/2014/main" id="{BA7956AD-BD0F-4841-B738-AE59FE99165D}"/>
                </a:ext>
              </a:extLst>
            </p:cNvPr>
            <p:cNvGrpSpPr/>
            <p:nvPr/>
          </p:nvGrpSpPr>
          <p:grpSpPr>
            <a:xfrm>
              <a:off x="2958661" y="5326386"/>
              <a:ext cx="355434" cy="355815"/>
              <a:chOff x="4673540" y="3680297"/>
              <a:chExt cx="355434" cy="355815"/>
            </a:xfrm>
            <a:solidFill>
              <a:schemeClr val="tx2"/>
            </a:solidFill>
          </p:grpSpPr>
          <p:sp>
            <p:nvSpPr>
              <p:cNvPr id="15" name="Google Shape;8553;p14">
                <a:extLst>
                  <a:ext uri="{FF2B5EF4-FFF2-40B4-BE49-F238E27FC236}">
                    <a16:creationId xmlns:a16="http://schemas.microsoft.com/office/drawing/2014/main" id="{9CEAF7B9-28DA-4371-ACBD-8E9C836F4F47}"/>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4;p14">
                <a:extLst>
                  <a:ext uri="{FF2B5EF4-FFF2-40B4-BE49-F238E27FC236}">
                    <a16:creationId xmlns:a16="http://schemas.microsoft.com/office/drawing/2014/main" id="{D690AFF7-7B74-4050-9223-08EBA654A1A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55;p14">
                <a:extLst>
                  <a:ext uri="{FF2B5EF4-FFF2-40B4-BE49-F238E27FC236}">
                    <a16:creationId xmlns:a16="http://schemas.microsoft.com/office/drawing/2014/main" id="{475FE4C7-FC8E-4882-BE4D-0AC38AAB5B85}"/>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rupo 17">
            <a:extLst>
              <a:ext uri="{FF2B5EF4-FFF2-40B4-BE49-F238E27FC236}">
                <a16:creationId xmlns:a16="http://schemas.microsoft.com/office/drawing/2014/main" id="{2FEB0F72-3908-4ED7-9C3A-31D77C656E41}"/>
              </a:ext>
            </a:extLst>
          </p:cNvPr>
          <p:cNvGrpSpPr/>
          <p:nvPr/>
        </p:nvGrpSpPr>
        <p:grpSpPr>
          <a:xfrm>
            <a:off x="4286781" y="5265362"/>
            <a:ext cx="528674" cy="528674"/>
            <a:chOff x="4286781" y="5239956"/>
            <a:chExt cx="528674" cy="528674"/>
          </a:xfrm>
        </p:grpSpPr>
        <p:sp>
          <p:nvSpPr>
            <p:cNvPr id="19" name="Elipse 18">
              <a:extLst>
                <a:ext uri="{FF2B5EF4-FFF2-40B4-BE49-F238E27FC236}">
                  <a16:creationId xmlns:a16="http://schemas.microsoft.com/office/drawing/2014/main" id="{9181179F-584F-44FB-B8A5-D41763938EB4}"/>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oogle Shape;9565;p16">
              <a:extLst>
                <a:ext uri="{FF2B5EF4-FFF2-40B4-BE49-F238E27FC236}">
                  <a16:creationId xmlns:a16="http://schemas.microsoft.com/office/drawing/2014/main" id="{FA82F297-A270-406A-85AE-004F5F071F67}"/>
                </a:ext>
              </a:extLst>
            </p:cNvPr>
            <p:cNvGrpSpPr/>
            <p:nvPr/>
          </p:nvGrpSpPr>
          <p:grpSpPr>
            <a:xfrm>
              <a:off x="4374141" y="5344853"/>
              <a:ext cx="353954" cy="318880"/>
              <a:chOff x="3988156" y="3380210"/>
              <a:chExt cx="353954" cy="318880"/>
            </a:xfrm>
            <a:solidFill>
              <a:schemeClr val="tx2"/>
            </a:solidFill>
          </p:grpSpPr>
          <p:sp>
            <p:nvSpPr>
              <p:cNvPr id="21" name="Google Shape;9566;p16">
                <a:extLst>
                  <a:ext uri="{FF2B5EF4-FFF2-40B4-BE49-F238E27FC236}">
                    <a16:creationId xmlns:a16="http://schemas.microsoft.com/office/drawing/2014/main" id="{33D13F98-E824-4B18-9CEF-D5039BDD053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67;p16">
                <a:extLst>
                  <a:ext uri="{FF2B5EF4-FFF2-40B4-BE49-F238E27FC236}">
                    <a16:creationId xmlns:a16="http://schemas.microsoft.com/office/drawing/2014/main" id="{1213F1D9-3C39-4638-B61C-821840938BB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8;p16">
                <a:extLst>
                  <a:ext uri="{FF2B5EF4-FFF2-40B4-BE49-F238E27FC236}">
                    <a16:creationId xmlns:a16="http://schemas.microsoft.com/office/drawing/2014/main" id="{A9F39F96-1AC2-4B70-B96F-8F0CB7E6B668}"/>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9;p16">
                <a:extLst>
                  <a:ext uri="{FF2B5EF4-FFF2-40B4-BE49-F238E27FC236}">
                    <a16:creationId xmlns:a16="http://schemas.microsoft.com/office/drawing/2014/main" id="{2D3FA1BB-EE8C-4EF8-AAC3-B601EB55E20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70;p16">
                <a:extLst>
                  <a:ext uri="{FF2B5EF4-FFF2-40B4-BE49-F238E27FC236}">
                    <a16:creationId xmlns:a16="http://schemas.microsoft.com/office/drawing/2014/main" id="{9C5E2404-E766-4D07-8016-4224C7689F0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181F051A-BB80-47AA-8D9A-56EAE4893701}"/>
              </a:ext>
            </a:extLst>
          </p:cNvPr>
          <p:cNvGrpSpPr/>
          <p:nvPr/>
        </p:nvGrpSpPr>
        <p:grpSpPr>
          <a:xfrm>
            <a:off x="5720764" y="4408976"/>
            <a:ext cx="528675" cy="528675"/>
            <a:chOff x="5720764" y="5239955"/>
            <a:chExt cx="528675" cy="528675"/>
          </a:xfrm>
        </p:grpSpPr>
        <p:sp>
          <p:nvSpPr>
            <p:cNvPr id="27" name="Elipse 26">
              <a:extLst>
                <a:ext uri="{FF2B5EF4-FFF2-40B4-BE49-F238E27FC236}">
                  <a16:creationId xmlns:a16="http://schemas.microsoft.com/office/drawing/2014/main" id="{8E7890C4-7046-4185-B80A-2C489DC59B7C}"/>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481;p16">
              <a:extLst>
                <a:ext uri="{FF2B5EF4-FFF2-40B4-BE49-F238E27FC236}">
                  <a16:creationId xmlns:a16="http://schemas.microsoft.com/office/drawing/2014/main" id="{E27201D2-BA2C-49BF-A0C7-83EEC8D00623}"/>
                </a:ext>
              </a:extLst>
            </p:cNvPr>
            <p:cNvGrpSpPr/>
            <p:nvPr/>
          </p:nvGrpSpPr>
          <p:grpSpPr>
            <a:xfrm>
              <a:off x="5761688" y="5340763"/>
              <a:ext cx="446826" cy="327059"/>
              <a:chOff x="5733194" y="2431718"/>
              <a:chExt cx="446826" cy="327059"/>
            </a:xfrm>
            <a:solidFill>
              <a:schemeClr val="tx2"/>
            </a:solidFill>
          </p:grpSpPr>
          <p:sp>
            <p:nvSpPr>
              <p:cNvPr id="29" name="Google Shape;9482;p16">
                <a:extLst>
                  <a:ext uri="{FF2B5EF4-FFF2-40B4-BE49-F238E27FC236}">
                    <a16:creationId xmlns:a16="http://schemas.microsoft.com/office/drawing/2014/main" id="{03FC178A-73EA-4F32-807D-F6625C24C843}"/>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83;p16">
                <a:extLst>
                  <a:ext uri="{FF2B5EF4-FFF2-40B4-BE49-F238E27FC236}">
                    <a16:creationId xmlns:a16="http://schemas.microsoft.com/office/drawing/2014/main" id="{A960522C-27D6-4E6F-A07C-89DBEBA775BE}"/>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84;p16">
                <a:extLst>
                  <a:ext uri="{FF2B5EF4-FFF2-40B4-BE49-F238E27FC236}">
                    <a16:creationId xmlns:a16="http://schemas.microsoft.com/office/drawing/2014/main" id="{2E5B3F0C-2FAB-4D56-8D7D-D3B11EC7F128}"/>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rupo 31">
            <a:extLst>
              <a:ext uri="{FF2B5EF4-FFF2-40B4-BE49-F238E27FC236}">
                <a16:creationId xmlns:a16="http://schemas.microsoft.com/office/drawing/2014/main" id="{FD79DC95-737C-4E67-836E-6CCCF4119457}"/>
              </a:ext>
            </a:extLst>
          </p:cNvPr>
          <p:cNvGrpSpPr/>
          <p:nvPr/>
        </p:nvGrpSpPr>
        <p:grpSpPr>
          <a:xfrm>
            <a:off x="7159237" y="5228879"/>
            <a:ext cx="546290" cy="546290"/>
            <a:chOff x="7159237" y="5228879"/>
            <a:chExt cx="546290" cy="546290"/>
          </a:xfrm>
        </p:grpSpPr>
        <p:sp>
          <p:nvSpPr>
            <p:cNvPr id="33" name="Elipse 32">
              <a:extLst>
                <a:ext uri="{FF2B5EF4-FFF2-40B4-BE49-F238E27FC236}">
                  <a16:creationId xmlns:a16="http://schemas.microsoft.com/office/drawing/2014/main" id="{72E485D3-9A8C-4FD1-AB30-1E353F4A9671}"/>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4" name="Google Shape;9364;p16">
              <a:extLst>
                <a:ext uri="{FF2B5EF4-FFF2-40B4-BE49-F238E27FC236}">
                  <a16:creationId xmlns:a16="http://schemas.microsoft.com/office/drawing/2014/main" id="{96DAE5CF-CB77-485B-AE52-F4C5225E118C}"/>
                </a:ext>
              </a:extLst>
            </p:cNvPr>
            <p:cNvGrpSpPr/>
            <p:nvPr/>
          </p:nvGrpSpPr>
          <p:grpSpPr>
            <a:xfrm>
              <a:off x="7254833" y="5324284"/>
              <a:ext cx="355099" cy="355481"/>
              <a:chOff x="3539102" y="2427549"/>
              <a:chExt cx="355099" cy="355481"/>
            </a:xfrm>
            <a:solidFill>
              <a:schemeClr val="tx2"/>
            </a:solidFill>
          </p:grpSpPr>
          <p:sp>
            <p:nvSpPr>
              <p:cNvPr id="35" name="Google Shape;9365;p16">
                <a:extLst>
                  <a:ext uri="{FF2B5EF4-FFF2-40B4-BE49-F238E27FC236}">
                    <a16:creationId xmlns:a16="http://schemas.microsoft.com/office/drawing/2014/main" id="{AAED2C56-F993-497B-AA99-847FACAE51E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6;p16">
                <a:extLst>
                  <a:ext uri="{FF2B5EF4-FFF2-40B4-BE49-F238E27FC236}">
                    <a16:creationId xmlns:a16="http://schemas.microsoft.com/office/drawing/2014/main" id="{2B3A30F4-54AB-4307-85AC-41528194744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upo 36">
            <a:extLst>
              <a:ext uri="{FF2B5EF4-FFF2-40B4-BE49-F238E27FC236}">
                <a16:creationId xmlns:a16="http://schemas.microsoft.com/office/drawing/2014/main" id="{96C8E3C0-FEBB-478B-8BD1-D5228BD82F1E}"/>
              </a:ext>
            </a:extLst>
          </p:cNvPr>
          <p:cNvGrpSpPr/>
          <p:nvPr/>
        </p:nvGrpSpPr>
        <p:grpSpPr>
          <a:xfrm>
            <a:off x="1452060" y="5280286"/>
            <a:ext cx="534946" cy="534946"/>
            <a:chOff x="1452060" y="4405696"/>
            <a:chExt cx="534946" cy="534946"/>
          </a:xfrm>
        </p:grpSpPr>
        <p:sp>
          <p:nvSpPr>
            <p:cNvPr id="38" name="Elipse 37">
              <a:extLst>
                <a:ext uri="{FF2B5EF4-FFF2-40B4-BE49-F238E27FC236}">
                  <a16:creationId xmlns:a16="http://schemas.microsoft.com/office/drawing/2014/main" id="{2B6673FF-9755-4016-A354-0D54114D0BB9}"/>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9" name="Google Shape;9763;p16">
              <a:extLst>
                <a:ext uri="{FF2B5EF4-FFF2-40B4-BE49-F238E27FC236}">
                  <a16:creationId xmlns:a16="http://schemas.microsoft.com/office/drawing/2014/main" id="{EDD80E6C-F9F9-4839-BCAB-1754855B78AC}"/>
                </a:ext>
              </a:extLst>
            </p:cNvPr>
            <p:cNvGrpSpPr/>
            <p:nvPr/>
          </p:nvGrpSpPr>
          <p:grpSpPr>
            <a:xfrm>
              <a:off x="1587258" y="4496558"/>
              <a:ext cx="264550" cy="353222"/>
              <a:chOff x="903530" y="3806125"/>
              <a:chExt cx="264550" cy="353222"/>
            </a:xfrm>
            <a:solidFill>
              <a:schemeClr val="tx2"/>
            </a:solidFill>
          </p:grpSpPr>
          <p:sp>
            <p:nvSpPr>
              <p:cNvPr id="40" name="Google Shape;9764;p16">
                <a:extLst>
                  <a:ext uri="{FF2B5EF4-FFF2-40B4-BE49-F238E27FC236}">
                    <a16:creationId xmlns:a16="http://schemas.microsoft.com/office/drawing/2014/main" id="{556986D3-B946-4B74-9299-9068CAA0F1AB}"/>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65;p16">
                <a:extLst>
                  <a:ext uri="{FF2B5EF4-FFF2-40B4-BE49-F238E27FC236}">
                    <a16:creationId xmlns:a16="http://schemas.microsoft.com/office/drawing/2014/main" id="{7000BAEA-15FF-4A88-98F0-4E3AC56105D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66;p16">
                <a:extLst>
                  <a:ext uri="{FF2B5EF4-FFF2-40B4-BE49-F238E27FC236}">
                    <a16:creationId xmlns:a16="http://schemas.microsoft.com/office/drawing/2014/main" id="{DE2126DD-6F46-4EFC-B372-9A3E2E3144C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7;p16">
                <a:extLst>
                  <a:ext uri="{FF2B5EF4-FFF2-40B4-BE49-F238E27FC236}">
                    <a16:creationId xmlns:a16="http://schemas.microsoft.com/office/drawing/2014/main" id="{A62C95C5-01FE-4FB7-8E61-7BAAF839821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Forma libre: forma 43">
            <a:extLst>
              <a:ext uri="{FF2B5EF4-FFF2-40B4-BE49-F238E27FC236}">
                <a16:creationId xmlns:a16="http://schemas.microsoft.com/office/drawing/2014/main" id="{DE0C0517-3C83-49B5-8D58-4B89D181B22C}"/>
              </a:ext>
            </a:extLst>
          </p:cNvPr>
          <p:cNvSpPr/>
          <p:nvPr/>
        </p:nvSpPr>
        <p:spPr>
          <a:xfrm>
            <a:off x="-3018363"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8" name="Google Shape;8552;p14">
            <a:extLst>
              <a:ext uri="{FF2B5EF4-FFF2-40B4-BE49-F238E27FC236}">
                <a16:creationId xmlns:a16="http://schemas.microsoft.com/office/drawing/2014/main" id="{9A8E787C-1A00-40ED-8171-C107E50E7CCA}"/>
              </a:ext>
            </a:extLst>
          </p:cNvPr>
          <p:cNvGrpSpPr/>
          <p:nvPr/>
        </p:nvGrpSpPr>
        <p:grpSpPr>
          <a:xfrm>
            <a:off x="2958661" y="4740873"/>
            <a:ext cx="355434" cy="355815"/>
            <a:chOff x="4673540" y="3680297"/>
            <a:chExt cx="355434" cy="355815"/>
          </a:xfrm>
          <a:solidFill>
            <a:srgbClr val="93B9AD"/>
          </a:solidFill>
        </p:grpSpPr>
        <p:sp>
          <p:nvSpPr>
            <p:cNvPr id="49" name="Google Shape;8553;p14">
              <a:extLst>
                <a:ext uri="{FF2B5EF4-FFF2-40B4-BE49-F238E27FC236}">
                  <a16:creationId xmlns:a16="http://schemas.microsoft.com/office/drawing/2014/main" id="{065AFDCA-A214-46EC-A597-5978526CCB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54;p14">
              <a:extLst>
                <a:ext uri="{FF2B5EF4-FFF2-40B4-BE49-F238E27FC236}">
                  <a16:creationId xmlns:a16="http://schemas.microsoft.com/office/drawing/2014/main" id="{59A9018A-751A-4946-A144-EE38216FFEBF}"/>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5;p14">
              <a:extLst>
                <a:ext uri="{FF2B5EF4-FFF2-40B4-BE49-F238E27FC236}">
                  <a16:creationId xmlns:a16="http://schemas.microsoft.com/office/drawing/2014/main" id="{9C3A2C6D-C9F6-4F20-9BA8-0FB7956A7CC9}"/>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565;p16">
            <a:extLst>
              <a:ext uri="{FF2B5EF4-FFF2-40B4-BE49-F238E27FC236}">
                <a16:creationId xmlns:a16="http://schemas.microsoft.com/office/drawing/2014/main" id="{8CE62540-F951-4BB0-BDA0-137734B417FA}"/>
              </a:ext>
            </a:extLst>
          </p:cNvPr>
          <p:cNvGrpSpPr/>
          <p:nvPr/>
        </p:nvGrpSpPr>
        <p:grpSpPr>
          <a:xfrm>
            <a:off x="4374141" y="4759340"/>
            <a:ext cx="353954" cy="318880"/>
            <a:chOff x="3988156" y="3380210"/>
            <a:chExt cx="353954" cy="318880"/>
          </a:xfrm>
          <a:solidFill>
            <a:schemeClr val="tx2"/>
          </a:solidFill>
        </p:grpSpPr>
        <p:sp>
          <p:nvSpPr>
            <p:cNvPr id="53" name="Google Shape;9566;p16">
              <a:extLst>
                <a:ext uri="{FF2B5EF4-FFF2-40B4-BE49-F238E27FC236}">
                  <a16:creationId xmlns:a16="http://schemas.microsoft.com/office/drawing/2014/main" id="{D0175580-A970-4741-AA51-975890175E8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67;p16">
              <a:extLst>
                <a:ext uri="{FF2B5EF4-FFF2-40B4-BE49-F238E27FC236}">
                  <a16:creationId xmlns:a16="http://schemas.microsoft.com/office/drawing/2014/main" id="{6DDB96FE-9E8F-4C4D-B706-95FEE280A010}"/>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68;p16">
              <a:extLst>
                <a:ext uri="{FF2B5EF4-FFF2-40B4-BE49-F238E27FC236}">
                  <a16:creationId xmlns:a16="http://schemas.microsoft.com/office/drawing/2014/main" id="{368F2FB9-289D-4233-A42E-7B94A026375C}"/>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69;p16">
              <a:extLst>
                <a:ext uri="{FF2B5EF4-FFF2-40B4-BE49-F238E27FC236}">
                  <a16:creationId xmlns:a16="http://schemas.microsoft.com/office/drawing/2014/main" id="{C8C74800-ACDC-4049-81B3-11E01DB54C7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570;p16">
              <a:extLst>
                <a:ext uri="{FF2B5EF4-FFF2-40B4-BE49-F238E27FC236}">
                  <a16:creationId xmlns:a16="http://schemas.microsoft.com/office/drawing/2014/main" id="{4519EA1D-B5F7-42CA-82B6-52E069797585}"/>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481;p16">
            <a:extLst>
              <a:ext uri="{FF2B5EF4-FFF2-40B4-BE49-F238E27FC236}">
                <a16:creationId xmlns:a16="http://schemas.microsoft.com/office/drawing/2014/main" id="{E37FD089-50D1-4853-884E-396292E4087A}"/>
              </a:ext>
            </a:extLst>
          </p:cNvPr>
          <p:cNvGrpSpPr/>
          <p:nvPr/>
        </p:nvGrpSpPr>
        <p:grpSpPr>
          <a:xfrm>
            <a:off x="5761688" y="4755251"/>
            <a:ext cx="446826" cy="327059"/>
            <a:chOff x="5733194" y="2431718"/>
            <a:chExt cx="446826" cy="327059"/>
          </a:xfrm>
          <a:noFill/>
        </p:grpSpPr>
        <p:sp>
          <p:nvSpPr>
            <p:cNvPr id="59" name="Google Shape;9482;p16">
              <a:extLst>
                <a:ext uri="{FF2B5EF4-FFF2-40B4-BE49-F238E27FC236}">
                  <a16:creationId xmlns:a16="http://schemas.microsoft.com/office/drawing/2014/main" id="{0D508983-8519-4B43-A376-F5FFEF49F3E5}"/>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83;p16">
              <a:extLst>
                <a:ext uri="{FF2B5EF4-FFF2-40B4-BE49-F238E27FC236}">
                  <a16:creationId xmlns:a16="http://schemas.microsoft.com/office/drawing/2014/main" id="{E2E0B3CA-BFD3-4D6E-8AB2-02A488F153A6}"/>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84;p16">
              <a:extLst>
                <a:ext uri="{FF2B5EF4-FFF2-40B4-BE49-F238E27FC236}">
                  <a16:creationId xmlns:a16="http://schemas.microsoft.com/office/drawing/2014/main" id="{BE383D03-0441-4982-ABF1-3982B2D58B5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364;p16">
            <a:extLst>
              <a:ext uri="{FF2B5EF4-FFF2-40B4-BE49-F238E27FC236}">
                <a16:creationId xmlns:a16="http://schemas.microsoft.com/office/drawing/2014/main" id="{C29A6E26-4144-4A11-8A31-4744735E1452}"/>
              </a:ext>
            </a:extLst>
          </p:cNvPr>
          <p:cNvGrpSpPr/>
          <p:nvPr/>
        </p:nvGrpSpPr>
        <p:grpSpPr>
          <a:xfrm>
            <a:off x="7254833" y="4741040"/>
            <a:ext cx="355099" cy="355481"/>
            <a:chOff x="3539102" y="2427549"/>
            <a:chExt cx="355099" cy="355481"/>
          </a:xfrm>
          <a:solidFill>
            <a:schemeClr val="tx2"/>
          </a:solidFill>
        </p:grpSpPr>
        <p:sp>
          <p:nvSpPr>
            <p:cNvPr id="63" name="Google Shape;9365;p16">
              <a:extLst>
                <a:ext uri="{FF2B5EF4-FFF2-40B4-BE49-F238E27FC236}">
                  <a16:creationId xmlns:a16="http://schemas.microsoft.com/office/drawing/2014/main" id="{9487B12B-8BF2-4539-801F-9E388359B59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6;p16">
              <a:extLst>
                <a:ext uri="{FF2B5EF4-FFF2-40B4-BE49-F238E27FC236}">
                  <a16:creationId xmlns:a16="http://schemas.microsoft.com/office/drawing/2014/main" id="{9CE39758-5A3F-4750-AF58-7B4DFB73FF2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763;p16">
            <a:extLst>
              <a:ext uri="{FF2B5EF4-FFF2-40B4-BE49-F238E27FC236}">
                <a16:creationId xmlns:a16="http://schemas.microsoft.com/office/drawing/2014/main" id="{BF628247-7F29-4C6B-8DF9-B44324142AA4}"/>
              </a:ext>
            </a:extLst>
          </p:cNvPr>
          <p:cNvGrpSpPr/>
          <p:nvPr/>
        </p:nvGrpSpPr>
        <p:grpSpPr>
          <a:xfrm>
            <a:off x="1587258" y="4742169"/>
            <a:ext cx="264550" cy="353222"/>
            <a:chOff x="903530" y="3806125"/>
            <a:chExt cx="264550" cy="353222"/>
          </a:xfrm>
          <a:solidFill>
            <a:schemeClr val="tx2"/>
          </a:solidFill>
        </p:grpSpPr>
        <p:sp>
          <p:nvSpPr>
            <p:cNvPr id="66" name="Google Shape;9764;p16">
              <a:extLst>
                <a:ext uri="{FF2B5EF4-FFF2-40B4-BE49-F238E27FC236}">
                  <a16:creationId xmlns:a16="http://schemas.microsoft.com/office/drawing/2014/main" id="{037F3DF9-8444-4C83-A588-726FEA7E707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65;p16">
              <a:extLst>
                <a:ext uri="{FF2B5EF4-FFF2-40B4-BE49-F238E27FC236}">
                  <a16:creationId xmlns:a16="http://schemas.microsoft.com/office/drawing/2014/main" id="{399E7FEB-66D2-4FA9-8DCA-C9681CF835BE}"/>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66;p16">
              <a:extLst>
                <a:ext uri="{FF2B5EF4-FFF2-40B4-BE49-F238E27FC236}">
                  <a16:creationId xmlns:a16="http://schemas.microsoft.com/office/drawing/2014/main" id="{33E13588-35F3-4A0A-85F6-0638008D4152}"/>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7;p16">
              <a:extLst>
                <a:ext uri="{FF2B5EF4-FFF2-40B4-BE49-F238E27FC236}">
                  <a16:creationId xmlns:a16="http://schemas.microsoft.com/office/drawing/2014/main" id="{E204F022-4169-40EC-9FBC-CBBA570B7490}"/>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6">
            <a:extLst>
              <a:ext uri="{FF2B5EF4-FFF2-40B4-BE49-F238E27FC236}">
                <a16:creationId xmlns:a16="http://schemas.microsoft.com/office/drawing/2014/main" id="{C24A5C30-4933-0FF0-BB82-5B6897CF3B62}"/>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dirty="0" err="1">
                <a:solidFill>
                  <a:schemeClr val="bg1"/>
                </a:solidFill>
              </a:rPr>
              <a:t>Customer</a:t>
            </a:r>
            <a:r>
              <a:rPr lang="es-ES" dirty="0">
                <a:solidFill>
                  <a:schemeClr val="bg1"/>
                </a:solidFill>
              </a:rPr>
              <a:t> </a:t>
            </a:r>
            <a:r>
              <a:rPr lang="es-ES" dirty="0" err="1">
                <a:solidFill>
                  <a:schemeClr val="bg1"/>
                </a:solidFill>
              </a:rPr>
              <a:t>Activation</a:t>
            </a:r>
            <a:endParaRPr lang="en-US" dirty="0">
              <a:solidFill>
                <a:schemeClr val="bg1"/>
              </a:solidFill>
            </a:endParaRPr>
          </a:p>
        </p:txBody>
      </p:sp>
      <p:sp>
        <p:nvSpPr>
          <p:cNvPr id="5" name="TextBox 4">
            <a:extLst>
              <a:ext uri="{FF2B5EF4-FFF2-40B4-BE49-F238E27FC236}">
                <a16:creationId xmlns:a16="http://schemas.microsoft.com/office/drawing/2014/main" id="{9C0E93CA-189D-4BC4-2632-A5FA98B36C0D}"/>
              </a:ext>
            </a:extLst>
          </p:cNvPr>
          <p:cNvSpPr txBox="1"/>
          <p:nvPr/>
        </p:nvSpPr>
        <p:spPr>
          <a:xfrm>
            <a:off x="287523" y="3585082"/>
            <a:ext cx="8044839"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The majority of customers tended not to take up any promotions,</a:t>
            </a:r>
            <a:r>
              <a:rPr lang="zh-CN" altLang="en-US" dirty="0">
                <a:solidFill>
                  <a:schemeClr val="bg1"/>
                </a:solidFill>
              </a:rPr>
              <a:t> </a:t>
            </a:r>
            <a:r>
              <a:rPr lang="en-US" altLang="zh-CN" dirty="0">
                <a:solidFill>
                  <a:schemeClr val="bg1"/>
                </a:solidFill>
              </a:rPr>
              <a:t>c</a:t>
            </a:r>
            <a:r>
              <a:rPr lang="en-US" dirty="0">
                <a:solidFill>
                  <a:schemeClr val="bg1"/>
                </a:solidFill>
              </a:rPr>
              <a:t>luster2 participated in a relatively high number of </a:t>
            </a:r>
            <a:r>
              <a:rPr lang="en-US" altLang="zh-CN" dirty="0">
                <a:solidFill>
                  <a:schemeClr val="bg1"/>
                </a:solidFill>
              </a:rPr>
              <a:t>promotions</a:t>
            </a:r>
            <a:endParaRPr lang="en-US" dirty="0">
              <a:solidFill>
                <a:schemeClr val="bg1"/>
              </a:solidFill>
            </a:endParaRPr>
          </a:p>
          <a:p>
            <a:pPr marL="285750" indent="-285750">
              <a:buFont typeface="Arial" panose="020B0604020202020204" pitchFamily="34" charset="0"/>
              <a:buChar char="•"/>
            </a:pPr>
            <a:r>
              <a:rPr lang="en-US" altLang="zh-CN" dirty="0">
                <a:solidFill>
                  <a:schemeClr val="bg1"/>
                </a:solidFill>
              </a:rPr>
              <a:t>Cluster2 has the lowest website activity, the other two clusters are similar</a:t>
            </a:r>
            <a:endParaRPr lang="en-US" dirty="0">
              <a:solidFill>
                <a:schemeClr val="bg1"/>
              </a:solidFill>
            </a:endParaRPr>
          </a:p>
        </p:txBody>
      </p:sp>
      <p:pic>
        <p:nvPicPr>
          <p:cNvPr id="9" name="Picture 8">
            <a:extLst>
              <a:ext uri="{FF2B5EF4-FFF2-40B4-BE49-F238E27FC236}">
                <a16:creationId xmlns:a16="http://schemas.microsoft.com/office/drawing/2014/main" id="{599300D4-52F0-34D6-23EB-9D6EF52B3B56}"/>
              </a:ext>
            </a:extLst>
          </p:cNvPr>
          <p:cNvPicPr>
            <a:picLocks noChangeAspect="1"/>
          </p:cNvPicPr>
          <p:nvPr/>
        </p:nvPicPr>
        <p:blipFill>
          <a:blip r:embed="rId2"/>
          <a:stretch>
            <a:fillRect/>
          </a:stretch>
        </p:blipFill>
        <p:spPr>
          <a:xfrm>
            <a:off x="4572000" y="729838"/>
            <a:ext cx="3817395" cy="2769805"/>
          </a:xfrm>
          <a:prstGeom prst="rect">
            <a:avLst/>
          </a:prstGeom>
        </p:spPr>
      </p:pic>
      <p:pic>
        <p:nvPicPr>
          <p:cNvPr id="3" name="Picture 2">
            <a:extLst>
              <a:ext uri="{FF2B5EF4-FFF2-40B4-BE49-F238E27FC236}">
                <a16:creationId xmlns:a16="http://schemas.microsoft.com/office/drawing/2014/main" id="{027A2478-560D-3B87-0881-A554DADC58D7}"/>
              </a:ext>
            </a:extLst>
          </p:cNvPr>
          <p:cNvPicPr>
            <a:picLocks noChangeAspect="1"/>
          </p:cNvPicPr>
          <p:nvPr/>
        </p:nvPicPr>
        <p:blipFill>
          <a:blip r:embed="rId3"/>
          <a:stretch>
            <a:fillRect/>
          </a:stretch>
        </p:blipFill>
        <p:spPr>
          <a:xfrm>
            <a:off x="342687" y="727633"/>
            <a:ext cx="4134161" cy="2778645"/>
          </a:xfrm>
          <a:prstGeom prst="rect">
            <a:avLst/>
          </a:prstGeom>
        </p:spPr>
      </p:pic>
    </p:spTree>
    <p:extLst>
      <p:ext uri="{BB962C8B-B14F-4D97-AF65-F5344CB8AC3E}">
        <p14:creationId xmlns:p14="http://schemas.microsoft.com/office/powerpoint/2010/main" val="2456176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F252C727-74F9-4BB0-9C9C-133C3AA66E94}"/>
              </a:ext>
            </a:extLst>
          </p:cNvPr>
          <p:cNvSpPr/>
          <p:nvPr/>
        </p:nvSpPr>
        <p:spPr>
          <a:xfrm>
            <a:off x="5342709" y="1268017"/>
            <a:ext cx="3077391" cy="3039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35" name="Rectángulo 34">
            <a:extLst>
              <a:ext uri="{FF2B5EF4-FFF2-40B4-BE49-F238E27FC236}">
                <a16:creationId xmlns:a16="http://schemas.microsoft.com/office/drawing/2014/main" id="{41C8C2E4-E190-4AFB-8C55-09A6D90C757E}"/>
              </a:ext>
            </a:extLst>
          </p:cNvPr>
          <p:cNvSpPr/>
          <p:nvPr/>
        </p:nvSpPr>
        <p:spPr>
          <a:xfrm>
            <a:off x="1196386" y="1268017"/>
            <a:ext cx="3077391" cy="3039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a:xfrm>
            <a:off x="1437864" y="552450"/>
            <a:ext cx="6982236" cy="715566"/>
          </a:xfrm>
        </p:spPr>
        <p:txBody>
          <a:bodyPr/>
          <a:lstStyle/>
          <a:p>
            <a:r>
              <a:rPr lang="en-US" dirty="0"/>
              <a:t>Project Structure</a:t>
            </a:r>
          </a:p>
        </p:txBody>
      </p:sp>
      <p:sp>
        <p:nvSpPr>
          <p:cNvPr id="16" name="Text Placeholder 15">
            <a:extLst>
              <a:ext uri="{FF2B5EF4-FFF2-40B4-BE49-F238E27FC236}">
                <a16:creationId xmlns:a16="http://schemas.microsoft.com/office/drawing/2014/main" id="{35F4F2C3-D71D-4ED5-9EB8-3CE2E0210A29}"/>
              </a:ext>
            </a:extLst>
          </p:cNvPr>
          <p:cNvSpPr>
            <a:spLocks noGrp="1"/>
          </p:cNvSpPr>
          <p:nvPr>
            <p:ph type="body" idx="1"/>
          </p:nvPr>
        </p:nvSpPr>
        <p:spPr>
          <a:xfrm>
            <a:off x="1676042" y="1957371"/>
            <a:ext cx="2459540" cy="520785"/>
          </a:xfrm>
        </p:spPr>
        <p:txBody>
          <a:bodyPr>
            <a:noAutofit/>
          </a:bodyPr>
          <a:lstStyle/>
          <a:p>
            <a:pPr marL="285750" indent="-285750">
              <a:buFont typeface="Arial" panose="020B0604020202020204" pitchFamily="34" charset="0"/>
              <a:buChar char="•"/>
            </a:pPr>
            <a:r>
              <a:rPr lang="en-US" dirty="0"/>
              <a:t>Project Background</a:t>
            </a:r>
          </a:p>
          <a:p>
            <a:pPr marL="285750" indent="-285750">
              <a:buFont typeface="Arial" panose="020B0604020202020204" pitchFamily="34" charset="0"/>
              <a:buChar char="•"/>
            </a:pPr>
            <a:r>
              <a:rPr lang="en-US" dirty="0"/>
              <a:t>Data Introduction &amp; Process</a:t>
            </a: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a:xfrm>
            <a:off x="1676042" y="1564889"/>
            <a:ext cx="2459540" cy="392482"/>
          </a:xfrm>
        </p:spPr>
        <p:txBody>
          <a:bodyPr/>
          <a:lstStyle/>
          <a:p>
            <a:r>
              <a:rPr lang="en-US" dirty="0"/>
              <a:t>Introduction</a:t>
            </a:r>
          </a:p>
        </p:txBody>
      </p:sp>
      <p:sp>
        <p:nvSpPr>
          <p:cNvPr id="21" name="Text Placeholder 20">
            <a:extLst>
              <a:ext uri="{FF2B5EF4-FFF2-40B4-BE49-F238E27FC236}">
                <a16:creationId xmlns:a16="http://schemas.microsoft.com/office/drawing/2014/main" id="{400B1C4A-E261-475B-89BC-615B6F75E15E}"/>
              </a:ext>
            </a:extLst>
          </p:cNvPr>
          <p:cNvSpPr>
            <a:spLocks noGrp="1"/>
          </p:cNvSpPr>
          <p:nvPr>
            <p:ph type="body" idx="14"/>
          </p:nvPr>
        </p:nvSpPr>
        <p:spPr>
          <a:xfrm>
            <a:off x="723900" y="1696904"/>
            <a:ext cx="869950" cy="592890"/>
          </a:xfrm>
        </p:spPr>
        <p:txBody>
          <a:bodyPr/>
          <a:lstStyle/>
          <a:p>
            <a:r>
              <a:rPr lang="es-ES" dirty="0"/>
              <a:t>01</a:t>
            </a:r>
            <a:endParaRPr lang="en-US" dirty="0"/>
          </a:p>
        </p:txBody>
      </p:sp>
      <p:sp>
        <p:nvSpPr>
          <p:cNvPr id="26" name="Text Placeholder 25">
            <a:extLst>
              <a:ext uri="{FF2B5EF4-FFF2-40B4-BE49-F238E27FC236}">
                <a16:creationId xmlns:a16="http://schemas.microsoft.com/office/drawing/2014/main" id="{9C7B880B-F91A-4FC9-86C5-670D9EB16706}"/>
              </a:ext>
            </a:extLst>
          </p:cNvPr>
          <p:cNvSpPr>
            <a:spLocks noGrp="1"/>
          </p:cNvSpPr>
          <p:nvPr>
            <p:ph type="body" idx="15"/>
          </p:nvPr>
        </p:nvSpPr>
        <p:spPr>
          <a:xfrm>
            <a:off x="5869857" y="1957372"/>
            <a:ext cx="2628619" cy="840200"/>
          </a:xfrm>
        </p:spPr>
        <p:txBody>
          <a:bodyPr>
            <a:noAutofit/>
          </a:bodyPr>
          <a:lstStyle/>
          <a:p>
            <a:pPr marL="285750" indent="-285750">
              <a:buFont typeface="Arial" panose="020B0604020202020204" pitchFamily="34" charset="0"/>
              <a:buChar char="•"/>
            </a:pPr>
            <a:r>
              <a:rPr lang="en-US" dirty="0"/>
              <a:t>Customer Feature &amp; Behavior</a:t>
            </a:r>
          </a:p>
          <a:p>
            <a:pPr marL="285750" indent="-285750">
              <a:buFont typeface="Arial" panose="020B0604020202020204" pitchFamily="34" charset="0"/>
              <a:buChar char="•"/>
            </a:pPr>
            <a:r>
              <a:rPr lang="en-US" dirty="0"/>
              <a:t>Purchase Channel</a:t>
            </a:r>
          </a:p>
          <a:p>
            <a:pPr marL="285750" indent="-285750">
              <a:buFont typeface="Arial" panose="020B0604020202020204" pitchFamily="34" charset="0"/>
              <a:buChar char="•"/>
            </a:pPr>
            <a:r>
              <a:rPr lang="en-US" dirty="0"/>
              <a:t>Customer Activation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a:xfrm>
            <a:off x="5869858" y="1564889"/>
            <a:ext cx="2459538" cy="392482"/>
          </a:xfrm>
        </p:spPr>
        <p:txBody>
          <a:bodyPr/>
          <a:lstStyle/>
          <a:p>
            <a:r>
              <a:rPr lang="en-US" dirty="0"/>
              <a:t>EDA</a:t>
            </a:r>
          </a:p>
        </p:txBody>
      </p:sp>
      <p:sp>
        <p:nvSpPr>
          <p:cNvPr id="28" name="Text Placeholder 27">
            <a:extLst>
              <a:ext uri="{FF2B5EF4-FFF2-40B4-BE49-F238E27FC236}">
                <a16:creationId xmlns:a16="http://schemas.microsoft.com/office/drawing/2014/main" id="{396EC908-83DE-49A7-8769-E1FE437053FB}"/>
              </a:ext>
            </a:extLst>
          </p:cNvPr>
          <p:cNvSpPr>
            <a:spLocks noGrp="1"/>
          </p:cNvSpPr>
          <p:nvPr>
            <p:ph type="body" idx="17"/>
          </p:nvPr>
        </p:nvSpPr>
        <p:spPr>
          <a:xfrm>
            <a:off x="4910419" y="1696904"/>
            <a:ext cx="881062" cy="592890"/>
          </a:xfrm>
        </p:spPr>
        <p:txBody>
          <a:bodyPr/>
          <a:lstStyle/>
          <a:p>
            <a:r>
              <a:rPr lang="es-ES" dirty="0"/>
              <a:t>03</a:t>
            </a:r>
            <a:endParaRPr lang="en-US" dirty="0"/>
          </a:p>
        </p:txBody>
      </p:sp>
      <p:sp>
        <p:nvSpPr>
          <p:cNvPr id="29" name="Text Placeholder 28">
            <a:extLst>
              <a:ext uri="{FF2B5EF4-FFF2-40B4-BE49-F238E27FC236}">
                <a16:creationId xmlns:a16="http://schemas.microsoft.com/office/drawing/2014/main" id="{87F3D26C-5FDD-47D6-895B-6410482882A6}"/>
              </a:ext>
            </a:extLst>
          </p:cNvPr>
          <p:cNvSpPr>
            <a:spLocks noGrp="1"/>
          </p:cNvSpPr>
          <p:nvPr>
            <p:ph type="body" idx="18"/>
          </p:nvPr>
        </p:nvSpPr>
        <p:spPr>
          <a:xfrm>
            <a:off x="5869856" y="3285459"/>
            <a:ext cx="2459540" cy="681358"/>
          </a:xfrm>
        </p:spPr>
        <p:txBody>
          <a:bodyPr>
            <a:noAutofit/>
          </a:bodyPr>
          <a:lstStyle/>
          <a:p>
            <a:pPr marL="285750" indent="-285750">
              <a:buFont typeface="Arial" panose="020B0604020202020204" pitchFamily="34" charset="0"/>
              <a:buChar char="•"/>
            </a:pPr>
            <a:r>
              <a:rPr lang="en-US" dirty="0"/>
              <a:t>Customer Profile</a:t>
            </a:r>
          </a:p>
          <a:p>
            <a:pPr marL="285750" indent="-285750">
              <a:buFont typeface="Arial" panose="020B0604020202020204" pitchFamily="34" charset="0"/>
              <a:buChar char="•"/>
            </a:pPr>
            <a:r>
              <a:rPr lang="en-US" dirty="0"/>
              <a:t>Strategy Suggestion</a:t>
            </a:r>
          </a:p>
          <a:p>
            <a:endParaRPr lang="en-US" dirty="0"/>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a:xfrm>
            <a:off x="5869856" y="2892976"/>
            <a:ext cx="2459538" cy="392482"/>
          </a:xfrm>
        </p:spPr>
        <p:txBody>
          <a:bodyPr/>
          <a:lstStyle/>
          <a:p>
            <a:r>
              <a:rPr lang="en-US" dirty="0"/>
              <a:t>Profile</a:t>
            </a:r>
          </a:p>
        </p:txBody>
      </p:sp>
      <p:sp>
        <p:nvSpPr>
          <p:cNvPr id="31" name="Text Placeholder 30">
            <a:extLst>
              <a:ext uri="{FF2B5EF4-FFF2-40B4-BE49-F238E27FC236}">
                <a16:creationId xmlns:a16="http://schemas.microsoft.com/office/drawing/2014/main" id="{B4C9C261-FC07-46C3-9065-7A2FA99C8741}"/>
              </a:ext>
            </a:extLst>
          </p:cNvPr>
          <p:cNvSpPr>
            <a:spLocks noGrp="1"/>
          </p:cNvSpPr>
          <p:nvPr>
            <p:ph type="body" idx="20"/>
          </p:nvPr>
        </p:nvSpPr>
        <p:spPr>
          <a:xfrm>
            <a:off x="4910417" y="3024114"/>
            <a:ext cx="881062" cy="592890"/>
          </a:xfrm>
        </p:spPr>
        <p:txBody>
          <a:bodyPr/>
          <a:lstStyle/>
          <a:p>
            <a:r>
              <a:rPr lang="es-ES"/>
              <a:t>04</a:t>
            </a:r>
            <a:endParaRPr lang="en-US" dirty="0"/>
          </a:p>
        </p:txBody>
      </p:sp>
      <p:sp>
        <p:nvSpPr>
          <p:cNvPr id="32" name="Text Placeholder 31">
            <a:extLst>
              <a:ext uri="{FF2B5EF4-FFF2-40B4-BE49-F238E27FC236}">
                <a16:creationId xmlns:a16="http://schemas.microsoft.com/office/drawing/2014/main" id="{A70A3006-9C5B-4807-BEEB-2E881D2BF404}"/>
              </a:ext>
            </a:extLst>
          </p:cNvPr>
          <p:cNvSpPr>
            <a:spLocks noGrp="1"/>
          </p:cNvSpPr>
          <p:nvPr>
            <p:ph type="body" idx="21"/>
          </p:nvPr>
        </p:nvSpPr>
        <p:spPr>
          <a:xfrm>
            <a:off x="1676042" y="3353003"/>
            <a:ext cx="2459540" cy="715414"/>
          </a:xfrm>
        </p:spPr>
        <p:txBody>
          <a:bodyPr>
            <a:noAutofit/>
          </a:bodyPr>
          <a:lstStyle/>
          <a:p>
            <a:pPr marL="285750" indent="-285750">
              <a:buFont typeface="Arial" panose="020B0604020202020204" pitchFamily="34" charset="0"/>
              <a:buChar char="•"/>
            </a:pPr>
            <a:r>
              <a:rPr lang="en-US" dirty="0"/>
              <a:t>Four Different Model</a:t>
            </a:r>
          </a:p>
          <a:p>
            <a:pPr marL="285750" indent="-285750">
              <a:buFont typeface="Arial" panose="020B0604020202020204" pitchFamily="34" charset="0"/>
              <a:buChar char="•"/>
            </a:pPr>
            <a:r>
              <a:rPr lang="en-US" dirty="0"/>
              <a:t>Model Selection</a:t>
            </a:r>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a:xfrm>
            <a:off x="1676041" y="2960520"/>
            <a:ext cx="2925857" cy="392482"/>
          </a:xfrm>
        </p:spPr>
        <p:txBody>
          <a:bodyPr/>
          <a:lstStyle/>
          <a:p>
            <a:r>
              <a:rPr lang="en-US" dirty="0"/>
              <a:t>Cluster Model</a:t>
            </a:r>
          </a:p>
        </p:txBody>
      </p:sp>
      <p:sp>
        <p:nvSpPr>
          <p:cNvPr id="34" name="Text Placeholder 33">
            <a:extLst>
              <a:ext uri="{FF2B5EF4-FFF2-40B4-BE49-F238E27FC236}">
                <a16:creationId xmlns:a16="http://schemas.microsoft.com/office/drawing/2014/main" id="{374CAC07-75F9-45F6-A6EB-4EC9A7473716}"/>
              </a:ext>
            </a:extLst>
          </p:cNvPr>
          <p:cNvSpPr>
            <a:spLocks noGrp="1"/>
          </p:cNvSpPr>
          <p:nvPr>
            <p:ph type="body" idx="23"/>
          </p:nvPr>
        </p:nvSpPr>
        <p:spPr>
          <a:xfrm>
            <a:off x="723900" y="3024114"/>
            <a:ext cx="869950" cy="592890"/>
          </a:xfrm>
        </p:spPr>
        <p:txBody>
          <a:bodyPr/>
          <a:lstStyle/>
          <a:p>
            <a:r>
              <a:rPr lang="es-ES" dirty="0"/>
              <a:t>02</a:t>
            </a:r>
            <a:endParaRPr lang="en-US" dirty="0"/>
          </a:p>
        </p:txBody>
      </p:sp>
      <p:grpSp>
        <p:nvGrpSpPr>
          <p:cNvPr id="77" name="Google Shape;4579;p14">
            <a:extLst>
              <a:ext uri="{FF2B5EF4-FFF2-40B4-BE49-F238E27FC236}">
                <a16:creationId xmlns:a16="http://schemas.microsoft.com/office/drawing/2014/main" id="{FC389210-0901-4542-93A8-C985165ADAFB}"/>
              </a:ext>
            </a:extLst>
          </p:cNvPr>
          <p:cNvGrpSpPr/>
          <p:nvPr/>
        </p:nvGrpSpPr>
        <p:grpSpPr>
          <a:xfrm>
            <a:off x="240947" y="552450"/>
            <a:ext cx="298169" cy="339253"/>
            <a:chOff x="1529350" y="258825"/>
            <a:chExt cx="423475" cy="481825"/>
          </a:xfrm>
          <a:noFill/>
        </p:grpSpPr>
        <p:sp>
          <p:nvSpPr>
            <p:cNvPr id="78" name="Google Shape;4580;p14">
              <a:extLst>
                <a:ext uri="{FF2B5EF4-FFF2-40B4-BE49-F238E27FC236}">
                  <a16:creationId xmlns:a16="http://schemas.microsoft.com/office/drawing/2014/main" id="{B6A0312E-7984-46F9-A2F9-50EA88247903}"/>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79" name="Google Shape;4581;p14">
              <a:extLst>
                <a:ext uri="{FF2B5EF4-FFF2-40B4-BE49-F238E27FC236}">
                  <a16:creationId xmlns:a16="http://schemas.microsoft.com/office/drawing/2014/main" id="{057044D5-BB37-41B3-AB07-39ECDDF45B18}"/>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130" name="Grupo 129">
            <a:extLst>
              <a:ext uri="{FF2B5EF4-FFF2-40B4-BE49-F238E27FC236}">
                <a16:creationId xmlns:a16="http://schemas.microsoft.com/office/drawing/2014/main" id="{5573E8E8-5D11-4592-B8C0-C0B48017E069}"/>
              </a:ext>
            </a:extLst>
          </p:cNvPr>
          <p:cNvGrpSpPr/>
          <p:nvPr/>
        </p:nvGrpSpPr>
        <p:grpSpPr>
          <a:xfrm>
            <a:off x="2872041" y="5239956"/>
            <a:ext cx="528674" cy="528674"/>
            <a:chOff x="2872041" y="5239956"/>
            <a:chExt cx="528674" cy="528674"/>
          </a:xfrm>
        </p:grpSpPr>
        <p:sp>
          <p:nvSpPr>
            <p:cNvPr id="131" name="Elipse 130">
              <a:extLst>
                <a:ext uri="{FF2B5EF4-FFF2-40B4-BE49-F238E27FC236}">
                  <a16:creationId xmlns:a16="http://schemas.microsoft.com/office/drawing/2014/main" id="{7B239CC3-B6E1-4E53-BDBC-523F41ECA37E}"/>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2" name="Google Shape;8552;p14">
              <a:extLst>
                <a:ext uri="{FF2B5EF4-FFF2-40B4-BE49-F238E27FC236}">
                  <a16:creationId xmlns:a16="http://schemas.microsoft.com/office/drawing/2014/main" id="{A1CD4A7E-0196-4A3D-8097-64D3195C64E1}"/>
                </a:ext>
              </a:extLst>
            </p:cNvPr>
            <p:cNvGrpSpPr/>
            <p:nvPr/>
          </p:nvGrpSpPr>
          <p:grpSpPr>
            <a:xfrm>
              <a:off x="2958661" y="5326386"/>
              <a:ext cx="355434" cy="355815"/>
              <a:chOff x="4673540" y="3680297"/>
              <a:chExt cx="355434" cy="355815"/>
            </a:xfrm>
            <a:solidFill>
              <a:schemeClr val="tx2"/>
            </a:solidFill>
          </p:grpSpPr>
          <p:sp>
            <p:nvSpPr>
              <p:cNvPr id="133" name="Google Shape;8553;p14">
                <a:extLst>
                  <a:ext uri="{FF2B5EF4-FFF2-40B4-BE49-F238E27FC236}">
                    <a16:creationId xmlns:a16="http://schemas.microsoft.com/office/drawing/2014/main" id="{5CFD5BAC-673D-49D8-BB77-CB6DB2D5B2D0}"/>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554;p14">
                <a:extLst>
                  <a:ext uri="{FF2B5EF4-FFF2-40B4-BE49-F238E27FC236}">
                    <a16:creationId xmlns:a16="http://schemas.microsoft.com/office/drawing/2014/main" id="{EF24A5DB-76E2-42E7-A81C-FB522F2C31F1}"/>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555;p14">
                <a:extLst>
                  <a:ext uri="{FF2B5EF4-FFF2-40B4-BE49-F238E27FC236}">
                    <a16:creationId xmlns:a16="http://schemas.microsoft.com/office/drawing/2014/main" id="{46777246-C595-4C9A-AFF5-F1653C9329CA}"/>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 name="Grupo 135">
            <a:extLst>
              <a:ext uri="{FF2B5EF4-FFF2-40B4-BE49-F238E27FC236}">
                <a16:creationId xmlns:a16="http://schemas.microsoft.com/office/drawing/2014/main" id="{FD60EB2A-8410-4D34-A276-85EEAFC1C04E}"/>
              </a:ext>
            </a:extLst>
          </p:cNvPr>
          <p:cNvGrpSpPr/>
          <p:nvPr/>
        </p:nvGrpSpPr>
        <p:grpSpPr>
          <a:xfrm>
            <a:off x="4286781" y="5239956"/>
            <a:ext cx="528674" cy="528674"/>
            <a:chOff x="4286781" y="5239956"/>
            <a:chExt cx="528674" cy="528674"/>
          </a:xfrm>
        </p:grpSpPr>
        <p:sp>
          <p:nvSpPr>
            <p:cNvPr id="137" name="Elipse 136">
              <a:extLst>
                <a:ext uri="{FF2B5EF4-FFF2-40B4-BE49-F238E27FC236}">
                  <a16:creationId xmlns:a16="http://schemas.microsoft.com/office/drawing/2014/main" id="{BECC969B-66FA-48FE-863B-234838642994}"/>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8" name="Google Shape;9565;p16">
              <a:extLst>
                <a:ext uri="{FF2B5EF4-FFF2-40B4-BE49-F238E27FC236}">
                  <a16:creationId xmlns:a16="http://schemas.microsoft.com/office/drawing/2014/main" id="{65CCADEC-375C-435F-8C8A-6861B23335C4}"/>
                </a:ext>
              </a:extLst>
            </p:cNvPr>
            <p:cNvGrpSpPr/>
            <p:nvPr/>
          </p:nvGrpSpPr>
          <p:grpSpPr>
            <a:xfrm>
              <a:off x="4374141" y="5344853"/>
              <a:ext cx="353954" cy="318880"/>
              <a:chOff x="3988156" y="3380210"/>
              <a:chExt cx="353954" cy="318880"/>
            </a:xfrm>
            <a:solidFill>
              <a:schemeClr val="tx2"/>
            </a:solidFill>
          </p:grpSpPr>
          <p:sp>
            <p:nvSpPr>
              <p:cNvPr id="139" name="Google Shape;9566;p16">
                <a:extLst>
                  <a:ext uri="{FF2B5EF4-FFF2-40B4-BE49-F238E27FC236}">
                    <a16:creationId xmlns:a16="http://schemas.microsoft.com/office/drawing/2014/main" id="{87947F6F-D980-41BF-8110-FA1219020B9C}"/>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567;p16">
                <a:extLst>
                  <a:ext uri="{FF2B5EF4-FFF2-40B4-BE49-F238E27FC236}">
                    <a16:creationId xmlns:a16="http://schemas.microsoft.com/office/drawing/2014/main" id="{2177AC22-4634-4DD4-838D-4A1BBD9AC954}"/>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568;p16">
                <a:extLst>
                  <a:ext uri="{FF2B5EF4-FFF2-40B4-BE49-F238E27FC236}">
                    <a16:creationId xmlns:a16="http://schemas.microsoft.com/office/drawing/2014/main" id="{EB1B5665-3FC1-4747-8E2F-7D718C63D1BD}"/>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569;p16">
                <a:extLst>
                  <a:ext uri="{FF2B5EF4-FFF2-40B4-BE49-F238E27FC236}">
                    <a16:creationId xmlns:a16="http://schemas.microsoft.com/office/drawing/2014/main" id="{8D6C4F45-B0AF-45F6-B64A-8CD4688226B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570;p16">
                <a:extLst>
                  <a:ext uri="{FF2B5EF4-FFF2-40B4-BE49-F238E27FC236}">
                    <a16:creationId xmlns:a16="http://schemas.microsoft.com/office/drawing/2014/main" id="{64FDEA3D-652B-43C3-A2ED-FF98AF66DDE6}"/>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 name="Grupo 143">
            <a:extLst>
              <a:ext uri="{FF2B5EF4-FFF2-40B4-BE49-F238E27FC236}">
                <a16:creationId xmlns:a16="http://schemas.microsoft.com/office/drawing/2014/main" id="{1DC8DF19-AB50-48AF-9B1A-2574551F1E3C}"/>
              </a:ext>
            </a:extLst>
          </p:cNvPr>
          <p:cNvGrpSpPr/>
          <p:nvPr/>
        </p:nvGrpSpPr>
        <p:grpSpPr>
          <a:xfrm>
            <a:off x="5720764" y="5239955"/>
            <a:ext cx="528675" cy="528675"/>
            <a:chOff x="5720764" y="5239955"/>
            <a:chExt cx="528675" cy="528675"/>
          </a:xfrm>
        </p:grpSpPr>
        <p:sp>
          <p:nvSpPr>
            <p:cNvPr id="145" name="Elipse 144">
              <a:extLst>
                <a:ext uri="{FF2B5EF4-FFF2-40B4-BE49-F238E27FC236}">
                  <a16:creationId xmlns:a16="http://schemas.microsoft.com/office/drawing/2014/main" id="{086B264E-A037-410D-A24D-9EF0FAC981C1}"/>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6" name="Google Shape;9481;p16">
              <a:extLst>
                <a:ext uri="{FF2B5EF4-FFF2-40B4-BE49-F238E27FC236}">
                  <a16:creationId xmlns:a16="http://schemas.microsoft.com/office/drawing/2014/main" id="{98FD8889-CB59-4D60-B997-EB01AF381106}"/>
                </a:ext>
              </a:extLst>
            </p:cNvPr>
            <p:cNvGrpSpPr/>
            <p:nvPr/>
          </p:nvGrpSpPr>
          <p:grpSpPr>
            <a:xfrm>
              <a:off x="5761688" y="5340763"/>
              <a:ext cx="446826" cy="327059"/>
              <a:chOff x="5733194" y="2431718"/>
              <a:chExt cx="446826" cy="327059"/>
            </a:xfrm>
            <a:solidFill>
              <a:schemeClr val="tx2"/>
            </a:solidFill>
          </p:grpSpPr>
          <p:sp>
            <p:nvSpPr>
              <p:cNvPr id="147" name="Google Shape;9482;p16">
                <a:extLst>
                  <a:ext uri="{FF2B5EF4-FFF2-40B4-BE49-F238E27FC236}">
                    <a16:creationId xmlns:a16="http://schemas.microsoft.com/office/drawing/2014/main" id="{35DB0828-9817-426A-8DD9-581AA51C2AC0}"/>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483;p16">
                <a:extLst>
                  <a:ext uri="{FF2B5EF4-FFF2-40B4-BE49-F238E27FC236}">
                    <a16:creationId xmlns:a16="http://schemas.microsoft.com/office/drawing/2014/main" id="{7DA02674-BF37-49F0-86C4-F6966F3EE665}"/>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484;p16">
                <a:extLst>
                  <a:ext uri="{FF2B5EF4-FFF2-40B4-BE49-F238E27FC236}">
                    <a16:creationId xmlns:a16="http://schemas.microsoft.com/office/drawing/2014/main" id="{FA085C61-4072-4CC5-8DDE-0AA356D21222}"/>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 name="Grupo 149">
            <a:extLst>
              <a:ext uri="{FF2B5EF4-FFF2-40B4-BE49-F238E27FC236}">
                <a16:creationId xmlns:a16="http://schemas.microsoft.com/office/drawing/2014/main" id="{5FB7DB9E-D386-49CE-9CFB-74991F5D25AF}"/>
              </a:ext>
            </a:extLst>
          </p:cNvPr>
          <p:cNvGrpSpPr/>
          <p:nvPr/>
        </p:nvGrpSpPr>
        <p:grpSpPr>
          <a:xfrm>
            <a:off x="7159237" y="5228879"/>
            <a:ext cx="546290" cy="546290"/>
            <a:chOff x="7159237" y="5228879"/>
            <a:chExt cx="546290" cy="546290"/>
          </a:xfrm>
        </p:grpSpPr>
        <p:sp>
          <p:nvSpPr>
            <p:cNvPr id="151" name="Elipse 150">
              <a:extLst>
                <a:ext uri="{FF2B5EF4-FFF2-40B4-BE49-F238E27FC236}">
                  <a16:creationId xmlns:a16="http://schemas.microsoft.com/office/drawing/2014/main" id="{AE54D24B-7A88-48CC-A535-D29EEB3007A5}"/>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2" name="Google Shape;9364;p16">
              <a:extLst>
                <a:ext uri="{FF2B5EF4-FFF2-40B4-BE49-F238E27FC236}">
                  <a16:creationId xmlns:a16="http://schemas.microsoft.com/office/drawing/2014/main" id="{7153FFA1-BF03-4F2F-8097-30F7CB3E724E}"/>
                </a:ext>
              </a:extLst>
            </p:cNvPr>
            <p:cNvGrpSpPr/>
            <p:nvPr/>
          </p:nvGrpSpPr>
          <p:grpSpPr>
            <a:xfrm>
              <a:off x="7254833" y="5324284"/>
              <a:ext cx="355099" cy="355481"/>
              <a:chOff x="3539102" y="2427549"/>
              <a:chExt cx="355099" cy="355481"/>
            </a:xfrm>
            <a:solidFill>
              <a:schemeClr val="tx2"/>
            </a:solidFill>
          </p:grpSpPr>
          <p:sp>
            <p:nvSpPr>
              <p:cNvPr id="153" name="Google Shape;9365;p16">
                <a:extLst>
                  <a:ext uri="{FF2B5EF4-FFF2-40B4-BE49-F238E27FC236}">
                    <a16:creationId xmlns:a16="http://schemas.microsoft.com/office/drawing/2014/main" id="{6C0A3674-C736-49CC-BDF3-3B635ACF8159}"/>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366;p16">
                <a:extLst>
                  <a:ext uri="{FF2B5EF4-FFF2-40B4-BE49-F238E27FC236}">
                    <a16:creationId xmlns:a16="http://schemas.microsoft.com/office/drawing/2014/main" id="{79C24BB3-B839-4226-AD87-F0E4F01619B0}"/>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 name="Grupo 154">
            <a:extLst>
              <a:ext uri="{FF2B5EF4-FFF2-40B4-BE49-F238E27FC236}">
                <a16:creationId xmlns:a16="http://schemas.microsoft.com/office/drawing/2014/main" id="{04D435F3-FBEB-49A7-BED3-94C5F73D55AC}"/>
              </a:ext>
            </a:extLst>
          </p:cNvPr>
          <p:cNvGrpSpPr/>
          <p:nvPr/>
        </p:nvGrpSpPr>
        <p:grpSpPr>
          <a:xfrm>
            <a:off x="1452060" y="5280286"/>
            <a:ext cx="534946" cy="534946"/>
            <a:chOff x="1452060" y="4405696"/>
            <a:chExt cx="534946" cy="534946"/>
          </a:xfrm>
        </p:grpSpPr>
        <p:sp>
          <p:nvSpPr>
            <p:cNvPr id="156" name="Elipse 155">
              <a:extLst>
                <a:ext uri="{FF2B5EF4-FFF2-40B4-BE49-F238E27FC236}">
                  <a16:creationId xmlns:a16="http://schemas.microsoft.com/office/drawing/2014/main" id="{B264585D-425F-4142-8B04-1E4D063D7BC4}"/>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7" name="Google Shape;9763;p16">
              <a:extLst>
                <a:ext uri="{FF2B5EF4-FFF2-40B4-BE49-F238E27FC236}">
                  <a16:creationId xmlns:a16="http://schemas.microsoft.com/office/drawing/2014/main" id="{37A78132-3E76-432E-9C92-0877DDFBBDFC}"/>
                </a:ext>
              </a:extLst>
            </p:cNvPr>
            <p:cNvGrpSpPr/>
            <p:nvPr/>
          </p:nvGrpSpPr>
          <p:grpSpPr>
            <a:xfrm>
              <a:off x="1587258" y="4496558"/>
              <a:ext cx="264550" cy="353222"/>
              <a:chOff x="903530" y="3806125"/>
              <a:chExt cx="264550" cy="353222"/>
            </a:xfrm>
            <a:solidFill>
              <a:schemeClr val="tx2"/>
            </a:solidFill>
          </p:grpSpPr>
          <p:sp>
            <p:nvSpPr>
              <p:cNvPr id="158" name="Google Shape;9764;p16">
                <a:extLst>
                  <a:ext uri="{FF2B5EF4-FFF2-40B4-BE49-F238E27FC236}">
                    <a16:creationId xmlns:a16="http://schemas.microsoft.com/office/drawing/2014/main" id="{C10C3F89-AC71-4057-AC05-95A68C6357B0}"/>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765;p16">
                <a:extLst>
                  <a:ext uri="{FF2B5EF4-FFF2-40B4-BE49-F238E27FC236}">
                    <a16:creationId xmlns:a16="http://schemas.microsoft.com/office/drawing/2014/main" id="{6AF493EC-24EA-4C99-8813-D43D3D6777E5}"/>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766;p16">
                <a:extLst>
                  <a:ext uri="{FF2B5EF4-FFF2-40B4-BE49-F238E27FC236}">
                    <a16:creationId xmlns:a16="http://schemas.microsoft.com/office/drawing/2014/main" id="{8AF5A6D9-1036-4D00-B5E3-4630807A1B4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767;p16">
                <a:extLst>
                  <a:ext uri="{FF2B5EF4-FFF2-40B4-BE49-F238E27FC236}">
                    <a16:creationId xmlns:a16="http://schemas.microsoft.com/office/drawing/2014/main" id="{C248FF89-A465-466C-BF96-129A061FB713}"/>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oogle Shape;9763;p16">
            <a:extLst>
              <a:ext uri="{FF2B5EF4-FFF2-40B4-BE49-F238E27FC236}">
                <a16:creationId xmlns:a16="http://schemas.microsoft.com/office/drawing/2014/main" id="{FC155A1D-6617-4D88-8266-714EE0B3379F}"/>
              </a:ext>
            </a:extLst>
          </p:cNvPr>
          <p:cNvGrpSpPr/>
          <p:nvPr/>
        </p:nvGrpSpPr>
        <p:grpSpPr>
          <a:xfrm>
            <a:off x="1587258" y="4742169"/>
            <a:ext cx="264550" cy="353222"/>
            <a:chOff x="903530" y="3806125"/>
            <a:chExt cx="264550" cy="353222"/>
          </a:xfrm>
          <a:noFill/>
        </p:grpSpPr>
        <p:sp>
          <p:nvSpPr>
            <p:cNvPr id="163" name="Google Shape;9764;p16">
              <a:extLst>
                <a:ext uri="{FF2B5EF4-FFF2-40B4-BE49-F238E27FC236}">
                  <a16:creationId xmlns:a16="http://schemas.microsoft.com/office/drawing/2014/main" id="{A45CDCA7-05EE-4654-BCE8-868485A3E27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765;p16">
              <a:extLst>
                <a:ext uri="{FF2B5EF4-FFF2-40B4-BE49-F238E27FC236}">
                  <a16:creationId xmlns:a16="http://schemas.microsoft.com/office/drawing/2014/main" id="{3B154647-774E-4513-AEA3-3FE5E46D75DD}"/>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766;p16">
              <a:extLst>
                <a:ext uri="{FF2B5EF4-FFF2-40B4-BE49-F238E27FC236}">
                  <a16:creationId xmlns:a16="http://schemas.microsoft.com/office/drawing/2014/main" id="{5B779323-2365-4139-8A99-7164FB2FC99C}"/>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767;p16">
              <a:extLst>
                <a:ext uri="{FF2B5EF4-FFF2-40B4-BE49-F238E27FC236}">
                  <a16:creationId xmlns:a16="http://schemas.microsoft.com/office/drawing/2014/main" id="{548FC644-CDB6-41BD-AAF8-33293077DA56}"/>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Forma libre: forma 166">
            <a:extLst>
              <a:ext uri="{FF2B5EF4-FFF2-40B4-BE49-F238E27FC236}">
                <a16:creationId xmlns:a16="http://schemas.microsoft.com/office/drawing/2014/main" id="{9431FDFF-B430-4285-AB99-509D5853991B}"/>
              </a:ext>
            </a:extLst>
          </p:cNvPr>
          <p:cNvSpPr/>
          <p:nvPr/>
        </p:nvSpPr>
        <p:spPr>
          <a:xfrm>
            <a:off x="-7272448"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68" name="Grupo 167">
            <a:extLst>
              <a:ext uri="{FF2B5EF4-FFF2-40B4-BE49-F238E27FC236}">
                <a16:creationId xmlns:a16="http://schemas.microsoft.com/office/drawing/2014/main" id="{5A0134C3-0A2D-45C1-9176-A8BC720DE2C4}"/>
              </a:ext>
            </a:extLst>
          </p:cNvPr>
          <p:cNvGrpSpPr/>
          <p:nvPr/>
        </p:nvGrpSpPr>
        <p:grpSpPr>
          <a:xfrm>
            <a:off x="1452060" y="4405696"/>
            <a:ext cx="534946" cy="534946"/>
            <a:chOff x="1452060" y="4405696"/>
            <a:chExt cx="534946" cy="534946"/>
          </a:xfrm>
        </p:grpSpPr>
        <p:sp>
          <p:nvSpPr>
            <p:cNvPr id="169" name="Elipse 168">
              <a:extLst>
                <a:ext uri="{FF2B5EF4-FFF2-40B4-BE49-F238E27FC236}">
                  <a16:creationId xmlns:a16="http://schemas.microsoft.com/office/drawing/2014/main" id="{46794EA5-B8EC-4E90-870E-C4CCE616FCDC}"/>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70" name="Google Shape;9763;p16">
              <a:extLst>
                <a:ext uri="{FF2B5EF4-FFF2-40B4-BE49-F238E27FC236}">
                  <a16:creationId xmlns:a16="http://schemas.microsoft.com/office/drawing/2014/main" id="{72478D78-621C-499C-822A-02C6F583B40E}"/>
                </a:ext>
              </a:extLst>
            </p:cNvPr>
            <p:cNvGrpSpPr/>
            <p:nvPr/>
          </p:nvGrpSpPr>
          <p:grpSpPr>
            <a:xfrm>
              <a:off x="1587258" y="4496558"/>
              <a:ext cx="264550" cy="353222"/>
              <a:chOff x="903530" y="3806125"/>
              <a:chExt cx="264550" cy="353222"/>
            </a:xfrm>
            <a:solidFill>
              <a:schemeClr val="tx2"/>
            </a:solidFill>
          </p:grpSpPr>
          <p:sp>
            <p:nvSpPr>
              <p:cNvPr id="171" name="Google Shape;9764;p16">
                <a:extLst>
                  <a:ext uri="{FF2B5EF4-FFF2-40B4-BE49-F238E27FC236}">
                    <a16:creationId xmlns:a16="http://schemas.microsoft.com/office/drawing/2014/main" id="{1A4ADF68-B6C1-44C5-91F6-F3E2689725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5;p16">
                <a:extLst>
                  <a:ext uri="{FF2B5EF4-FFF2-40B4-BE49-F238E27FC236}">
                    <a16:creationId xmlns:a16="http://schemas.microsoft.com/office/drawing/2014/main" id="{1F4ECDE7-14A4-4358-A7D5-2C19B8476737}"/>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6;p16">
                <a:extLst>
                  <a:ext uri="{FF2B5EF4-FFF2-40B4-BE49-F238E27FC236}">
                    <a16:creationId xmlns:a16="http://schemas.microsoft.com/office/drawing/2014/main" id="{376A89D5-4491-4FFE-9BC2-5A06BD5EC48C}"/>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767;p16">
                <a:extLst>
                  <a:ext uri="{FF2B5EF4-FFF2-40B4-BE49-F238E27FC236}">
                    <a16:creationId xmlns:a16="http://schemas.microsoft.com/office/drawing/2014/main" id="{59980AE5-68F7-48B3-97A3-A1E95E79DB66}"/>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8552;p14">
            <a:extLst>
              <a:ext uri="{FF2B5EF4-FFF2-40B4-BE49-F238E27FC236}">
                <a16:creationId xmlns:a16="http://schemas.microsoft.com/office/drawing/2014/main" id="{9DFAB4D0-53C2-4B2D-BF46-58190AB4617F}"/>
              </a:ext>
            </a:extLst>
          </p:cNvPr>
          <p:cNvGrpSpPr/>
          <p:nvPr/>
        </p:nvGrpSpPr>
        <p:grpSpPr>
          <a:xfrm>
            <a:off x="2958661" y="4740873"/>
            <a:ext cx="355434" cy="355815"/>
            <a:chOff x="4673540" y="3680297"/>
            <a:chExt cx="355434" cy="355815"/>
          </a:xfrm>
          <a:solidFill>
            <a:schemeClr val="tx2"/>
          </a:solidFill>
        </p:grpSpPr>
        <p:sp>
          <p:nvSpPr>
            <p:cNvPr id="176" name="Google Shape;8553;p14">
              <a:extLst>
                <a:ext uri="{FF2B5EF4-FFF2-40B4-BE49-F238E27FC236}">
                  <a16:creationId xmlns:a16="http://schemas.microsoft.com/office/drawing/2014/main" id="{A003CC09-12AA-40FE-A49E-48A7F6DCAE9C}"/>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6A6F8E5A-9A75-4E4B-95FA-BC0B31C07281}"/>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6B9503E6-71D2-41A7-96AA-4699EA236CC7}"/>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7CF2C4D7-8695-4BC4-A976-89E671021B31}"/>
              </a:ext>
            </a:extLst>
          </p:cNvPr>
          <p:cNvGrpSpPr/>
          <p:nvPr/>
        </p:nvGrpSpPr>
        <p:grpSpPr>
          <a:xfrm>
            <a:off x="4374141" y="4759340"/>
            <a:ext cx="353954" cy="318880"/>
            <a:chOff x="3988156" y="3380210"/>
            <a:chExt cx="353954" cy="318880"/>
          </a:xfrm>
          <a:solidFill>
            <a:schemeClr val="tx2"/>
          </a:solidFill>
        </p:grpSpPr>
        <p:sp>
          <p:nvSpPr>
            <p:cNvPr id="180" name="Google Shape;9566;p16">
              <a:extLst>
                <a:ext uri="{FF2B5EF4-FFF2-40B4-BE49-F238E27FC236}">
                  <a16:creationId xmlns:a16="http://schemas.microsoft.com/office/drawing/2014/main" id="{34BF8B0D-FAAD-4278-A34F-4EA7DE9693D8}"/>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427EE97B-7917-4031-BF81-E435B0883A43}"/>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AACCB08-B54A-4E9C-A9EC-BEAAAC051AF8}"/>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B20165CB-9838-401B-B9A3-07E7BB5EE93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A81D7092-0E98-4520-9578-632D922F1AF9}"/>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31A07A70-F532-4669-A090-841FA83C2B05}"/>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D5D30FBE-62F9-4253-9375-8BD8A3186FC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C1907655-C458-43DC-B61E-DDF3658C172E}"/>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2038D97C-0EBF-4562-8AE0-2BFEE9E0CF4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474C2D8F-18E0-4B68-B137-BCBEB4191FEF}"/>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2554EF5A-1C72-4B45-BFED-7965A5C1C3F7}"/>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4FDDC978-0653-41F5-A444-77147A514212}"/>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upo 72">
            <a:extLst>
              <a:ext uri="{FF2B5EF4-FFF2-40B4-BE49-F238E27FC236}">
                <a16:creationId xmlns:a16="http://schemas.microsoft.com/office/drawing/2014/main" id="{369374A2-3064-4EB0-A942-000234B7C209}"/>
              </a:ext>
            </a:extLst>
          </p:cNvPr>
          <p:cNvGrpSpPr/>
          <p:nvPr/>
        </p:nvGrpSpPr>
        <p:grpSpPr>
          <a:xfrm>
            <a:off x="2872041" y="5259870"/>
            <a:ext cx="528674" cy="528674"/>
            <a:chOff x="2872041" y="5239956"/>
            <a:chExt cx="528674" cy="528674"/>
          </a:xfrm>
        </p:grpSpPr>
        <p:sp>
          <p:nvSpPr>
            <p:cNvPr id="74" name="Elipse 73">
              <a:extLst>
                <a:ext uri="{FF2B5EF4-FFF2-40B4-BE49-F238E27FC236}">
                  <a16:creationId xmlns:a16="http://schemas.microsoft.com/office/drawing/2014/main" id="{CCC72A33-9B7D-46D5-910C-1D96F98E8624}"/>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5" name="Google Shape;8552;p14">
              <a:extLst>
                <a:ext uri="{FF2B5EF4-FFF2-40B4-BE49-F238E27FC236}">
                  <a16:creationId xmlns:a16="http://schemas.microsoft.com/office/drawing/2014/main" id="{28529338-4A5F-423F-A1EA-B22CE7631FB2}"/>
                </a:ext>
              </a:extLst>
            </p:cNvPr>
            <p:cNvGrpSpPr/>
            <p:nvPr/>
          </p:nvGrpSpPr>
          <p:grpSpPr>
            <a:xfrm>
              <a:off x="2958661" y="5326386"/>
              <a:ext cx="355434" cy="355815"/>
              <a:chOff x="4673540" y="3680297"/>
              <a:chExt cx="355434" cy="355815"/>
            </a:xfrm>
            <a:solidFill>
              <a:schemeClr val="tx2"/>
            </a:solidFill>
          </p:grpSpPr>
          <p:sp>
            <p:nvSpPr>
              <p:cNvPr id="76" name="Google Shape;8553;p14">
                <a:extLst>
                  <a:ext uri="{FF2B5EF4-FFF2-40B4-BE49-F238E27FC236}">
                    <a16:creationId xmlns:a16="http://schemas.microsoft.com/office/drawing/2014/main" id="{08264652-617F-42D6-87CF-563054A4D7C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554;p14">
                <a:extLst>
                  <a:ext uri="{FF2B5EF4-FFF2-40B4-BE49-F238E27FC236}">
                    <a16:creationId xmlns:a16="http://schemas.microsoft.com/office/drawing/2014/main" id="{04102048-E77D-45FD-A6CE-7A2215D792E2}"/>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555;p14">
                <a:extLst>
                  <a:ext uri="{FF2B5EF4-FFF2-40B4-BE49-F238E27FC236}">
                    <a16:creationId xmlns:a16="http://schemas.microsoft.com/office/drawing/2014/main" id="{8CEAD245-5121-4DA2-9057-469D582F31A2}"/>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rupo 78">
            <a:extLst>
              <a:ext uri="{FF2B5EF4-FFF2-40B4-BE49-F238E27FC236}">
                <a16:creationId xmlns:a16="http://schemas.microsoft.com/office/drawing/2014/main" id="{FACA11A1-ABC0-4AF1-A25A-4C5D32954897}"/>
              </a:ext>
            </a:extLst>
          </p:cNvPr>
          <p:cNvGrpSpPr/>
          <p:nvPr/>
        </p:nvGrpSpPr>
        <p:grpSpPr>
          <a:xfrm>
            <a:off x="4286781" y="5265362"/>
            <a:ext cx="528674" cy="528674"/>
            <a:chOff x="4286781" y="5239956"/>
            <a:chExt cx="528674" cy="528674"/>
          </a:xfrm>
        </p:grpSpPr>
        <p:sp>
          <p:nvSpPr>
            <p:cNvPr id="80" name="Elipse 79">
              <a:extLst>
                <a:ext uri="{FF2B5EF4-FFF2-40B4-BE49-F238E27FC236}">
                  <a16:creationId xmlns:a16="http://schemas.microsoft.com/office/drawing/2014/main" id="{7DB7D22D-5366-40CC-B8CD-A671DE5BA7D8}"/>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1" name="Google Shape;9565;p16">
              <a:extLst>
                <a:ext uri="{FF2B5EF4-FFF2-40B4-BE49-F238E27FC236}">
                  <a16:creationId xmlns:a16="http://schemas.microsoft.com/office/drawing/2014/main" id="{C7133A9C-4659-40EA-A077-EE436EA5D93E}"/>
                </a:ext>
              </a:extLst>
            </p:cNvPr>
            <p:cNvGrpSpPr/>
            <p:nvPr/>
          </p:nvGrpSpPr>
          <p:grpSpPr>
            <a:xfrm>
              <a:off x="4374141" y="5344853"/>
              <a:ext cx="353954" cy="318880"/>
              <a:chOff x="3988156" y="3380210"/>
              <a:chExt cx="353954" cy="318880"/>
            </a:xfrm>
            <a:solidFill>
              <a:schemeClr val="tx2"/>
            </a:solidFill>
          </p:grpSpPr>
          <p:sp>
            <p:nvSpPr>
              <p:cNvPr id="82" name="Google Shape;9566;p16">
                <a:extLst>
                  <a:ext uri="{FF2B5EF4-FFF2-40B4-BE49-F238E27FC236}">
                    <a16:creationId xmlns:a16="http://schemas.microsoft.com/office/drawing/2014/main" id="{740C571B-7DC9-49E5-9A1F-2A2C118B696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67;p16">
                <a:extLst>
                  <a:ext uri="{FF2B5EF4-FFF2-40B4-BE49-F238E27FC236}">
                    <a16:creationId xmlns:a16="http://schemas.microsoft.com/office/drawing/2014/main" id="{C59E2335-F800-4717-9FCE-7A111001ADE7}"/>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68;p16">
                <a:extLst>
                  <a:ext uri="{FF2B5EF4-FFF2-40B4-BE49-F238E27FC236}">
                    <a16:creationId xmlns:a16="http://schemas.microsoft.com/office/drawing/2014/main" id="{DE3F8D11-885F-4CA0-8A92-6E8246D98EF7}"/>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69;p16">
                <a:extLst>
                  <a:ext uri="{FF2B5EF4-FFF2-40B4-BE49-F238E27FC236}">
                    <a16:creationId xmlns:a16="http://schemas.microsoft.com/office/drawing/2014/main" id="{9FBEB100-9756-4912-BC0D-6C32138B4EB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570;p16">
                <a:extLst>
                  <a:ext uri="{FF2B5EF4-FFF2-40B4-BE49-F238E27FC236}">
                    <a16:creationId xmlns:a16="http://schemas.microsoft.com/office/drawing/2014/main" id="{7B225A82-0AFB-4CEE-B823-FCF91BBB612B}"/>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upo 86">
            <a:extLst>
              <a:ext uri="{FF2B5EF4-FFF2-40B4-BE49-F238E27FC236}">
                <a16:creationId xmlns:a16="http://schemas.microsoft.com/office/drawing/2014/main" id="{FFFC264B-FA71-493A-A652-E12A39F1781B}"/>
              </a:ext>
            </a:extLst>
          </p:cNvPr>
          <p:cNvGrpSpPr/>
          <p:nvPr/>
        </p:nvGrpSpPr>
        <p:grpSpPr>
          <a:xfrm>
            <a:off x="5720764" y="5222951"/>
            <a:ext cx="528675" cy="528675"/>
            <a:chOff x="5720764" y="5239955"/>
            <a:chExt cx="528675" cy="528675"/>
          </a:xfrm>
        </p:grpSpPr>
        <p:sp>
          <p:nvSpPr>
            <p:cNvPr id="88" name="Elipse 87">
              <a:extLst>
                <a:ext uri="{FF2B5EF4-FFF2-40B4-BE49-F238E27FC236}">
                  <a16:creationId xmlns:a16="http://schemas.microsoft.com/office/drawing/2014/main" id="{9EEA41F8-1174-4028-AB05-E42DF3AAAF5E}"/>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9" name="Google Shape;9481;p16">
              <a:extLst>
                <a:ext uri="{FF2B5EF4-FFF2-40B4-BE49-F238E27FC236}">
                  <a16:creationId xmlns:a16="http://schemas.microsoft.com/office/drawing/2014/main" id="{DC12E74D-0E0D-40BC-8641-51D25884140C}"/>
                </a:ext>
              </a:extLst>
            </p:cNvPr>
            <p:cNvGrpSpPr/>
            <p:nvPr/>
          </p:nvGrpSpPr>
          <p:grpSpPr>
            <a:xfrm>
              <a:off x="5761688" y="5340763"/>
              <a:ext cx="446826" cy="327059"/>
              <a:chOff x="5733194" y="2431718"/>
              <a:chExt cx="446826" cy="327059"/>
            </a:xfrm>
            <a:solidFill>
              <a:schemeClr val="tx2"/>
            </a:solidFill>
          </p:grpSpPr>
          <p:sp>
            <p:nvSpPr>
              <p:cNvPr id="90" name="Google Shape;9482;p16">
                <a:extLst>
                  <a:ext uri="{FF2B5EF4-FFF2-40B4-BE49-F238E27FC236}">
                    <a16:creationId xmlns:a16="http://schemas.microsoft.com/office/drawing/2014/main" id="{CA268231-3C91-4D67-800D-35365C81FAD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83;p16">
                <a:extLst>
                  <a:ext uri="{FF2B5EF4-FFF2-40B4-BE49-F238E27FC236}">
                    <a16:creationId xmlns:a16="http://schemas.microsoft.com/office/drawing/2014/main" id="{0AB6F54A-2F16-4829-BEEA-59BF658F6EA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84;p16">
                <a:extLst>
                  <a:ext uri="{FF2B5EF4-FFF2-40B4-BE49-F238E27FC236}">
                    <a16:creationId xmlns:a16="http://schemas.microsoft.com/office/drawing/2014/main" id="{AD7F0DC7-4C1E-4EE2-A4A7-A283F7DC0FB3}"/>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 name="Grupo 92">
            <a:extLst>
              <a:ext uri="{FF2B5EF4-FFF2-40B4-BE49-F238E27FC236}">
                <a16:creationId xmlns:a16="http://schemas.microsoft.com/office/drawing/2014/main" id="{86A8E73B-4C0C-4C9E-B5C4-AB58C792E0EA}"/>
              </a:ext>
            </a:extLst>
          </p:cNvPr>
          <p:cNvGrpSpPr/>
          <p:nvPr/>
        </p:nvGrpSpPr>
        <p:grpSpPr>
          <a:xfrm>
            <a:off x="7159237" y="4412537"/>
            <a:ext cx="546290" cy="546290"/>
            <a:chOff x="7159237" y="5228879"/>
            <a:chExt cx="546290" cy="546290"/>
          </a:xfrm>
        </p:grpSpPr>
        <p:sp>
          <p:nvSpPr>
            <p:cNvPr id="94" name="Elipse 93">
              <a:extLst>
                <a:ext uri="{FF2B5EF4-FFF2-40B4-BE49-F238E27FC236}">
                  <a16:creationId xmlns:a16="http://schemas.microsoft.com/office/drawing/2014/main" id="{E944BC89-D1F8-47A0-8FE8-7C223E5F6148}"/>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5" name="Google Shape;9364;p16">
              <a:extLst>
                <a:ext uri="{FF2B5EF4-FFF2-40B4-BE49-F238E27FC236}">
                  <a16:creationId xmlns:a16="http://schemas.microsoft.com/office/drawing/2014/main" id="{E34D9573-08F4-461E-B399-75488B790911}"/>
                </a:ext>
              </a:extLst>
            </p:cNvPr>
            <p:cNvGrpSpPr/>
            <p:nvPr/>
          </p:nvGrpSpPr>
          <p:grpSpPr>
            <a:xfrm>
              <a:off x="7254833" y="5324284"/>
              <a:ext cx="355099" cy="355481"/>
              <a:chOff x="3539102" y="2427549"/>
              <a:chExt cx="355099" cy="355481"/>
            </a:xfrm>
            <a:solidFill>
              <a:schemeClr val="tx2"/>
            </a:solidFill>
          </p:grpSpPr>
          <p:sp>
            <p:nvSpPr>
              <p:cNvPr id="96" name="Google Shape;9365;p16">
                <a:extLst>
                  <a:ext uri="{FF2B5EF4-FFF2-40B4-BE49-F238E27FC236}">
                    <a16:creationId xmlns:a16="http://schemas.microsoft.com/office/drawing/2014/main" id="{E5AFF82A-F0C7-4ABA-8E3C-7004E1268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366;p16">
                <a:extLst>
                  <a:ext uri="{FF2B5EF4-FFF2-40B4-BE49-F238E27FC236}">
                    <a16:creationId xmlns:a16="http://schemas.microsoft.com/office/drawing/2014/main" id="{C1703407-3083-4A9D-91F4-793FCCB6E4E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 name="Grupo 97">
            <a:extLst>
              <a:ext uri="{FF2B5EF4-FFF2-40B4-BE49-F238E27FC236}">
                <a16:creationId xmlns:a16="http://schemas.microsoft.com/office/drawing/2014/main" id="{E8B60546-AAF3-4953-8420-41FDE09DF58B}"/>
              </a:ext>
            </a:extLst>
          </p:cNvPr>
          <p:cNvGrpSpPr/>
          <p:nvPr/>
        </p:nvGrpSpPr>
        <p:grpSpPr>
          <a:xfrm>
            <a:off x="1452060" y="5280286"/>
            <a:ext cx="534946" cy="534946"/>
            <a:chOff x="1452060" y="4405696"/>
            <a:chExt cx="534946" cy="534946"/>
          </a:xfrm>
        </p:grpSpPr>
        <p:sp>
          <p:nvSpPr>
            <p:cNvPr id="99" name="Elipse 98">
              <a:extLst>
                <a:ext uri="{FF2B5EF4-FFF2-40B4-BE49-F238E27FC236}">
                  <a16:creationId xmlns:a16="http://schemas.microsoft.com/office/drawing/2014/main" id="{C28896F0-1369-45C3-990C-B40A743963E2}"/>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0" name="Google Shape;9763;p16">
              <a:extLst>
                <a:ext uri="{FF2B5EF4-FFF2-40B4-BE49-F238E27FC236}">
                  <a16:creationId xmlns:a16="http://schemas.microsoft.com/office/drawing/2014/main" id="{B4102C2C-4567-42D7-A571-9C16F6CEA478}"/>
                </a:ext>
              </a:extLst>
            </p:cNvPr>
            <p:cNvGrpSpPr/>
            <p:nvPr/>
          </p:nvGrpSpPr>
          <p:grpSpPr>
            <a:xfrm>
              <a:off x="1587258" y="4496558"/>
              <a:ext cx="264550" cy="353222"/>
              <a:chOff x="903530" y="3806125"/>
              <a:chExt cx="264550" cy="353222"/>
            </a:xfrm>
            <a:solidFill>
              <a:schemeClr val="tx2"/>
            </a:solidFill>
          </p:grpSpPr>
          <p:sp>
            <p:nvSpPr>
              <p:cNvPr id="101" name="Google Shape;9764;p16">
                <a:extLst>
                  <a:ext uri="{FF2B5EF4-FFF2-40B4-BE49-F238E27FC236}">
                    <a16:creationId xmlns:a16="http://schemas.microsoft.com/office/drawing/2014/main" id="{AC4A53C3-C5E2-4192-8EBF-291777AA9A8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765;p16">
                <a:extLst>
                  <a:ext uri="{FF2B5EF4-FFF2-40B4-BE49-F238E27FC236}">
                    <a16:creationId xmlns:a16="http://schemas.microsoft.com/office/drawing/2014/main" id="{1F4A97E7-0DE1-486E-858D-40E997750B4A}"/>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766;p16">
                <a:extLst>
                  <a:ext uri="{FF2B5EF4-FFF2-40B4-BE49-F238E27FC236}">
                    <a16:creationId xmlns:a16="http://schemas.microsoft.com/office/drawing/2014/main" id="{81DE1386-2C14-42AE-83DA-4CE354B2827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767;p16">
                <a:extLst>
                  <a:ext uri="{FF2B5EF4-FFF2-40B4-BE49-F238E27FC236}">
                    <a16:creationId xmlns:a16="http://schemas.microsoft.com/office/drawing/2014/main" id="{F46B7F0F-B3A9-4332-B76A-D7AE957CEB7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Forma libre: forma 104">
            <a:extLst>
              <a:ext uri="{FF2B5EF4-FFF2-40B4-BE49-F238E27FC236}">
                <a16:creationId xmlns:a16="http://schemas.microsoft.com/office/drawing/2014/main" id="{261B6A19-8FA5-4FF7-9884-48EC524C3060}"/>
              </a:ext>
            </a:extLst>
          </p:cNvPr>
          <p:cNvSpPr/>
          <p:nvPr/>
        </p:nvSpPr>
        <p:spPr>
          <a:xfrm>
            <a:off x="-1548792"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06" name="Google Shape;5531;p16">
            <a:extLst>
              <a:ext uri="{FF2B5EF4-FFF2-40B4-BE49-F238E27FC236}">
                <a16:creationId xmlns:a16="http://schemas.microsoft.com/office/drawing/2014/main" id="{CA52BC37-1F1F-4DC2-BAA5-A6C1CFC69641}"/>
              </a:ext>
            </a:extLst>
          </p:cNvPr>
          <p:cNvGrpSpPr/>
          <p:nvPr/>
        </p:nvGrpSpPr>
        <p:grpSpPr>
          <a:xfrm>
            <a:off x="172752" y="4222051"/>
            <a:ext cx="366364" cy="367290"/>
            <a:chOff x="-61783350" y="3743950"/>
            <a:chExt cx="316650" cy="317450"/>
          </a:xfrm>
          <a:solidFill>
            <a:schemeClr val="tx2"/>
          </a:solidFill>
        </p:grpSpPr>
        <p:sp>
          <p:nvSpPr>
            <p:cNvPr id="107" name="Google Shape;5532;p16">
              <a:extLst>
                <a:ext uri="{FF2B5EF4-FFF2-40B4-BE49-F238E27FC236}">
                  <a16:creationId xmlns:a16="http://schemas.microsoft.com/office/drawing/2014/main" id="{321708E4-F6CA-4035-B12B-BCA5A792F69A}"/>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5533;p16">
              <a:extLst>
                <a:ext uri="{FF2B5EF4-FFF2-40B4-BE49-F238E27FC236}">
                  <a16:creationId xmlns:a16="http://schemas.microsoft.com/office/drawing/2014/main" id="{311BAB2D-0C91-4AA0-9250-4758D2F3A519}"/>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09" name="Google Shape;8552;p14">
            <a:extLst>
              <a:ext uri="{FF2B5EF4-FFF2-40B4-BE49-F238E27FC236}">
                <a16:creationId xmlns:a16="http://schemas.microsoft.com/office/drawing/2014/main" id="{46C8D849-A4DE-475D-A819-0CB9AFB05089}"/>
              </a:ext>
            </a:extLst>
          </p:cNvPr>
          <p:cNvGrpSpPr/>
          <p:nvPr/>
        </p:nvGrpSpPr>
        <p:grpSpPr>
          <a:xfrm>
            <a:off x="2958661" y="4740873"/>
            <a:ext cx="355434" cy="355815"/>
            <a:chOff x="4673540" y="3680297"/>
            <a:chExt cx="355434" cy="355815"/>
          </a:xfrm>
          <a:solidFill>
            <a:srgbClr val="93B9AD"/>
          </a:solidFill>
        </p:grpSpPr>
        <p:sp>
          <p:nvSpPr>
            <p:cNvPr id="110" name="Google Shape;8553;p14">
              <a:extLst>
                <a:ext uri="{FF2B5EF4-FFF2-40B4-BE49-F238E27FC236}">
                  <a16:creationId xmlns:a16="http://schemas.microsoft.com/office/drawing/2014/main" id="{E70B8087-418D-4921-9ECF-82E67A321D1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554;p14">
              <a:extLst>
                <a:ext uri="{FF2B5EF4-FFF2-40B4-BE49-F238E27FC236}">
                  <a16:creationId xmlns:a16="http://schemas.microsoft.com/office/drawing/2014/main" id="{083E987B-8A1D-40E1-BCEB-C245F1AECDF8}"/>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555;p14">
              <a:extLst>
                <a:ext uri="{FF2B5EF4-FFF2-40B4-BE49-F238E27FC236}">
                  <a16:creationId xmlns:a16="http://schemas.microsoft.com/office/drawing/2014/main" id="{42BA5045-F0FB-4E65-8643-A8D542A5F390}"/>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9565;p16">
            <a:extLst>
              <a:ext uri="{FF2B5EF4-FFF2-40B4-BE49-F238E27FC236}">
                <a16:creationId xmlns:a16="http://schemas.microsoft.com/office/drawing/2014/main" id="{4F579D73-59BF-45AA-9EC6-831B0C2538DA}"/>
              </a:ext>
            </a:extLst>
          </p:cNvPr>
          <p:cNvGrpSpPr/>
          <p:nvPr/>
        </p:nvGrpSpPr>
        <p:grpSpPr>
          <a:xfrm>
            <a:off x="4374141" y="4759340"/>
            <a:ext cx="353954" cy="318880"/>
            <a:chOff x="3988156" y="3380210"/>
            <a:chExt cx="353954" cy="318880"/>
          </a:xfrm>
          <a:solidFill>
            <a:schemeClr val="tx2"/>
          </a:solidFill>
        </p:grpSpPr>
        <p:sp>
          <p:nvSpPr>
            <p:cNvPr id="114" name="Google Shape;9566;p16">
              <a:extLst>
                <a:ext uri="{FF2B5EF4-FFF2-40B4-BE49-F238E27FC236}">
                  <a16:creationId xmlns:a16="http://schemas.microsoft.com/office/drawing/2014/main" id="{654CD870-22EF-4347-9C8D-E22236D38738}"/>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67;p16">
              <a:extLst>
                <a:ext uri="{FF2B5EF4-FFF2-40B4-BE49-F238E27FC236}">
                  <a16:creationId xmlns:a16="http://schemas.microsoft.com/office/drawing/2014/main" id="{244CF817-C9B3-4BD6-8DE1-B73274B16D2F}"/>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68;p16">
              <a:extLst>
                <a:ext uri="{FF2B5EF4-FFF2-40B4-BE49-F238E27FC236}">
                  <a16:creationId xmlns:a16="http://schemas.microsoft.com/office/drawing/2014/main" id="{910C112C-7E4D-4591-A07B-AC26F4DA72DF}"/>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69;p16">
              <a:extLst>
                <a:ext uri="{FF2B5EF4-FFF2-40B4-BE49-F238E27FC236}">
                  <a16:creationId xmlns:a16="http://schemas.microsoft.com/office/drawing/2014/main" id="{8AD181C4-A955-477E-99DD-FD8CC2C32DC5}"/>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70;p16">
              <a:extLst>
                <a:ext uri="{FF2B5EF4-FFF2-40B4-BE49-F238E27FC236}">
                  <a16:creationId xmlns:a16="http://schemas.microsoft.com/office/drawing/2014/main" id="{1A36AEB7-A08D-44F6-AFA3-A1D83D919FB0}"/>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9481;p16">
            <a:extLst>
              <a:ext uri="{FF2B5EF4-FFF2-40B4-BE49-F238E27FC236}">
                <a16:creationId xmlns:a16="http://schemas.microsoft.com/office/drawing/2014/main" id="{C4B37863-C410-4BA1-9141-B5F66BBA66B4}"/>
              </a:ext>
            </a:extLst>
          </p:cNvPr>
          <p:cNvGrpSpPr/>
          <p:nvPr/>
        </p:nvGrpSpPr>
        <p:grpSpPr>
          <a:xfrm>
            <a:off x="5761688" y="4755251"/>
            <a:ext cx="446826" cy="327059"/>
            <a:chOff x="5733194" y="2431718"/>
            <a:chExt cx="446826" cy="327059"/>
          </a:xfrm>
          <a:solidFill>
            <a:schemeClr val="tx2"/>
          </a:solidFill>
        </p:grpSpPr>
        <p:sp>
          <p:nvSpPr>
            <p:cNvPr id="120" name="Google Shape;9482;p16">
              <a:extLst>
                <a:ext uri="{FF2B5EF4-FFF2-40B4-BE49-F238E27FC236}">
                  <a16:creationId xmlns:a16="http://schemas.microsoft.com/office/drawing/2014/main" id="{D9FE6736-9854-49AB-95DB-B0E7A88962F6}"/>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483;p16">
              <a:extLst>
                <a:ext uri="{FF2B5EF4-FFF2-40B4-BE49-F238E27FC236}">
                  <a16:creationId xmlns:a16="http://schemas.microsoft.com/office/drawing/2014/main" id="{748B83E7-34DC-4970-B34A-ACE5600DB3A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484;p16">
              <a:extLst>
                <a:ext uri="{FF2B5EF4-FFF2-40B4-BE49-F238E27FC236}">
                  <a16:creationId xmlns:a16="http://schemas.microsoft.com/office/drawing/2014/main" id="{3B3FB9D3-5E17-4A30-B000-3606635CEB4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9364;p16">
            <a:extLst>
              <a:ext uri="{FF2B5EF4-FFF2-40B4-BE49-F238E27FC236}">
                <a16:creationId xmlns:a16="http://schemas.microsoft.com/office/drawing/2014/main" id="{0B549BEC-A522-4F2E-8765-D9BB6C0BE582}"/>
              </a:ext>
            </a:extLst>
          </p:cNvPr>
          <p:cNvGrpSpPr/>
          <p:nvPr/>
        </p:nvGrpSpPr>
        <p:grpSpPr>
          <a:xfrm>
            <a:off x="7254833" y="4741040"/>
            <a:ext cx="355099" cy="355481"/>
            <a:chOff x="3539102" y="2427549"/>
            <a:chExt cx="355099" cy="355481"/>
          </a:xfrm>
          <a:noFill/>
        </p:grpSpPr>
        <p:sp>
          <p:nvSpPr>
            <p:cNvPr id="124" name="Google Shape;9365;p16">
              <a:extLst>
                <a:ext uri="{FF2B5EF4-FFF2-40B4-BE49-F238E27FC236}">
                  <a16:creationId xmlns:a16="http://schemas.microsoft.com/office/drawing/2014/main" id="{600530D8-D56F-45DB-85DD-C9C05BF85705}"/>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66;p16">
              <a:extLst>
                <a:ext uri="{FF2B5EF4-FFF2-40B4-BE49-F238E27FC236}">
                  <a16:creationId xmlns:a16="http://schemas.microsoft.com/office/drawing/2014/main" id="{53DC4FFB-CEA6-482E-856F-4BE303BE5693}"/>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9763;p16">
            <a:extLst>
              <a:ext uri="{FF2B5EF4-FFF2-40B4-BE49-F238E27FC236}">
                <a16:creationId xmlns:a16="http://schemas.microsoft.com/office/drawing/2014/main" id="{CA203F23-4D59-41FB-9027-2094FC7899B2}"/>
              </a:ext>
            </a:extLst>
          </p:cNvPr>
          <p:cNvGrpSpPr/>
          <p:nvPr/>
        </p:nvGrpSpPr>
        <p:grpSpPr>
          <a:xfrm>
            <a:off x="1587258" y="4742169"/>
            <a:ext cx="264550" cy="353222"/>
            <a:chOff x="903530" y="3806125"/>
            <a:chExt cx="264550" cy="353222"/>
          </a:xfrm>
          <a:solidFill>
            <a:schemeClr val="tx2"/>
          </a:solidFill>
        </p:grpSpPr>
        <p:sp>
          <p:nvSpPr>
            <p:cNvPr id="127" name="Google Shape;9764;p16">
              <a:extLst>
                <a:ext uri="{FF2B5EF4-FFF2-40B4-BE49-F238E27FC236}">
                  <a16:creationId xmlns:a16="http://schemas.microsoft.com/office/drawing/2014/main" id="{5BCE259A-97E7-4394-92D0-39F74EEB8987}"/>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65;p16">
              <a:extLst>
                <a:ext uri="{FF2B5EF4-FFF2-40B4-BE49-F238E27FC236}">
                  <a16:creationId xmlns:a16="http://schemas.microsoft.com/office/drawing/2014/main" id="{26B3F5E5-6CA2-4B2C-988D-2D62C53721A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66;p16">
              <a:extLst>
                <a:ext uri="{FF2B5EF4-FFF2-40B4-BE49-F238E27FC236}">
                  <a16:creationId xmlns:a16="http://schemas.microsoft.com/office/drawing/2014/main" id="{E860B90A-6300-47EB-99E3-CA3448417D9B}"/>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67;p16">
              <a:extLst>
                <a:ext uri="{FF2B5EF4-FFF2-40B4-BE49-F238E27FC236}">
                  <a16:creationId xmlns:a16="http://schemas.microsoft.com/office/drawing/2014/main" id="{1178A5A8-9746-4207-8EBC-DF7C6E0BD97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ángulo 6">
            <a:extLst>
              <a:ext uri="{FF2B5EF4-FFF2-40B4-BE49-F238E27FC236}">
                <a16:creationId xmlns:a16="http://schemas.microsoft.com/office/drawing/2014/main" id="{B548D9E8-60CC-50C4-D49C-AD99BE6468AA}"/>
              </a:ext>
            </a:extLst>
          </p:cNvPr>
          <p:cNvSpPr/>
          <p:nvPr/>
        </p:nvSpPr>
        <p:spPr>
          <a:xfrm>
            <a:off x="1920239" y="1157056"/>
            <a:ext cx="5303521" cy="2459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4" name="Title 3">
            <a:extLst>
              <a:ext uri="{FF2B5EF4-FFF2-40B4-BE49-F238E27FC236}">
                <a16:creationId xmlns:a16="http://schemas.microsoft.com/office/drawing/2014/main" id="{15E73F6B-1748-3F2F-F56C-2FF3EEB411C9}"/>
              </a:ext>
            </a:extLst>
          </p:cNvPr>
          <p:cNvSpPr txBox="1">
            <a:spLocks/>
          </p:cNvSpPr>
          <p:nvPr/>
        </p:nvSpPr>
        <p:spPr>
          <a:xfrm>
            <a:off x="1952486" y="1786260"/>
            <a:ext cx="5271273" cy="142047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500" b="1" kern="1200">
                <a:solidFill>
                  <a:schemeClr val="bg1"/>
                </a:solidFill>
                <a:latin typeface="Rubik" pitchFamily="2" charset="-79"/>
                <a:ea typeface="+mj-ea"/>
                <a:cs typeface="Rubik" pitchFamily="2" charset="-79"/>
              </a:defRPr>
            </a:lvl1pPr>
          </a:lstStyle>
          <a:p>
            <a:r>
              <a:rPr lang="en-US" sz="5400" dirty="0">
                <a:solidFill>
                  <a:schemeClr val="tx2"/>
                </a:solidFill>
              </a:rPr>
              <a:t>Customer    </a:t>
            </a:r>
            <a:r>
              <a:rPr lang="en-US" sz="5400" dirty="0" err="1">
                <a:solidFill>
                  <a:schemeClr val="tx2"/>
                </a:solidFill>
              </a:rPr>
              <a:t>Profile</a:t>
            </a:r>
            <a:r>
              <a:rPr lang="en-US" sz="5400" dirty="0" err="1"/>
              <a:t>on</a:t>
            </a:r>
            <a:endParaRPr lang="en-US" sz="5400" dirty="0"/>
          </a:p>
        </p:txBody>
      </p:sp>
      <p:sp>
        <p:nvSpPr>
          <p:cNvPr id="61" name="Text Placeholder 7">
            <a:extLst>
              <a:ext uri="{FF2B5EF4-FFF2-40B4-BE49-F238E27FC236}">
                <a16:creationId xmlns:a16="http://schemas.microsoft.com/office/drawing/2014/main" id="{8BD5FA74-3C2A-8049-7F02-27E03936002C}"/>
              </a:ext>
            </a:extLst>
          </p:cNvPr>
          <p:cNvSpPr txBox="1">
            <a:spLocks/>
          </p:cNvSpPr>
          <p:nvPr/>
        </p:nvSpPr>
        <p:spPr>
          <a:xfrm>
            <a:off x="3979447" y="654122"/>
            <a:ext cx="1185106" cy="1053202"/>
          </a:xfrm>
          <a:prstGeom prst="rect">
            <a:avLst/>
          </a:prstGeom>
          <a:solidFill>
            <a:schemeClr val="bg2"/>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s-ES" sz="5000" b="1" dirty="0">
                <a:cs typeface="Rubik" pitchFamily="2" charset="-79"/>
              </a:rPr>
              <a:t>04</a:t>
            </a:r>
            <a:endParaRPr lang="en-US" sz="5000" b="1" dirty="0">
              <a:cs typeface="Rubik" pitchFamily="2" charset="-79"/>
            </a:endParaRPr>
          </a:p>
        </p:txBody>
      </p:sp>
    </p:spTree>
    <p:extLst>
      <p:ext uri="{BB962C8B-B14F-4D97-AF65-F5344CB8AC3E}">
        <p14:creationId xmlns:p14="http://schemas.microsoft.com/office/powerpoint/2010/main" val="5610202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0F64A43-FB1A-4D49-ADF8-0858FFBC41DE}"/>
              </a:ext>
            </a:extLst>
          </p:cNvPr>
          <p:cNvGrpSpPr/>
          <p:nvPr/>
        </p:nvGrpSpPr>
        <p:grpSpPr>
          <a:xfrm>
            <a:off x="2872041" y="5259870"/>
            <a:ext cx="528674" cy="528674"/>
            <a:chOff x="2872041" y="5239956"/>
            <a:chExt cx="528674" cy="528674"/>
          </a:xfrm>
        </p:grpSpPr>
        <p:sp>
          <p:nvSpPr>
            <p:cNvPr id="7" name="Elipse 6">
              <a:extLst>
                <a:ext uri="{FF2B5EF4-FFF2-40B4-BE49-F238E27FC236}">
                  <a16:creationId xmlns:a16="http://schemas.microsoft.com/office/drawing/2014/main" id="{67CAE266-2822-4CD3-9E89-52E68FDB4CC2}"/>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 name="Google Shape;8552;p14">
              <a:extLst>
                <a:ext uri="{FF2B5EF4-FFF2-40B4-BE49-F238E27FC236}">
                  <a16:creationId xmlns:a16="http://schemas.microsoft.com/office/drawing/2014/main" id="{BB4048B7-8F08-4B90-ABD9-225657CFB719}"/>
                </a:ext>
              </a:extLst>
            </p:cNvPr>
            <p:cNvGrpSpPr/>
            <p:nvPr/>
          </p:nvGrpSpPr>
          <p:grpSpPr>
            <a:xfrm>
              <a:off x="2958661" y="5326386"/>
              <a:ext cx="355434" cy="355815"/>
              <a:chOff x="4673540" y="3680297"/>
              <a:chExt cx="355434" cy="355815"/>
            </a:xfrm>
            <a:solidFill>
              <a:schemeClr val="tx2"/>
            </a:solidFill>
          </p:grpSpPr>
          <p:sp>
            <p:nvSpPr>
              <p:cNvPr id="9" name="Google Shape;8553;p14">
                <a:extLst>
                  <a:ext uri="{FF2B5EF4-FFF2-40B4-BE49-F238E27FC236}">
                    <a16:creationId xmlns:a16="http://schemas.microsoft.com/office/drawing/2014/main" id="{9DB5004C-8C17-4BF9-90B1-22CB05616252}"/>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54;p14">
                <a:extLst>
                  <a:ext uri="{FF2B5EF4-FFF2-40B4-BE49-F238E27FC236}">
                    <a16:creationId xmlns:a16="http://schemas.microsoft.com/office/drawing/2014/main" id="{F3F9092F-6FBB-4886-BB50-012859008603}"/>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5;p14">
                <a:extLst>
                  <a:ext uri="{FF2B5EF4-FFF2-40B4-BE49-F238E27FC236}">
                    <a16:creationId xmlns:a16="http://schemas.microsoft.com/office/drawing/2014/main" id="{C665999F-F042-41DF-959F-6E2F04F9DCAE}"/>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rupo 11">
            <a:extLst>
              <a:ext uri="{FF2B5EF4-FFF2-40B4-BE49-F238E27FC236}">
                <a16:creationId xmlns:a16="http://schemas.microsoft.com/office/drawing/2014/main" id="{45B7E0A9-852F-47F3-B714-65FF0530DF96}"/>
              </a:ext>
            </a:extLst>
          </p:cNvPr>
          <p:cNvGrpSpPr/>
          <p:nvPr/>
        </p:nvGrpSpPr>
        <p:grpSpPr>
          <a:xfrm>
            <a:off x="4286781" y="5265362"/>
            <a:ext cx="528674" cy="528674"/>
            <a:chOff x="4286781" y="5239956"/>
            <a:chExt cx="528674" cy="528674"/>
          </a:xfrm>
        </p:grpSpPr>
        <p:sp>
          <p:nvSpPr>
            <p:cNvPr id="13" name="Elipse 12">
              <a:extLst>
                <a:ext uri="{FF2B5EF4-FFF2-40B4-BE49-F238E27FC236}">
                  <a16:creationId xmlns:a16="http://schemas.microsoft.com/office/drawing/2014/main" id="{EA2B36A8-3174-4860-A137-FED45A1142A0}"/>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9565;p16">
              <a:extLst>
                <a:ext uri="{FF2B5EF4-FFF2-40B4-BE49-F238E27FC236}">
                  <a16:creationId xmlns:a16="http://schemas.microsoft.com/office/drawing/2014/main" id="{16725559-9AC0-4ABA-80FB-629F49810332}"/>
                </a:ext>
              </a:extLst>
            </p:cNvPr>
            <p:cNvGrpSpPr/>
            <p:nvPr/>
          </p:nvGrpSpPr>
          <p:grpSpPr>
            <a:xfrm>
              <a:off x="4374141" y="5344853"/>
              <a:ext cx="353954" cy="318880"/>
              <a:chOff x="3988156" y="3380210"/>
              <a:chExt cx="353954" cy="318880"/>
            </a:xfrm>
            <a:solidFill>
              <a:schemeClr val="tx2"/>
            </a:solidFill>
          </p:grpSpPr>
          <p:sp>
            <p:nvSpPr>
              <p:cNvPr id="15" name="Google Shape;9566;p16">
                <a:extLst>
                  <a:ext uri="{FF2B5EF4-FFF2-40B4-BE49-F238E27FC236}">
                    <a16:creationId xmlns:a16="http://schemas.microsoft.com/office/drawing/2014/main" id="{51CA46E6-425B-4C70-9AB9-3C377E4745D7}"/>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67;p16">
                <a:extLst>
                  <a:ext uri="{FF2B5EF4-FFF2-40B4-BE49-F238E27FC236}">
                    <a16:creationId xmlns:a16="http://schemas.microsoft.com/office/drawing/2014/main" id="{97EE5F4E-D985-46E9-BA7D-CCC4489B7EC2}"/>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68;p16">
                <a:extLst>
                  <a:ext uri="{FF2B5EF4-FFF2-40B4-BE49-F238E27FC236}">
                    <a16:creationId xmlns:a16="http://schemas.microsoft.com/office/drawing/2014/main" id="{85C4CA7B-D333-49D5-8121-E86CC07901CD}"/>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69;p16">
                <a:extLst>
                  <a:ext uri="{FF2B5EF4-FFF2-40B4-BE49-F238E27FC236}">
                    <a16:creationId xmlns:a16="http://schemas.microsoft.com/office/drawing/2014/main" id="{0D665E83-7465-40E6-943B-BEEBB7C0BC0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70;p16">
                <a:extLst>
                  <a:ext uri="{FF2B5EF4-FFF2-40B4-BE49-F238E27FC236}">
                    <a16:creationId xmlns:a16="http://schemas.microsoft.com/office/drawing/2014/main" id="{B4A75B2E-1F6D-456A-B9EF-3A7D3307161D}"/>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 name="Grupo 19">
            <a:extLst>
              <a:ext uri="{FF2B5EF4-FFF2-40B4-BE49-F238E27FC236}">
                <a16:creationId xmlns:a16="http://schemas.microsoft.com/office/drawing/2014/main" id="{B3025725-5C8E-4B1E-AC01-A9EAFF283582}"/>
              </a:ext>
            </a:extLst>
          </p:cNvPr>
          <p:cNvGrpSpPr/>
          <p:nvPr/>
        </p:nvGrpSpPr>
        <p:grpSpPr>
          <a:xfrm>
            <a:off x="5720764" y="5222951"/>
            <a:ext cx="528675" cy="528675"/>
            <a:chOff x="5720764" y="5239955"/>
            <a:chExt cx="528675" cy="528675"/>
          </a:xfrm>
        </p:grpSpPr>
        <p:sp>
          <p:nvSpPr>
            <p:cNvPr id="21" name="Elipse 20">
              <a:extLst>
                <a:ext uri="{FF2B5EF4-FFF2-40B4-BE49-F238E27FC236}">
                  <a16:creationId xmlns:a16="http://schemas.microsoft.com/office/drawing/2014/main" id="{27CAE5C3-3B18-46EC-8B19-8506A068C4B5}"/>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2" name="Google Shape;9481;p16">
              <a:extLst>
                <a:ext uri="{FF2B5EF4-FFF2-40B4-BE49-F238E27FC236}">
                  <a16:creationId xmlns:a16="http://schemas.microsoft.com/office/drawing/2014/main" id="{719CE185-4778-4F31-8CA6-366414EED7C1}"/>
                </a:ext>
              </a:extLst>
            </p:cNvPr>
            <p:cNvGrpSpPr/>
            <p:nvPr/>
          </p:nvGrpSpPr>
          <p:grpSpPr>
            <a:xfrm>
              <a:off x="5761688" y="5340763"/>
              <a:ext cx="446826" cy="327059"/>
              <a:chOff x="5733194" y="2431718"/>
              <a:chExt cx="446826" cy="327059"/>
            </a:xfrm>
            <a:solidFill>
              <a:schemeClr val="tx2"/>
            </a:solidFill>
          </p:grpSpPr>
          <p:sp>
            <p:nvSpPr>
              <p:cNvPr id="23" name="Google Shape;9482;p16">
                <a:extLst>
                  <a:ext uri="{FF2B5EF4-FFF2-40B4-BE49-F238E27FC236}">
                    <a16:creationId xmlns:a16="http://schemas.microsoft.com/office/drawing/2014/main" id="{8A6A01A7-83AE-453E-AA82-D6CA54E7C4F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83;p16">
                <a:extLst>
                  <a:ext uri="{FF2B5EF4-FFF2-40B4-BE49-F238E27FC236}">
                    <a16:creationId xmlns:a16="http://schemas.microsoft.com/office/drawing/2014/main" id="{F43BE24F-FDCF-4D79-BA61-DA9D231080B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84;p16">
                <a:extLst>
                  <a:ext uri="{FF2B5EF4-FFF2-40B4-BE49-F238E27FC236}">
                    <a16:creationId xmlns:a16="http://schemas.microsoft.com/office/drawing/2014/main" id="{22ADD596-791C-490E-A182-A40FAA557FE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B7B3A3D4-11A9-4C5E-9F66-2D19B97714EB}"/>
              </a:ext>
            </a:extLst>
          </p:cNvPr>
          <p:cNvGrpSpPr/>
          <p:nvPr/>
        </p:nvGrpSpPr>
        <p:grpSpPr>
          <a:xfrm>
            <a:off x="7159237" y="4412537"/>
            <a:ext cx="546290" cy="546290"/>
            <a:chOff x="7159237" y="5228879"/>
            <a:chExt cx="546290" cy="546290"/>
          </a:xfrm>
        </p:grpSpPr>
        <p:sp>
          <p:nvSpPr>
            <p:cNvPr id="27" name="Elipse 26">
              <a:extLst>
                <a:ext uri="{FF2B5EF4-FFF2-40B4-BE49-F238E27FC236}">
                  <a16:creationId xmlns:a16="http://schemas.microsoft.com/office/drawing/2014/main" id="{84CD8C3F-63E2-4CE2-B3C3-7B1D154E1613}"/>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364;p16">
              <a:extLst>
                <a:ext uri="{FF2B5EF4-FFF2-40B4-BE49-F238E27FC236}">
                  <a16:creationId xmlns:a16="http://schemas.microsoft.com/office/drawing/2014/main" id="{2B439CEF-7536-474C-80F8-F19963189BA9}"/>
                </a:ext>
              </a:extLst>
            </p:cNvPr>
            <p:cNvGrpSpPr/>
            <p:nvPr/>
          </p:nvGrpSpPr>
          <p:grpSpPr>
            <a:xfrm>
              <a:off x="7254833" y="5324284"/>
              <a:ext cx="355099" cy="355481"/>
              <a:chOff x="3539102" y="2427549"/>
              <a:chExt cx="355099" cy="355481"/>
            </a:xfrm>
            <a:solidFill>
              <a:schemeClr val="tx2"/>
            </a:solidFill>
          </p:grpSpPr>
          <p:sp>
            <p:nvSpPr>
              <p:cNvPr id="29" name="Google Shape;9365;p16">
                <a:extLst>
                  <a:ext uri="{FF2B5EF4-FFF2-40B4-BE49-F238E27FC236}">
                    <a16:creationId xmlns:a16="http://schemas.microsoft.com/office/drawing/2014/main" id="{1D5E02AD-E577-4093-88C2-69714EEB62B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6;p16">
                <a:extLst>
                  <a:ext uri="{FF2B5EF4-FFF2-40B4-BE49-F238E27FC236}">
                    <a16:creationId xmlns:a16="http://schemas.microsoft.com/office/drawing/2014/main" id="{AB39B494-1E8C-4BE2-9A03-3664EA867E70}"/>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rupo 30">
            <a:extLst>
              <a:ext uri="{FF2B5EF4-FFF2-40B4-BE49-F238E27FC236}">
                <a16:creationId xmlns:a16="http://schemas.microsoft.com/office/drawing/2014/main" id="{0E024B80-8041-434A-B69D-840D8E2389D4}"/>
              </a:ext>
            </a:extLst>
          </p:cNvPr>
          <p:cNvGrpSpPr/>
          <p:nvPr/>
        </p:nvGrpSpPr>
        <p:grpSpPr>
          <a:xfrm>
            <a:off x="1452060" y="5280286"/>
            <a:ext cx="534946" cy="534946"/>
            <a:chOff x="1452060" y="4405696"/>
            <a:chExt cx="534946" cy="534946"/>
          </a:xfrm>
        </p:grpSpPr>
        <p:sp>
          <p:nvSpPr>
            <p:cNvPr id="32" name="Elipse 31">
              <a:extLst>
                <a:ext uri="{FF2B5EF4-FFF2-40B4-BE49-F238E27FC236}">
                  <a16:creationId xmlns:a16="http://schemas.microsoft.com/office/drawing/2014/main" id="{7C47E7B8-725F-4C42-9E03-488B87DDC38F}"/>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3" name="Google Shape;9763;p16">
              <a:extLst>
                <a:ext uri="{FF2B5EF4-FFF2-40B4-BE49-F238E27FC236}">
                  <a16:creationId xmlns:a16="http://schemas.microsoft.com/office/drawing/2014/main" id="{C5FAAA1A-C576-4C67-8F7D-8FE01097E93B}"/>
                </a:ext>
              </a:extLst>
            </p:cNvPr>
            <p:cNvGrpSpPr/>
            <p:nvPr/>
          </p:nvGrpSpPr>
          <p:grpSpPr>
            <a:xfrm>
              <a:off x="1587258" y="4496558"/>
              <a:ext cx="264550" cy="353222"/>
              <a:chOff x="903530" y="3806125"/>
              <a:chExt cx="264550" cy="353222"/>
            </a:xfrm>
            <a:solidFill>
              <a:schemeClr val="tx2"/>
            </a:solidFill>
          </p:grpSpPr>
          <p:sp>
            <p:nvSpPr>
              <p:cNvPr id="34" name="Google Shape;9764;p16">
                <a:extLst>
                  <a:ext uri="{FF2B5EF4-FFF2-40B4-BE49-F238E27FC236}">
                    <a16:creationId xmlns:a16="http://schemas.microsoft.com/office/drawing/2014/main" id="{E3FDE959-EF12-4921-84F0-9F0D8E095351}"/>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765;p16">
                <a:extLst>
                  <a:ext uri="{FF2B5EF4-FFF2-40B4-BE49-F238E27FC236}">
                    <a16:creationId xmlns:a16="http://schemas.microsoft.com/office/drawing/2014/main" id="{FFCA42DA-7FCC-4E8A-883E-D31AB55AB033}"/>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66;p16">
                <a:extLst>
                  <a:ext uri="{FF2B5EF4-FFF2-40B4-BE49-F238E27FC236}">
                    <a16:creationId xmlns:a16="http://schemas.microsoft.com/office/drawing/2014/main" id="{125A7A3D-FFAA-46B8-B9AB-47D86B1BD1BD}"/>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67;p16">
                <a:extLst>
                  <a:ext uri="{FF2B5EF4-FFF2-40B4-BE49-F238E27FC236}">
                    <a16:creationId xmlns:a16="http://schemas.microsoft.com/office/drawing/2014/main" id="{59D6AE1C-AEF1-45C6-BE8F-360BFC770365}"/>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 name="Forma libre: forma 37">
            <a:extLst>
              <a:ext uri="{FF2B5EF4-FFF2-40B4-BE49-F238E27FC236}">
                <a16:creationId xmlns:a16="http://schemas.microsoft.com/office/drawing/2014/main" id="{A3A41214-5A53-465C-A20F-73B67E87D2F0}"/>
              </a:ext>
            </a:extLst>
          </p:cNvPr>
          <p:cNvSpPr/>
          <p:nvPr/>
        </p:nvSpPr>
        <p:spPr>
          <a:xfrm>
            <a:off x="-1548792"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2" name="Google Shape;8552;p14">
            <a:extLst>
              <a:ext uri="{FF2B5EF4-FFF2-40B4-BE49-F238E27FC236}">
                <a16:creationId xmlns:a16="http://schemas.microsoft.com/office/drawing/2014/main" id="{ED16FFBD-0387-4C90-8AD0-C181D9993F45}"/>
              </a:ext>
            </a:extLst>
          </p:cNvPr>
          <p:cNvGrpSpPr/>
          <p:nvPr/>
        </p:nvGrpSpPr>
        <p:grpSpPr>
          <a:xfrm>
            <a:off x="2958661" y="4740873"/>
            <a:ext cx="355434" cy="355815"/>
            <a:chOff x="4673540" y="3680297"/>
            <a:chExt cx="355434" cy="355815"/>
          </a:xfrm>
          <a:solidFill>
            <a:srgbClr val="93B9AD"/>
          </a:solidFill>
        </p:grpSpPr>
        <p:sp>
          <p:nvSpPr>
            <p:cNvPr id="43" name="Google Shape;8553;p14">
              <a:extLst>
                <a:ext uri="{FF2B5EF4-FFF2-40B4-BE49-F238E27FC236}">
                  <a16:creationId xmlns:a16="http://schemas.microsoft.com/office/drawing/2014/main" id="{640987CD-D3CA-44D2-B767-FECBEA1FE552}"/>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54;p14">
              <a:extLst>
                <a:ext uri="{FF2B5EF4-FFF2-40B4-BE49-F238E27FC236}">
                  <a16:creationId xmlns:a16="http://schemas.microsoft.com/office/drawing/2014/main" id="{79B29C81-C8F3-4243-AC42-ECB8F3955946}"/>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55;p14">
              <a:extLst>
                <a:ext uri="{FF2B5EF4-FFF2-40B4-BE49-F238E27FC236}">
                  <a16:creationId xmlns:a16="http://schemas.microsoft.com/office/drawing/2014/main" id="{986B6387-3D18-49BC-AE78-704F1BE46738}"/>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9565;p16">
            <a:extLst>
              <a:ext uri="{FF2B5EF4-FFF2-40B4-BE49-F238E27FC236}">
                <a16:creationId xmlns:a16="http://schemas.microsoft.com/office/drawing/2014/main" id="{5612DF96-A724-476C-A412-7600758400DA}"/>
              </a:ext>
            </a:extLst>
          </p:cNvPr>
          <p:cNvGrpSpPr/>
          <p:nvPr/>
        </p:nvGrpSpPr>
        <p:grpSpPr>
          <a:xfrm>
            <a:off x="4374141" y="4759340"/>
            <a:ext cx="353954" cy="318880"/>
            <a:chOff x="3988156" y="3380210"/>
            <a:chExt cx="353954" cy="318880"/>
          </a:xfrm>
          <a:solidFill>
            <a:schemeClr val="tx2"/>
          </a:solidFill>
        </p:grpSpPr>
        <p:sp>
          <p:nvSpPr>
            <p:cNvPr id="47" name="Google Shape;9566;p16">
              <a:extLst>
                <a:ext uri="{FF2B5EF4-FFF2-40B4-BE49-F238E27FC236}">
                  <a16:creationId xmlns:a16="http://schemas.microsoft.com/office/drawing/2014/main" id="{EC502D72-BEF3-43E7-A484-E602398FB17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67;p16">
              <a:extLst>
                <a:ext uri="{FF2B5EF4-FFF2-40B4-BE49-F238E27FC236}">
                  <a16:creationId xmlns:a16="http://schemas.microsoft.com/office/drawing/2014/main" id="{9609030C-332A-44B0-B54B-EDD7735C629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68;p16">
              <a:extLst>
                <a:ext uri="{FF2B5EF4-FFF2-40B4-BE49-F238E27FC236}">
                  <a16:creationId xmlns:a16="http://schemas.microsoft.com/office/drawing/2014/main" id="{3A70E9AD-4D7A-4CB1-B8EE-AA4EB2E95924}"/>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69;p16">
              <a:extLst>
                <a:ext uri="{FF2B5EF4-FFF2-40B4-BE49-F238E27FC236}">
                  <a16:creationId xmlns:a16="http://schemas.microsoft.com/office/drawing/2014/main" id="{646C452F-3B28-4385-85DD-CDAF4746804A}"/>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70;p16">
              <a:extLst>
                <a:ext uri="{FF2B5EF4-FFF2-40B4-BE49-F238E27FC236}">
                  <a16:creationId xmlns:a16="http://schemas.microsoft.com/office/drawing/2014/main" id="{50A2EED4-8945-46E9-9F36-B93046EAA01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481;p16">
            <a:extLst>
              <a:ext uri="{FF2B5EF4-FFF2-40B4-BE49-F238E27FC236}">
                <a16:creationId xmlns:a16="http://schemas.microsoft.com/office/drawing/2014/main" id="{F4F16A77-782A-453E-9684-7FEAC90F79B1}"/>
              </a:ext>
            </a:extLst>
          </p:cNvPr>
          <p:cNvGrpSpPr/>
          <p:nvPr/>
        </p:nvGrpSpPr>
        <p:grpSpPr>
          <a:xfrm>
            <a:off x="5761688" y="4755251"/>
            <a:ext cx="446826" cy="327059"/>
            <a:chOff x="5733194" y="2431718"/>
            <a:chExt cx="446826" cy="327059"/>
          </a:xfrm>
          <a:solidFill>
            <a:schemeClr val="tx2"/>
          </a:solidFill>
        </p:grpSpPr>
        <p:sp>
          <p:nvSpPr>
            <p:cNvPr id="53" name="Google Shape;9482;p16">
              <a:extLst>
                <a:ext uri="{FF2B5EF4-FFF2-40B4-BE49-F238E27FC236}">
                  <a16:creationId xmlns:a16="http://schemas.microsoft.com/office/drawing/2014/main" id="{2A0367BF-FDB9-46CE-AE30-77C9AC427A4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83;p16">
              <a:extLst>
                <a:ext uri="{FF2B5EF4-FFF2-40B4-BE49-F238E27FC236}">
                  <a16:creationId xmlns:a16="http://schemas.microsoft.com/office/drawing/2014/main" id="{34D43C9E-6EB1-40BB-90E2-B444E3252FE4}"/>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484;p16">
              <a:extLst>
                <a:ext uri="{FF2B5EF4-FFF2-40B4-BE49-F238E27FC236}">
                  <a16:creationId xmlns:a16="http://schemas.microsoft.com/office/drawing/2014/main" id="{89F7120E-8A5A-4569-8119-F51111050395}"/>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9364;p16">
            <a:extLst>
              <a:ext uri="{FF2B5EF4-FFF2-40B4-BE49-F238E27FC236}">
                <a16:creationId xmlns:a16="http://schemas.microsoft.com/office/drawing/2014/main" id="{AA297B5F-702D-42B0-836A-5FCF1C4C0A2F}"/>
              </a:ext>
            </a:extLst>
          </p:cNvPr>
          <p:cNvGrpSpPr/>
          <p:nvPr/>
        </p:nvGrpSpPr>
        <p:grpSpPr>
          <a:xfrm>
            <a:off x="7254833" y="4741040"/>
            <a:ext cx="355099" cy="355481"/>
            <a:chOff x="3539102" y="2427549"/>
            <a:chExt cx="355099" cy="355481"/>
          </a:xfrm>
          <a:noFill/>
        </p:grpSpPr>
        <p:sp>
          <p:nvSpPr>
            <p:cNvPr id="57" name="Google Shape;9365;p16">
              <a:extLst>
                <a:ext uri="{FF2B5EF4-FFF2-40B4-BE49-F238E27FC236}">
                  <a16:creationId xmlns:a16="http://schemas.microsoft.com/office/drawing/2014/main" id="{56ACE591-BA56-4969-8B00-07CF44CD4DEC}"/>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366;p16">
              <a:extLst>
                <a:ext uri="{FF2B5EF4-FFF2-40B4-BE49-F238E27FC236}">
                  <a16:creationId xmlns:a16="http://schemas.microsoft.com/office/drawing/2014/main" id="{969019A9-C1EA-4020-BAAF-60DA5F3A6022}"/>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9763;p16">
            <a:extLst>
              <a:ext uri="{FF2B5EF4-FFF2-40B4-BE49-F238E27FC236}">
                <a16:creationId xmlns:a16="http://schemas.microsoft.com/office/drawing/2014/main" id="{FC34882F-683D-4F8E-8CE3-4CD163F0C257}"/>
              </a:ext>
            </a:extLst>
          </p:cNvPr>
          <p:cNvGrpSpPr/>
          <p:nvPr/>
        </p:nvGrpSpPr>
        <p:grpSpPr>
          <a:xfrm>
            <a:off x="1587258" y="4742169"/>
            <a:ext cx="264550" cy="353222"/>
            <a:chOff x="903530" y="3806125"/>
            <a:chExt cx="264550" cy="353222"/>
          </a:xfrm>
          <a:solidFill>
            <a:schemeClr val="tx2"/>
          </a:solidFill>
        </p:grpSpPr>
        <p:sp>
          <p:nvSpPr>
            <p:cNvPr id="60" name="Google Shape;9764;p16">
              <a:extLst>
                <a:ext uri="{FF2B5EF4-FFF2-40B4-BE49-F238E27FC236}">
                  <a16:creationId xmlns:a16="http://schemas.microsoft.com/office/drawing/2014/main" id="{1A681984-673A-49FB-9208-594038694AC6}"/>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765;p16">
              <a:extLst>
                <a:ext uri="{FF2B5EF4-FFF2-40B4-BE49-F238E27FC236}">
                  <a16:creationId xmlns:a16="http://schemas.microsoft.com/office/drawing/2014/main" id="{70D1E1C6-09F0-4949-9244-AE566ED3FD44}"/>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766;p16">
              <a:extLst>
                <a:ext uri="{FF2B5EF4-FFF2-40B4-BE49-F238E27FC236}">
                  <a16:creationId xmlns:a16="http://schemas.microsoft.com/office/drawing/2014/main" id="{2C4A8270-8E4E-4251-84A5-A0C6A3E7DADB}"/>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67;p16">
              <a:extLst>
                <a:ext uri="{FF2B5EF4-FFF2-40B4-BE49-F238E27FC236}">
                  <a16:creationId xmlns:a16="http://schemas.microsoft.com/office/drawing/2014/main" id="{02C9A11B-927F-481B-A07E-9A53411AE45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组合 1">
            <a:extLst>
              <a:ext uri="{FF2B5EF4-FFF2-40B4-BE49-F238E27FC236}">
                <a16:creationId xmlns:a16="http://schemas.microsoft.com/office/drawing/2014/main" id="{D53CA174-88D2-F7E7-00A5-7346AE9C3CCD}"/>
              </a:ext>
            </a:extLst>
          </p:cNvPr>
          <p:cNvGrpSpPr>
            <a:grpSpLocks noChangeAspect="1"/>
          </p:cNvGrpSpPr>
          <p:nvPr>
            <p:custDataLst>
              <p:tags r:id="rId1"/>
            </p:custDataLst>
          </p:nvPr>
        </p:nvGrpSpPr>
        <p:grpSpPr>
          <a:xfrm>
            <a:off x="294863" y="307779"/>
            <a:ext cx="8442005" cy="3258161"/>
            <a:chOff x="725475" y="1958315"/>
            <a:chExt cx="5148045" cy="2694572"/>
          </a:xfrm>
        </p:grpSpPr>
        <p:grpSp>
          <p:nvGrpSpPr>
            <p:cNvPr id="112" name="组合 33">
              <a:extLst>
                <a:ext uri="{FF2B5EF4-FFF2-40B4-BE49-F238E27FC236}">
                  <a16:creationId xmlns:a16="http://schemas.microsoft.com/office/drawing/2014/main" id="{20C3EE71-43BD-1B06-E225-52DCC74B49C6}"/>
                </a:ext>
              </a:extLst>
            </p:cNvPr>
            <p:cNvGrpSpPr/>
            <p:nvPr/>
          </p:nvGrpSpPr>
          <p:grpSpPr>
            <a:xfrm>
              <a:off x="725475" y="1958315"/>
              <a:ext cx="1818913" cy="2694572"/>
              <a:chOff x="725475" y="1958315"/>
              <a:chExt cx="1818913" cy="2694572"/>
            </a:xfrm>
          </p:grpSpPr>
          <p:sp>
            <p:nvSpPr>
              <p:cNvPr id="128" name="Index-1">
                <a:extLst>
                  <a:ext uri="{FF2B5EF4-FFF2-40B4-BE49-F238E27FC236}">
                    <a16:creationId xmlns:a16="http://schemas.microsoft.com/office/drawing/2014/main" id="{E5534B3E-A16C-FA22-A411-4097AF0FD563}"/>
                  </a:ext>
                </a:extLst>
              </p:cNvPr>
              <p:cNvSpPr/>
              <p:nvPr>
                <p:custDataLst>
                  <p:tags r:id="rId8"/>
                </p:custDataLst>
              </p:nvPr>
            </p:nvSpPr>
            <p:spPr>
              <a:xfrm>
                <a:off x="1196599" y="1958315"/>
                <a:ext cx="626879" cy="865852"/>
              </a:xfrm>
              <a:prstGeom prst="ellipse">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latin typeface="+mn-ea"/>
                  </a:rPr>
                  <a:t>0</a:t>
                </a:r>
                <a:endParaRPr lang="zh-CN" altLang="en-US" sz="3200" b="1" dirty="0">
                  <a:latin typeface="+mn-ea"/>
                </a:endParaRPr>
              </a:p>
            </p:txBody>
          </p:sp>
          <p:sp>
            <p:nvSpPr>
              <p:cNvPr id="129" name="Title-1">
                <a:extLst>
                  <a:ext uri="{FF2B5EF4-FFF2-40B4-BE49-F238E27FC236}">
                    <a16:creationId xmlns:a16="http://schemas.microsoft.com/office/drawing/2014/main" id="{20F4C4AA-7C7B-F167-1E5E-92A454BDEF46}"/>
                  </a:ext>
                </a:extLst>
              </p:cNvPr>
              <p:cNvSpPr/>
              <p:nvPr>
                <p:custDataLst>
                  <p:tags r:id="rId9"/>
                </p:custDataLst>
              </p:nvPr>
            </p:nvSpPr>
            <p:spPr>
              <a:xfrm>
                <a:off x="810101" y="2824167"/>
                <a:ext cx="1399875" cy="60760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n-ea"/>
                </a:endParaRPr>
              </a:p>
            </p:txBody>
          </p:sp>
          <p:sp>
            <p:nvSpPr>
              <p:cNvPr id="130" name="Body-1">
                <a:extLst>
                  <a:ext uri="{FF2B5EF4-FFF2-40B4-BE49-F238E27FC236}">
                    <a16:creationId xmlns:a16="http://schemas.microsoft.com/office/drawing/2014/main" id="{539940AD-AB18-9238-D0B2-2CD63FB6D78B}"/>
                  </a:ext>
                </a:extLst>
              </p:cNvPr>
              <p:cNvSpPr txBox="1"/>
              <p:nvPr>
                <p:custDataLst>
                  <p:tags r:id="rId10"/>
                </p:custDataLst>
              </p:nvPr>
            </p:nvSpPr>
            <p:spPr>
              <a:xfrm>
                <a:off x="725475" y="3521730"/>
                <a:ext cx="1818913" cy="1131157"/>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lang="en-US" altLang="zh-CN" sz="1400" dirty="0">
                    <a:solidFill>
                      <a:schemeClr val="accent2"/>
                    </a:solidFill>
                  </a:rPr>
                  <a:t>Lower</a:t>
                </a:r>
                <a:r>
                  <a:rPr lang="zh-CN" altLang="en-US" sz="1400" dirty="0">
                    <a:solidFill>
                      <a:schemeClr val="accent2"/>
                    </a:solidFill>
                  </a:rPr>
                  <a:t> </a:t>
                </a:r>
                <a:r>
                  <a:rPr lang="en-US" altLang="zh-CN" sz="1400" dirty="0">
                    <a:solidFill>
                      <a:schemeClr val="accent2"/>
                    </a:solidFill>
                  </a:rPr>
                  <a:t>income, Lower spent</a:t>
                </a:r>
              </a:p>
              <a:p>
                <a:pPr marL="285750" indent="-285750" algn="just">
                  <a:lnSpc>
                    <a:spcPct val="120000"/>
                  </a:lnSpc>
                  <a:buFont typeface="Arial" panose="020B0604020202020204" pitchFamily="34" charset="0"/>
                  <a:buChar char="•"/>
                </a:pPr>
                <a:r>
                  <a:rPr lang="en-US" altLang="zh-CN" sz="1400" dirty="0">
                    <a:solidFill>
                      <a:schemeClr val="accent2"/>
                    </a:solidFill>
                  </a:rPr>
                  <a:t>Most around 40 years old</a:t>
                </a:r>
              </a:p>
              <a:p>
                <a:pPr marL="285750" indent="-285750" algn="just">
                  <a:lnSpc>
                    <a:spcPct val="120000"/>
                  </a:lnSpc>
                  <a:buFont typeface="Arial" panose="020B0604020202020204" pitchFamily="34" charset="0"/>
                  <a:buChar char="•"/>
                </a:pPr>
                <a:r>
                  <a:rPr lang="en-US" altLang="zh-CN" sz="1400" dirty="0">
                    <a:solidFill>
                      <a:schemeClr val="accent2"/>
                    </a:solidFill>
                  </a:rPr>
                  <a:t>Most are parents with 1-3 children</a:t>
                </a:r>
              </a:p>
              <a:p>
                <a:pPr marL="285750" indent="-285750" algn="just">
                  <a:lnSpc>
                    <a:spcPct val="120000"/>
                  </a:lnSpc>
                  <a:buFont typeface="Arial" panose="020B0604020202020204" pitchFamily="34" charset="0"/>
                  <a:buChar char="•"/>
                </a:pPr>
                <a:r>
                  <a:rPr lang="en-US" altLang="zh-CN" sz="1400" dirty="0">
                    <a:solidFill>
                      <a:schemeClr val="accent2"/>
                    </a:solidFill>
                  </a:rPr>
                  <a:t>Many Single parents</a:t>
                </a:r>
              </a:p>
              <a:p>
                <a:pPr marL="285750" indent="-285750" algn="just">
                  <a:lnSpc>
                    <a:spcPct val="120000"/>
                  </a:lnSpc>
                  <a:buFont typeface="Arial" panose="020B0604020202020204" pitchFamily="34" charset="0"/>
                  <a:buChar char="•"/>
                </a:pPr>
                <a:r>
                  <a:rPr lang="en-US" altLang="zh-CN" sz="1400" dirty="0">
                    <a:solidFill>
                      <a:schemeClr val="accent2"/>
                    </a:solidFill>
                  </a:rPr>
                  <a:t>Relatively higher Education</a:t>
                </a:r>
              </a:p>
            </p:txBody>
          </p:sp>
        </p:grpSp>
        <p:grpSp>
          <p:nvGrpSpPr>
            <p:cNvPr id="113" name="组合 36">
              <a:extLst>
                <a:ext uri="{FF2B5EF4-FFF2-40B4-BE49-F238E27FC236}">
                  <a16:creationId xmlns:a16="http://schemas.microsoft.com/office/drawing/2014/main" id="{5C4BBED7-D0CE-40A7-2DD6-10082F4B3723}"/>
                </a:ext>
              </a:extLst>
            </p:cNvPr>
            <p:cNvGrpSpPr/>
            <p:nvPr/>
          </p:nvGrpSpPr>
          <p:grpSpPr>
            <a:xfrm>
              <a:off x="2641874" y="1958316"/>
              <a:ext cx="1399875" cy="1473460"/>
              <a:chOff x="2641874" y="1958316"/>
              <a:chExt cx="1399875" cy="1473460"/>
            </a:xfrm>
          </p:grpSpPr>
          <p:sp>
            <p:nvSpPr>
              <p:cNvPr id="124" name="Index-2">
                <a:extLst>
                  <a:ext uri="{FF2B5EF4-FFF2-40B4-BE49-F238E27FC236}">
                    <a16:creationId xmlns:a16="http://schemas.microsoft.com/office/drawing/2014/main" id="{48CD4CBF-3AB8-663C-C3F0-693A01881003}"/>
                  </a:ext>
                </a:extLst>
              </p:cNvPr>
              <p:cNvSpPr/>
              <p:nvPr>
                <p:custDataLst>
                  <p:tags r:id="rId6"/>
                </p:custDataLst>
              </p:nvPr>
            </p:nvSpPr>
            <p:spPr>
              <a:xfrm>
                <a:off x="3071809" y="1958316"/>
                <a:ext cx="626879" cy="865852"/>
              </a:xfrm>
              <a:prstGeom prst="ellips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latin typeface="+mn-ea"/>
                  </a:rPr>
                  <a:t>1</a:t>
                </a:r>
                <a:endParaRPr lang="zh-CN" altLang="en-US" sz="3200" b="1" dirty="0">
                  <a:latin typeface="+mn-ea"/>
                </a:endParaRPr>
              </a:p>
            </p:txBody>
          </p:sp>
          <p:sp>
            <p:nvSpPr>
              <p:cNvPr id="125" name="Title-2">
                <a:extLst>
                  <a:ext uri="{FF2B5EF4-FFF2-40B4-BE49-F238E27FC236}">
                    <a16:creationId xmlns:a16="http://schemas.microsoft.com/office/drawing/2014/main" id="{A12CBD0E-A08B-CBC8-332F-92EE9A6DE522}"/>
                  </a:ext>
                </a:extLst>
              </p:cNvPr>
              <p:cNvSpPr/>
              <p:nvPr>
                <p:custDataLst>
                  <p:tags r:id="rId7"/>
                </p:custDataLst>
              </p:nvPr>
            </p:nvSpPr>
            <p:spPr>
              <a:xfrm>
                <a:off x="2641874" y="2824168"/>
                <a:ext cx="1399875" cy="6076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n-ea"/>
                </a:endParaRPr>
              </a:p>
            </p:txBody>
          </p:sp>
        </p:grpSp>
        <p:grpSp>
          <p:nvGrpSpPr>
            <p:cNvPr id="114" name="组合 37">
              <a:extLst>
                <a:ext uri="{FF2B5EF4-FFF2-40B4-BE49-F238E27FC236}">
                  <a16:creationId xmlns:a16="http://schemas.microsoft.com/office/drawing/2014/main" id="{3A38F940-2BD5-ADB1-F16E-DDBB3CB78CD6}"/>
                </a:ext>
              </a:extLst>
            </p:cNvPr>
            <p:cNvGrpSpPr/>
            <p:nvPr/>
          </p:nvGrpSpPr>
          <p:grpSpPr>
            <a:xfrm>
              <a:off x="4473645" y="1958315"/>
              <a:ext cx="1399875" cy="1451290"/>
              <a:chOff x="4473645" y="1958315"/>
              <a:chExt cx="1399875" cy="1451290"/>
            </a:xfrm>
          </p:grpSpPr>
          <p:sp>
            <p:nvSpPr>
              <p:cNvPr id="120" name="Index-3">
                <a:extLst>
                  <a:ext uri="{FF2B5EF4-FFF2-40B4-BE49-F238E27FC236}">
                    <a16:creationId xmlns:a16="http://schemas.microsoft.com/office/drawing/2014/main" id="{015357E7-DA2F-DA87-824A-672DC33D4C14}"/>
                  </a:ext>
                </a:extLst>
              </p:cNvPr>
              <p:cNvSpPr/>
              <p:nvPr>
                <p:custDataLst>
                  <p:tags r:id="rId4"/>
                </p:custDataLst>
              </p:nvPr>
            </p:nvSpPr>
            <p:spPr>
              <a:xfrm>
                <a:off x="4872860" y="1958315"/>
                <a:ext cx="626879" cy="865852"/>
              </a:xfrm>
              <a:prstGeom prst="ellipse">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latin typeface="+mn-ea"/>
                  </a:rPr>
                  <a:t>2</a:t>
                </a:r>
                <a:endParaRPr lang="zh-CN" altLang="en-US" sz="3200" b="1" dirty="0">
                  <a:latin typeface="+mn-ea"/>
                </a:endParaRPr>
              </a:p>
            </p:txBody>
          </p:sp>
          <p:sp>
            <p:nvSpPr>
              <p:cNvPr id="121" name="Title-3">
                <a:extLst>
                  <a:ext uri="{FF2B5EF4-FFF2-40B4-BE49-F238E27FC236}">
                    <a16:creationId xmlns:a16="http://schemas.microsoft.com/office/drawing/2014/main" id="{44F6046E-F5E1-A935-ADDF-47D064B11575}"/>
                  </a:ext>
                </a:extLst>
              </p:cNvPr>
              <p:cNvSpPr/>
              <p:nvPr>
                <p:custDataLst>
                  <p:tags r:id="rId5"/>
                </p:custDataLst>
              </p:nvPr>
            </p:nvSpPr>
            <p:spPr>
              <a:xfrm>
                <a:off x="4473645" y="2824167"/>
                <a:ext cx="1399875" cy="58543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n-ea"/>
                </a:endParaRPr>
              </a:p>
            </p:txBody>
          </p:sp>
        </p:grpSp>
      </p:grpSp>
      <p:sp>
        <p:nvSpPr>
          <p:cNvPr id="2" name="Body-1">
            <a:extLst>
              <a:ext uri="{FF2B5EF4-FFF2-40B4-BE49-F238E27FC236}">
                <a16:creationId xmlns:a16="http://schemas.microsoft.com/office/drawing/2014/main" id="{B6AD4263-AF6F-D2B2-A4CD-83C7363BDEB6}"/>
              </a:ext>
            </a:extLst>
          </p:cNvPr>
          <p:cNvSpPr txBox="1"/>
          <p:nvPr>
            <p:custDataLst>
              <p:tags r:id="rId2"/>
            </p:custDataLst>
          </p:nvPr>
        </p:nvSpPr>
        <p:spPr>
          <a:xfrm>
            <a:off x="3241106" y="2214941"/>
            <a:ext cx="2982739" cy="1367747"/>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lang="en-US" altLang="zh-CN" sz="1400" dirty="0">
                <a:solidFill>
                  <a:schemeClr val="accent2"/>
                </a:solidFill>
              </a:rPr>
              <a:t>Middle</a:t>
            </a:r>
            <a:r>
              <a:rPr lang="zh-CN" altLang="en-US" sz="1400" dirty="0">
                <a:solidFill>
                  <a:schemeClr val="accent2"/>
                </a:solidFill>
              </a:rPr>
              <a:t> </a:t>
            </a:r>
            <a:r>
              <a:rPr lang="en-US" altLang="zh-CN" sz="1400" dirty="0">
                <a:solidFill>
                  <a:schemeClr val="accent2"/>
                </a:solidFill>
              </a:rPr>
              <a:t>income, Middle spent</a:t>
            </a:r>
          </a:p>
          <a:p>
            <a:pPr marL="285750" indent="-285750" algn="just">
              <a:lnSpc>
                <a:spcPct val="120000"/>
              </a:lnSpc>
              <a:buFont typeface="Arial" panose="020B0604020202020204" pitchFamily="34" charset="0"/>
              <a:buChar char="•"/>
            </a:pPr>
            <a:r>
              <a:rPr lang="en-US" altLang="zh-CN" sz="1400" dirty="0">
                <a:solidFill>
                  <a:schemeClr val="accent2"/>
                </a:solidFill>
              </a:rPr>
              <a:t>Most 40-60 years old</a:t>
            </a:r>
          </a:p>
          <a:p>
            <a:pPr marL="285750" indent="-285750" algn="just">
              <a:lnSpc>
                <a:spcPct val="120000"/>
              </a:lnSpc>
              <a:buFont typeface="Arial" panose="020B0604020202020204" pitchFamily="34" charset="0"/>
              <a:buChar char="•"/>
            </a:pPr>
            <a:r>
              <a:rPr lang="en-US" altLang="zh-CN" sz="1400" dirty="0">
                <a:solidFill>
                  <a:schemeClr val="accent2"/>
                </a:solidFill>
              </a:rPr>
              <a:t>Definitely parents with 1 children</a:t>
            </a:r>
          </a:p>
          <a:p>
            <a:pPr marL="285750" indent="-285750" algn="just">
              <a:lnSpc>
                <a:spcPct val="120000"/>
              </a:lnSpc>
              <a:buFont typeface="Arial" panose="020B0604020202020204" pitchFamily="34" charset="0"/>
              <a:buChar char="•"/>
            </a:pPr>
            <a:r>
              <a:rPr lang="en-US" altLang="zh-CN" sz="1400" dirty="0">
                <a:solidFill>
                  <a:schemeClr val="accent2"/>
                </a:solidFill>
              </a:rPr>
              <a:t>Most are graduation or lower</a:t>
            </a:r>
          </a:p>
          <a:p>
            <a:pPr marL="285750" indent="-285750" algn="just">
              <a:lnSpc>
                <a:spcPct val="120000"/>
              </a:lnSpc>
              <a:buFont typeface="Arial" panose="020B0604020202020204" pitchFamily="34" charset="0"/>
              <a:buChar char="•"/>
            </a:pPr>
            <a:r>
              <a:rPr lang="en-US" altLang="zh-CN" sz="1400" dirty="0">
                <a:solidFill>
                  <a:schemeClr val="accent2"/>
                </a:solidFill>
              </a:rPr>
              <a:t>Lowest website visits</a:t>
            </a:r>
          </a:p>
        </p:txBody>
      </p:sp>
      <p:sp>
        <p:nvSpPr>
          <p:cNvPr id="3" name="Body-1">
            <a:extLst>
              <a:ext uri="{FF2B5EF4-FFF2-40B4-BE49-F238E27FC236}">
                <a16:creationId xmlns:a16="http://schemas.microsoft.com/office/drawing/2014/main" id="{068CF7EC-1B3B-3EFE-2BEF-6020CDA1051E}"/>
              </a:ext>
            </a:extLst>
          </p:cNvPr>
          <p:cNvSpPr txBox="1"/>
          <p:nvPr>
            <p:custDataLst>
              <p:tags r:id="rId3"/>
            </p:custDataLst>
          </p:nvPr>
        </p:nvSpPr>
        <p:spPr>
          <a:xfrm>
            <a:off x="6223844" y="2198194"/>
            <a:ext cx="2896118" cy="1626727"/>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solidFill>
                  <a:schemeClr val="accent2"/>
                </a:solidFill>
              </a:rPr>
              <a:t>Higher</a:t>
            </a:r>
            <a:r>
              <a:rPr lang="zh-CN" altLang="en-US" sz="1400" dirty="0">
                <a:solidFill>
                  <a:schemeClr val="accent2"/>
                </a:solidFill>
              </a:rPr>
              <a:t> </a:t>
            </a:r>
            <a:r>
              <a:rPr lang="en-US" altLang="zh-CN" sz="1400" dirty="0">
                <a:solidFill>
                  <a:schemeClr val="accent2"/>
                </a:solidFill>
              </a:rPr>
              <a:t>income, Higher spent</a:t>
            </a:r>
          </a:p>
          <a:p>
            <a:pPr marL="285750" indent="-285750">
              <a:lnSpc>
                <a:spcPct val="120000"/>
              </a:lnSpc>
              <a:buFont typeface="Arial" panose="020B0604020202020204" pitchFamily="34" charset="0"/>
              <a:buChar char="•"/>
            </a:pPr>
            <a:r>
              <a:rPr lang="en-US" altLang="zh-CN" sz="1400" dirty="0">
                <a:solidFill>
                  <a:schemeClr val="accent2"/>
                </a:solidFill>
              </a:rPr>
              <a:t>Span all ages</a:t>
            </a:r>
          </a:p>
          <a:p>
            <a:pPr marL="285750" indent="-285750">
              <a:lnSpc>
                <a:spcPct val="120000"/>
              </a:lnSpc>
              <a:buFont typeface="Arial" panose="020B0604020202020204" pitchFamily="34" charset="0"/>
              <a:buChar char="•"/>
            </a:pPr>
            <a:r>
              <a:rPr lang="en-US" altLang="zh-CN" sz="1400" dirty="0">
                <a:solidFill>
                  <a:schemeClr val="accent2"/>
                </a:solidFill>
              </a:rPr>
              <a:t>Definitely not parents</a:t>
            </a:r>
          </a:p>
          <a:p>
            <a:pPr marL="285750" indent="-285750">
              <a:lnSpc>
                <a:spcPct val="120000"/>
              </a:lnSpc>
              <a:buFont typeface="Arial" panose="020B0604020202020204" pitchFamily="34" charset="0"/>
              <a:buChar char="•"/>
            </a:pPr>
            <a:r>
              <a:rPr lang="en-US" altLang="zh-CN" sz="1400" dirty="0">
                <a:solidFill>
                  <a:schemeClr val="accent2"/>
                </a:solidFill>
              </a:rPr>
              <a:t>Most are graduation or lower</a:t>
            </a:r>
          </a:p>
          <a:p>
            <a:pPr marL="285750" indent="-285750">
              <a:lnSpc>
                <a:spcPct val="120000"/>
              </a:lnSpc>
              <a:buFont typeface="Arial" panose="020B0604020202020204" pitchFamily="34" charset="0"/>
              <a:buChar char="•"/>
            </a:pPr>
            <a:r>
              <a:rPr lang="en-US" sz="1400" dirty="0">
                <a:solidFill>
                  <a:schemeClr val="bg1"/>
                </a:solidFill>
              </a:rPr>
              <a:t>Relatively the most participation in </a:t>
            </a:r>
            <a:r>
              <a:rPr lang="en-US" altLang="zh-CN" sz="1400" dirty="0">
                <a:solidFill>
                  <a:schemeClr val="bg1"/>
                </a:solidFill>
              </a:rPr>
              <a:t>promotions</a:t>
            </a:r>
            <a:endParaRPr lang="en-US" altLang="zh-CN" sz="1400" dirty="0">
              <a:latin typeface="+mn-ea"/>
            </a:endParaRPr>
          </a:p>
        </p:txBody>
      </p:sp>
      <p:sp>
        <p:nvSpPr>
          <p:cNvPr id="5" name="TextBox 4">
            <a:extLst>
              <a:ext uri="{FF2B5EF4-FFF2-40B4-BE49-F238E27FC236}">
                <a16:creationId xmlns:a16="http://schemas.microsoft.com/office/drawing/2014/main" id="{49955493-236A-7369-B1A5-235D9721DB88}"/>
              </a:ext>
            </a:extLst>
          </p:cNvPr>
          <p:cNvSpPr txBox="1"/>
          <p:nvPr/>
        </p:nvSpPr>
        <p:spPr>
          <a:xfrm>
            <a:off x="407133" y="1354730"/>
            <a:ext cx="2407056" cy="707886"/>
          </a:xfrm>
          <a:prstGeom prst="rect">
            <a:avLst/>
          </a:prstGeom>
          <a:noFill/>
        </p:spPr>
        <p:txBody>
          <a:bodyPr wrap="square">
            <a:spAutoFit/>
          </a:bodyPr>
          <a:lstStyle/>
          <a:p>
            <a:pPr algn="ctr"/>
            <a:r>
              <a:rPr lang="en-US" sz="2000" b="1" dirty="0">
                <a:solidFill>
                  <a:schemeClr val="accent2"/>
                </a:solidFill>
              </a:rPr>
              <a:t>Budget-Conscious Family Shoppers</a:t>
            </a:r>
          </a:p>
        </p:txBody>
      </p:sp>
      <p:sp>
        <p:nvSpPr>
          <p:cNvPr id="39" name="TextBox 38">
            <a:extLst>
              <a:ext uri="{FF2B5EF4-FFF2-40B4-BE49-F238E27FC236}">
                <a16:creationId xmlns:a16="http://schemas.microsoft.com/office/drawing/2014/main" id="{D89F220D-B4A0-86BE-267F-F2532A9A4CAA}"/>
              </a:ext>
            </a:extLst>
          </p:cNvPr>
          <p:cNvSpPr txBox="1"/>
          <p:nvPr/>
        </p:nvSpPr>
        <p:spPr>
          <a:xfrm>
            <a:off x="3412200" y="1375202"/>
            <a:ext cx="2407056" cy="707886"/>
          </a:xfrm>
          <a:prstGeom prst="rect">
            <a:avLst/>
          </a:prstGeom>
          <a:noFill/>
        </p:spPr>
        <p:txBody>
          <a:bodyPr wrap="square">
            <a:spAutoFit/>
          </a:bodyPr>
          <a:lstStyle/>
          <a:p>
            <a:pPr algn="ctr"/>
            <a:r>
              <a:rPr lang="en-US" sz="2000" b="1" dirty="0">
                <a:solidFill>
                  <a:schemeClr val="accent2"/>
                </a:solidFill>
              </a:rPr>
              <a:t>Prudent Established Spenders</a:t>
            </a:r>
          </a:p>
        </p:txBody>
      </p:sp>
      <p:sp>
        <p:nvSpPr>
          <p:cNvPr id="40" name="TextBox 39">
            <a:extLst>
              <a:ext uri="{FF2B5EF4-FFF2-40B4-BE49-F238E27FC236}">
                <a16:creationId xmlns:a16="http://schemas.microsoft.com/office/drawing/2014/main" id="{79F817BF-ABD7-83EF-51E2-A5664CC3FBFE}"/>
              </a:ext>
            </a:extLst>
          </p:cNvPr>
          <p:cNvSpPr txBox="1"/>
          <p:nvPr/>
        </p:nvSpPr>
        <p:spPr>
          <a:xfrm>
            <a:off x="6363065" y="1366118"/>
            <a:ext cx="2407056" cy="707886"/>
          </a:xfrm>
          <a:prstGeom prst="rect">
            <a:avLst/>
          </a:prstGeom>
          <a:noFill/>
        </p:spPr>
        <p:txBody>
          <a:bodyPr wrap="square">
            <a:spAutoFit/>
          </a:bodyPr>
          <a:lstStyle/>
          <a:p>
            <a:pPr algn="ctr"/>
            <a:r>
              <a:rPr lang="en-US" sz="2000" b="1" dirty="0">
                <a:solidFill>
                  <a:schemeClr val="accent2"/>
                </a:solidFill>
              </a:rPr>
              <a:t>Affluent Non-Parents</a:t>
            </a:r>
          </a:p>
        </p:txBody>
      </p:sp>
    </p:spTree>
    <p:extLst>
      <p:ext uri="{BB962C8B-B14F-4D97-AF65-F5344CB8AC3E}">
        <p14:creationId xmlns:p14="http://schemas.microsoft.com/office/powerpoint/2010/main" val="29370727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25A42E8-B4AC-65B4-6BD8-4187176CB0BD}"/>
              </a:ext>
            </a:extLst>
          </p:cNvPr>
          <p:cNvSpPr/>
          <p:nvPr/>
        </p:nvSpPr>
        <p:spPr>
          <a:xfrm>
            <a:off x="4094008" y="268945"/>
            <a:ext cx="4047087" cy="3955893"/>
          </a:xfrm>
          <a:prstGeom prst="flowChartConnector">
            <a:avLst/>
          </a:prstGeom>
          <a:solidFill>
            <a:schemeClr val="tx2">
              <a:lumMod val="20000"/>
              <a:lumOff val="8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upo 5">
            <a:extLst>
              <a:ext uri="{FF2B5EF4-FFF2-40B4-BE49-F238E27FC236}">
                <a16:creationId xmlns:a16="http://schemas.microsoft.com/office/drawing/2014/main" id="{E0F64A43-FB1A-4D49-ADF8-0858FFBC41DE}"/>
              </a:ext>
            </a:extLst>
          </p:cNvPr>
          <p:cNvGrpSpPr/>
          <p:nvPr/>
        </p:nvGrpSpPr>
        <p:grpSpPr>
          <a:xfrm>
            <a:off x="2872041" y="5259870"/>
            <a:ext cx="528674" cy="528674"/>
            <a:chOff x="2872041" y="5239956"/>
            <a:chExt cx="528674" cy="528674"/>
          </a:xfrm>
        </p:grpSpPr>
        <p:sp>
          <p:nvSpPr>
            <p:cNvPr id="7" name="Elipse 6">
              <a:extLst>
                <a:ext uri="{FF2B5EF4-FFF2-40B4-BE49-F238E27FC236}">
                  <a16:creationId xmlns:a16="http://schemas.microsoft.com/office/drawing/2014/main" id="{67CAE266-2822-4CD3-9E89-52E68FDB4CC2}"/>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 name="Google Shape;8552;p14">
              <a:extLst>
                <a:ext uri="{FF2B5EF4-FFF2-40B4-BE49-F238E27FC236}">
                  <a16:creationId xmlns:a16="http://schemas.microsoft.com/office/drawing/2014/main" id="{BB4048B7-8F08-4B90-ABD9-225657CFB719}"/>
                </a:ext>
              </a:extLst>
            </p:cNvPr>
            <p:cNvGrpSpPr/>
            <p:nvPr/>
          </p:nvGrpSpPr>
          <p:grpSpPr>
            <a:xfrm>
              <a:off x="2958661" y="5326386"/>
              <a:ext cx="355434" cy="355815"/>
              <a:chOff x="4673540" y="3680297"/>
              <a:chExt cx="355434" cy="355815"/>
            </a:xfrm>
            <a:solidFill>
              <a:schemeClr val="tx2"/>
            </a:solidFill>
          </p:grpSpPr>
          <p:sp>
            <p:nvSpPr>
              <p:cNvPr id="9" name="Google Shape;8553;p14">
                <a:extLst>
                  <a:ext uri="{FF2B5EF4-FFF2-40B4-BE49-F238E27FC236}">
                    <a16:creationId xmlns:a16="http://schemas.microsoft.com/office/drawing/2014/main" id="{9DB5004C-8C17-4BF9-90B1-22CB05616252}"/>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54;p14">
                <a:extLst>
                  <a:ext uri="{FF2B5EF4-FFF2-40B4-BE49-F238E27FC236}">
                    <a16:creationId xmlns:a16="http://schemas.microsoft.com/office/drawing/2014/main" id="{F3F9092F-6FBB-4886-BB50-012859008603}"/>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5;p14">
                <a:extLst>
                  <a:ext uri="{FF2B5EF4-FFF2-40B4-BE49-F238E27FC236}">
                    <a16:creationId xmlns:a16="http://schemas.microsoft.com/office/drawing/2014/main" id="{C665999F-F042-41DF-959F-6E2F04F9DCAE}"/>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rupo 11">
            <a:extLst>
              <a:ext uri="{FF2B5EF4-FFF2-40B4-BE49-F238E27FC236}">
                <a16:creationId xmlns:a16="http://schemas.microsoft.com/office/drawing/2014/main" id="{45B7E0A9-852F-47F3-B714-65FF0530DF96}"/>
              </a:ext>
            </a:extLst>
          </p:cNvPr>
          <p:cNvGrpSpPr/>
          <p:nvPr/>
        </p:nvGrpSpPr>
        <p:grpSpPr>
          <a:xfrm>
            <a:off x="4286781" y="5265362"/>
            <a:ext cx="528674" cy="528674"/>
            <a:chOff x="4286781" y="5239956"/>
            <a:chExt cx="528674" cy="528674"/>
          </a:xfrm>
        </p:grpSpPr>
        <p:sp>
          <p:nvSpPr>
            <p:cNvPr id="13" name="Elipse 12">
              <a:extLst>
                <a:ext uri="{FF2B5EF4-FFF2-40B4-BE49-F238E27FC236}">
                  <a16:creationId xmlns:a16="http://schemas.microsoft.com/office/drawing/2014/main" id="{EA2B36A8-3174-4860-A137-FED45A1142A0}"/>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oogle Shape;9565;p16">
              <a:extLst>
                <a:ext uri="{FF2B5EF4-FFF2-40B4-BE49-F238E27FC236}">
                  <a16:creationId xmlns:a16="http://schemas.microsoft.com/office/drawing/2014/main" id="{16725559-9AC0-4ABA-80FB-629F49810332}"/>
                </a:ext>
              </a:extLst>
            </p:cNvPr>
            <p:cNvGrpSpPr/>
            <p:nvPr/>
          </p:nvGrpSpPr>
          <p:grpSpPr>
            <a:xfrm>
              <a:off x="4374141" y="5344853"/>
              <a:ext cx="353954" cy="318880"/>
              <a:chOff x="3988156" y="3380210"/>
              <a:chExt cx="353954" cy="318880"/>
            </a:xfrm>
            <a:solidFill>
              <a:schemeClr val="tx2"/>
            </a:solidFill>
          </p:grpSpPr>
          <p:sp>
            <p:nvSpPr>
              <p:cNvPr id="15" name="Google Shape;9566;p16">
                <a:extLst>
                  <a:ext uri="{FF2B5EF4-FFF2-40B4-BE49-F238E27FC236}">
                    <a16:creationId xmlns:a16="http://schemas.microsoft.com/office/drawing/2014/main" id="{51CA46E6-425B-4C70-9AB9-3C377E4745D7}"/>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67;p16">
                <a:extLst>
                  <a:ext uri="{FF2B5EF4-FFF2-40B4-BE49-F238E27FC236}">
                    <a16:creationId xmlns:a16="http://schemas.microsoft.com/office/drawing/2014/main" id="{97EE5F4E-D985-46E9-BA7D-CCC4489B7EC2}"/>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68;p16">
                <a:extLst>
                  <a:ext uri="{FF2B5EF4-FFF2-40B4-BE49-F238E27FC236}">
                    <a16:creationId xmlns:a16="http://schemas.microsoft.com/office/drawing/2014/main" id="{85C4CA7B-D333-49D5-8121-E86CC07901CD}"/>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69;p16">
                <a:extLst>
                  <a:ext uri="{FF2B5EF4-FFF2-40B4-BE49-F238E27FC236}">
                    <a16:creationId xmlns:a16="http://schemas.microsoft.com/office/drawing/2014/main" id="{0D665E83-7465-40E6-943B-BEEBB7C0BC0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70;p16">
                <a:extLst>
                  <a:ext uri="{FF2B5EF4-FFF2-40B4-BE49-F238E27FC236}">
                    <a16:creationId xmlns:a16="http://schemas.microsoft.com/office/drawing/2014/main" id="{B4A75B2E-1F6D-456A-B9EF-3A7D3307161D}"/>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 name="Grupo 19">
            <a:extLst>
              <a:ext uri="{FF2B5EF4-FFF2-40B4-BE49-F238E27FC236}">
                <a16:creationId xmlns:a16="http://schemas.microsoft.com/office/drawing/2014/main" id="{B3025725-5C8E-4B1E-AC01-A9EAFF283582}"/>
              </a:ext>
            </a:extLst>
          </p:cNvPr>
          <p:cNvGrpSpPr/>
          <p:nvPr/>
        </p:nvGrpSpPr>
        <p:grpSpPr>
          <a:xfrm>
            <a:off x="5720764" y="5222951"/>
            <a:ext cx="528675" cy="528675"/>
            <a:chOff x="5720764" y="5239955"/>
            <a:chExt cx="528675" cy="528675"/>
          </a:xfrm>
        </p:grpSpPr>
        <p:sp>
          <p:nvSpPr>
            <p:cNvPr id="21" name="Elipse 20">
              <a:extLst>
                <a:ext uri="{FF2B5EF4-FFF2-40B4-BE49-F238E27FC236}">
                  <a16:creationId xmlns:a16="http://schemas.microsoft.com/office/drawing/2014/main" id="{27CAE5C3-3B18-46EC-8B19-8506A068C4B5}"/>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2" name="Google Shape;9481;p16">
              <a:extLst>
                <a:ext uri="{FF2B5EF4-FFF2-40B4-BE49-F238E27FC236}">
                  <a16:creationId xmlns:a16="http://schemas.microsoft.com/office/drawing/2014/main" id="{719CE185-4778-4F31-8CA6-366414EED7C1}"/>
                </a:ext>
              </a:extLst>
            </p:cNvPr>
            <p:cNvGrpSpPr/>
            <p:nvPr/>
          </p:nvGrpSpPr>
          <p:grpSpPr>
            <a:xfrm>
              <a:off x="5761688" y="5340763"/>
              <a:ext cx="446826" cy="327059"/>
              <a:chOff x="5733194" y="2431718"/>
              <a:chExt cx="446826" cy="327059"/>
            </a:xfrm>
            <a:solidFill>
              <a:schemeClr val="tx2"/>
            </a:solidFill>
          </p:grpSpPr>
          <p:sp>
            <p:nvSpPr>
              <p:cNvPr id="23" name="Google Shape;9482;p16">
                <a:extLst>
                  <a:ext uri="{FF2B5EF4-FFF2-40B4-BE49-F238E27FC236}">
                    <a16:creationId xmlns:a16="http://schemas.microsoft.com/office/drawing/2014/main" id="{8A6A01A7-83AE-453E-AA82-D6CA54E7C4F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83;p16">
                <a:extLst>
                  <a:ext uri="{FF2B5EF4-FFF2-40B4-BE49-F238E27FC236}">
                    <a16:creationId xmlns:a16="http://schemas.microsoft.com/office/drawing/2014/main" id="{F43BE24F-FDCF-4D79-BA61-DA9D231080B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84;p16">
                <a:extLst>
                  <a:ext uri="{FF2B5EF4-FFF2-40B4-BE49-F238E27FC236}">
                    <a16:creationId xmlns:a16="http://schemas.microsoft.com/office/drawing/2014/main" id="{22ADD596-791C-490E-A182-A40FAA557FE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rupo 25">
            <a:extLst>
              <a:ext uri="{FF2B5EF4-FFF2-40B4-BE49-F238E27FC236}">
                <a16:creationId xmlns:a16="http://schemas.microsoft.com/office/drawing/2014/main" id="{B7B3A3D4-11A9-4C5E-9F66-2D19B97714EB}"/>
              </a:ext>
            </a:extLst>
          </p:cNvPr>
          <p:cNvGrpSpPr/>
          <p:nvPr/>
        </p:nvGrpSpPr>
        <p:grpSpPr>
          <a:xfrm>
            <a:off x="7159237" y="4412537"/>
            <a:ext cx="546290" cy="546290"/>
            <a:chOff x="7159237" y="5228879"/>
            <a:chExt cx="546290" cy="546290"/>
          </a:xfrm>
        </p:grpSpPr>
        <p:sp>
          <p:nvSpPr>
            <p:cNvPr id="27" name="Elipse 26">
              <a:extLst>
                <a:ext uri="{FF2B5EF4-FFF2-40B4-BE49-F238E27FC236}">
                  <a16:creationId xmlns:a16="http://schemas.microsoft.com/office/drawing/2014/main" id="{84CD8C3F-63E2-4CE2-B3C3-7B1D154E1613}"/>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8" name="Google Shape;9364;p16">
              <a:extLst>
                <a:ext uri="{FF2B5EF4-FFF2-40B4-BE49-F238E27FC236}">
                  <a16:creationId xmlns:a16="http://schemas.microsoft.com/office/drawing/2014/main" id="{2B439CEF-7536-474C-80F8-F19963189BA9}"/>
                </a:ext>
              </a:extLst>
            </p:cNvPr>
            <p:cNvGrpSpPr/>
            <p:nvPr/>
          </p:nvGrpSpPr>
          <p:grpSpPr>
            <a:xfrm>
              <a:off x="7254833" y="5324284"/>
              <a:ext cx="355099" cy="355481"/>
              <a:chOff x="3539102" y="2427549"/>
              <a:chExt cx="355099" cy="355481"/>
            </a:xfrm>
            <a:solidFill>
              <a:schemeClr val="tx2"/>
            </a:solidFill>
          </p:grpSpPr>
          <p:sp>
            <p:nvSpPr>
              <p:cNvPr id="29" name="Google Shape;9365;p16">
                <a:extLst>
                  <a:ext uri="{FF2B5EF4-FFF2-40B4-BE49-F238E27FC236}">
                    <a16:creationId xmlns:a16="http://schemas.microsoft.com/office/drawing/2014/main" id="{1D5E02AD-E577-4093-88C2-69714EEB62B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6;p16">
                <a:extLst>
                  <a:ext uri="{FF2B5EF4-FFF2-40B4-BE49-F238E27FC236}">
                    <a16:creationId xmlns:a16="http://schemas.microsoft.com/office/drawing/2014/main" id="{AB39B494-1E8C-4BE2-9A03-3664EA867E70}"/>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rupo 30">
            <a:extLst>
              <a:ext uri="{FF2B5EF4-FFF2-40B4-BE49-F238E27FC236}">
                <a16:creationId xmlns:a16="http://schemas.microsoft.com/office/drawing/2014/main" id="{0E024B80-8041-434A-B69D-840D8E2389D4}"/>
              </a:ext>
            </a:extLst>
          </p:cNvPr>
          <p:cNvGrpSpPr/>
          <p:nvPr/>
        </p:nvGrpSpPr>
        <p:grpSpPr>
          <a:xfrm>
            <a:off x="1452060" y="5280286"/>
            <a:ext cx="534946" cy="534946"/>
            <a:chOff x="1452060" y="4405696"/>
            <a:chExt cx="534946" cy="534946"/>
          </a:xfrm>
        </p:grpSpPr>
        <p:sp>
          <p:nvSpPr>
            <p:cNvPr id="32" name="Elipse 31">
              <a:extLst>
                <a:ext uri="{FF2B5EF4-FFF2-40B4-BE49-F238E27FC236}">
                  <a16:creationId xmlns:a16="http://schemas.microsoft.com/office/drawing/2014/main" id="{7C47E7B8-725F-4C42-9E03-488B87DDC38F}"/>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3" name="Google Shape;9763;p16">
              <a:extLst>
                <a:ext uri="{FF2B5EF4-FFF2-40B4-BE49-F238E27FC236}">
                  <a16:creationId xmlns:a16="http://schemas.microsoft.com/office/drawing/2014/main" id="{C5FAAA1A-C576-4C67-8F7D-8FE01097E93B}"/>
                </a:ext>
              </a:extLst>
            </p:cNvPr>
            <p:cNvGrpSpPr/>
            <p:nvPr/>
          </p:nvGrpSpPr>
          <p:grpSpPr>
            <a:xfrm>
              <a:off x="1587258" y="4496558"/>
              <a:ext cx="264550" cy="353222"/>
              <a:chOff x="903530" y="3806125"/>
              <a:chExt cx="264550" cy="353222"/>
            </a:xfrm>
            <a:solidFill>
              <a:schemeClr val="tx2"/>
            </a:solidFill>
          </p:grpSpPr>
          <p:sp>
            <p:nvSpPr>
              <p:cNvPr id="34" name="Google Shape;9764;p16">
                <a:extLst>
                  <a:ext uri="{FF2B5EF4-FFF2-40B4-BE49-F238E27FC236}">
                    <a16:creationId xmlns:a16="http://schemas.microsoft.com/office/drawing/2014/main" id="{E3FDE959-EF12-4921-84F0-9F0D8E095351}"/>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765;p16">
                <a:extLst>
                  <a:ext uri="{FF2B5EF4-FFF2-40B4-BE49-F238E27FC236}">
                    <a16:creationId xmlns:a16="http://schemas.microsoft.com/office/drawing/2014/main" id="{FFCA42DA-7FCC-4E8A-883E-D31AB55AB033}"/>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66;p16">
                <a:extLst>
                  <a:ext uri="{FF2B5EF4-FFF2-40B4-BE49-F238E27FC236}">
                    <a16:creationId xmlns:a16="http://schemas.microsoft.com/office/drawing/2014/main" id="{125A7A3D-FFAA-46B8-B9AB-47D86B1BD1BD}"/>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67;p16">
                <a:extLst>
                  <a:ext uri="{FF2B5EF4-FFF2-40B4-BE49-F238E27FC236}">
                    <a16:creationId xmlns:a16="http://schemas.microsoft.com/office/drawing/2014/main" id="{59D6AE1C-AEF1-45C6-BE8F-360BFC770365}"/>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 name="Forma libre: forma 37">
            <a:extLst>
              <a:ext uri="{FF2B5EF4-FFF2-40B4-BE49-F238E27FC236}">
                <a16:creationId xmlns:a16="http://schemas.microsoft.com/office/drawing/2014/main" id="{A3A41214-5A53-465C-A20F-73B67E87D2F0}"/>
              </a:ext>
            </a:extLst>
          </p:cNvPr>
          <p:cNvSpPr/>
          <p:nvPr/>
        </p:nvSpPr>
        <p:spPr>
          <a:xfrm>
            <a:off x="-1548792"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42" name="Google Shape;8552;p14">
            <a:extLst>
              <a:ext uri="{FF2B5EF4-FFF2-40B4-BE49-F238E27FC236}">
                <a16:creationId xmlns:a16="http://schemas.microsoft.com/office/drawing/2014/main" id="{ED16FFBD-0387-4C90-8AD0-C181D9993F45}"/>
              </a:ext>
            </a:extLst>
          </p:cNvPr>
          <p:cNvGrpSpPr/>
          <p:nvPr/>
        </p:nvGrpSpPr>
        <p:grpSpPr>
          <a:xfrm>
            <a:off x="2958661" y="4740873"/>
            <a:ext cx="355434" cy="355815"/>
            <a:chOff x="4673540" y="3680297"/>
            <a:chExt cx="355434" cy="355815"/>
          </a:xfrm>
          <a:solidFill>
            <a:srgbClr val="93B9AD"/>
          </a:solidFill>
        </p:grpSpPr>
        <p:sp>
          <p:nvSpPr>
            <p:cNvPr id="43" name="Google Shape;8553;p14">
              <a:extLst>
                <a:ext uri="{FF2B5EF4-FFF2-40B4-BE49-F238E27FC236}">
                  <a16:creationId xmlns:a16="http://schemas.microsoft.com/office/drawing/2014/main" id="{640987CD-D3CA-44D2-B767-FECBEA1FE552}"/>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54;p14">
              <a:extLst>
                <a:ext uri="{FF2B5EF4-FFF2-40B4-BE49-F238E27FC236}">
                  <a16:creationId xmlns:a16="http://schemas.microsoft.com/office/drawing/2014/main" id="{79B29C81-C8F3-4243-AC42-ECB8F3955946}"/>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55;p14">
              <a:extLst>
                <a:ext uri="{FF2B5EF4-FFF2-40B4-BE49-F238E27FC236}">
                  <a16:creationId xmlns:a16="http://schemas.microsoft.com/office/drawing/2014/main" id="{986B6387-3D18-49BC-AE78-704F1BE46738}"/>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9565;p16">
            <a:extLst>
              <a:ext uri="{FF2B5EF4-FFF2-40B4-BE49-F238E27FC236}">
                <a16:creationId xmlns:a16="http://schemas.microsoft.com/office/drawing/2014/main" id="{5612DF96-A724-476C-A412-7600758400DA}"/>
              </a:ext>
            </a:extLst>
          </p:cNvPr>
          <p:cNvGrpSpPr/>
          <p:nvPr/>
        </p:nvGrpSpPr>
        <p:grpSpPr>
          <a:xfrm>
            <a:off x="4374141" y="4759340"/>
            <a:ext cx="353954" cy="318880"/>
            <a:chOff x="3988156" y="3380210"/>
            <a:chExt cx="353954" cy="318880"/>
          </a:xfrm>
          <a:solidFill>
            <a:schemeClr val="tx2"/>
          </a:solidFill>
        </p:grpSpPr>
        <p:sp>
          <p:nvSpPr>
            <p:cNvPr id="47" name="Google Shape;9566;p16">
              <a:extLst>
                <a:ext uri="{FF2B5EF4-FFF2-40B4-BE49-F238E27FC236}">
                  <a16:creationId xmlns:a16="http://schemas.microsoft.com/office/drawing/2014/main" id="{EC502D72-BEF3-43E7-A484-E602398FB17D}"/>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67;p16">
              <a:extLst>
                <a:ext uri="{FF2B5EF4-FFF2-40B4-BE49-F238E27FC236}">
                  <a16:creationId xmlns:a16="http://schemas.microsoft.com/office/drawing/2014/main" id="{9609030C-332A-44B0-B54B-EDD7735C629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68;p16">
              <a:extLst>
                <a:ext uri="{FF2B5EF4-FFF2-40B4-BE49-F238E27FC236}">
                  <a16:creationId xmlns:a16="http://schemas.microsoft.com/office/drawing/2014/main" id="{3A70E9AD-4D7A-4CB1-B8EE-AA4EB2E95924}"/>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69;p16">
              <a:extLst>
                <a:ext uri="{FF2B5EF4-FFF2-40B4-BE49-F238E27FC236}">
                  <a16:creationId xmlns:a16="http://schemas.microsoft.com/office/drawing/2014/main" id="{646C452F-3B28-4385-85DD-CDAF4746804A}"/>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70;p16">
              <a:extLst>
                <a:ext uri="{FF2B5EF4-FFF2-40B4-BE49-F238E27FC236}">
                  <a16:creationId xmlns:a16="http://schemas.microsoft.com/office/drawing/2014/main" id="{50A2EED4-8945-46E9-9F36-B93046EAA01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481;p16">
            <a:extLst>
              <a:ext uri="{FF2B5EF4-FFF2-40B4-BE49-F238E27FC236}">
                <a16:creationId xmlns:a16="http://schemas.microsoft.com/office/drawing/2014/main" id="{F4F16A77-782A-453E-9684-7FEAC90F79B1}"/>
              </a:ext>
            </a:extLst>
          </p:cNvPr>
          <p:cNvGrpSpPr/>
          <p:nvPr/>
        </p:nvGrpSpPr>
        <p:grpSpPr>
          <a:xfrm>
            <a:off x="5761688" y="4755251"/>
            <a:ext cx="446826" cy="327059"/>
            <a:chOff x="5733194" y="2431718"/>
            <a:chExt cx="446826" cy="327059"/>
          </a:xfrm>
          <a:solidFill>
            <a:schemeClr val="tx2"/>
          </a:solidFill>
        </p:grpSpPr>
        <p:sp>
          <p:nvSpPr>
            <p:cNvPr id="53" name="Google Shape;9482;p16">
              <a:extLst>
                <a:ext uri="{FF2B5EF4-FFF2-40B4-BE49-F238E27FC236}">
                  <a16:creationId xmlns:a16="http://schemas.microsoft.com/office/drawing/2014/main" id="{2A0367BF-FDB9-46CE-AE30-77C9AC427A4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83;p16">
              <a:extLst>
                <a:ext uri="{FF2B5EF4-FFF2-40B4-BE49-F238E27FC236}">
                  <a16:creationId xmlns:a16="http://schemas.microsoft.com/office/drawing/2014/main" id="{34D43C9E-6EB1-40BB-90E2-B444E3252FE4}"/>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484;p16">
              <a:extLst>
                <a:ext uri="{FF2B5EF4-FFF2-40B4-BE49-F238E27FC236}">
                  <a16:creationId xmlns:a16="http://schemas.microsoft.com/office/drawing/2014/main" id="{89F7120E-8A5A-4569-8119-F51111050395}"/>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9364;p16">
            <a:extLst>
              <a:ext uri="{FF2B5EF4-FFF2-40B4-BE49-F238E27FC236}">
                <a16:creationId xmlns:a16="http://schemas.microsoft.com/office/drawing/2014/main" id="{AA297B5F-702D-42B0-836A-5FCF1C4C0A2F}"/>
              </a:ext>
            </a:extLst>
          </p:cNvPr>
          <p:cNvGrpSpPr/>
          <p:nvPr/>
        </p:nvGrpSpPr>
        <p:grpSpPr>
          <a:xfrm>
            <a:off x="7254833" y="4741040"/>
            <a:ext cx="355099" cy="355481"/>
            <a:chOff x="3539102" y="2427549"/>
            <a:chExt cx="355099" cy="355481"/>
          </a:xfrm>
          <a:noFill/>
        </p:grpSpPr>
        <p:sp>
          <p:nvSpPr>
            <p:cNvPr id="57" name="Google Shape;9365;p16">
              <a:extLst>
                <a:ext uri="{FF2B5EF4-FFF2-40B4-BE49-F238E27FC236}">
                  <a16:creationId xmlns:a16="http://schemas.microsoft.com/office/drawing/2014/main" id="{56ACE591-BA56-4969-8B00-07CF44CD4DEC}"/>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366;p16">
              <a:extLst>
                <a:ext uri="{FF2B5EF4-FFF2-40B4-BE49-F238E27FC236}">
                  <a16:creationId xmlns:a16="http://schemas.microsoft.com/office/drawing/2014/main" id="{969019A9-C1EA-4020-BAAF-60DA5F3A6022}"/>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9763;p16">
            <a:extLst>
              <a:ext uri="{FF2B5EF4-FFF2-40B4-BE49-F238E27FC236}">
                <a16:creationId xmlns:a16="http://schemas.microsoft.com/office/drawing/2014/main" id="{FC34882F-683D-4F8E-8CE3-4CD163F0C257}"/>
              </a:ext>
            </a:extLst>
          </p:cNvPr>
          <p:cNvGrpSpPr/>
          <p:nvPr/>
        </p:nvGrpSpPr>
        <p:grpSpPr>
          <a:xfrm>
            <a:off x="1587258" y="4742169"/>
            <a:ext cx="264550" cy="353222"/>
            <a:chOff x="903530" y="3806125"/>
            <a:chExt cx="264550" cy="353222"/>
          </a:xfrm>
          <a:solidFill>
            <a:schemeClr val="tx2"/>
          </a:solidFill>
        </p:grpSpPr>
        <p:sp>
          <p:nvSpPr>
            <p:cNvPr id="60" name="Google Shape;9764;p16">
              <a:extLst>
                <a:ext uri="{FF2B5EF4-FFF2-40B4-BE49-F238E27FC236}">
                  <a16:creationId xmlns:a16="http://schemas.microsoft.com/office/drawing/2014/main" id="{1A681984-673A-49FB-9208-594038694AC6}"/>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765;p16">
              <a:extLst>
                <a:ext uri="{FF2B5EF4-FFF2-40B4-BE49-F238E27FC236}">
                  <a16:creationId xmlns:a16="http://schemas.microsoft.com/office/drawing/2014/main" id="{70D1E1C6-09F0-4949-9244-AE566ED3FD44}"/>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766;p16">
              <a:extLst>
                <a:ext uri="{FF2B5EF4-FFF2-40B4-BE49-F238E27FC236}">
                  <a16:creationId xmlns:a16="http://schemas.microsoft.com/office/drawing/2014/main" id="{2C4A8270-8E4E-4251-84A5-A0C6A3E7DADB}"/>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67;p16">
              <a:extLst>
                <a:ext uri="{FF2B5EF4-FFF2-40B4-BE49-F238E27FC236}">
                  <a16:creationId xmlns:a16="http://schemas.microsoft.com/office/drawing/2014/main" id="{02C9A11B-927F-481B-A07E-9A53411AE45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组合 1">
            <a:extLst>
              <a:ext uri="{FF2B5EF4-FFF2-40B4-BE49-F238E27FC236}">
                <a16:creationId xmlns:a16="http://schemas.microsoft.com/office/drawing/2014/main" id="{D53CA174-88D2-F7E7-00A5-7346AE9C3CCD}"/>
              </a:ext>
            </a:extLst>
          </p:cNvPr>
          <p:cNvGrpSpPr>
            <a:grpSpLocks noChangeAspect="1"/>
          </p:cNvGrpSpPr>
          <p:nvPr>
            <p:custDataLst>
              <p:tags r:id="rId1"/>
            </p:custDataLst>
          </p:nvPr>
        </p:nvGrpSpPr>
        <p:grpSpPr>
          <a:xfrm>
            <a:off x="3899880" y="520384"/>
            <a:ext cx="4874253" cy="3956139"/>
            <a:chOff x="1482521" y="1972973"/>
            <a:chExt cx="2972383" cy="3271817"/>
          </a:xfrm>
        </p:grpSpPr>
        <p:sp>
          <p:nvSpPr>
            <p:cNvPr id="128" name="Index-1">
              <a:extLst>
                <a:ext uri="{FF2B5EF4-FFF2-40B4-BE49-F238E27FC236}">
                  <a16:creationId xmlns:a16="http://schemas.microsoft.com/office/drawing/2014/main" id="{E5534B3E-A16C-FA22-A411-4097AF0FD563}"/>
                </a:ext>
              </a:extLst>
            </p:cNvPr>
            <p:cNvSpPr/>
            <p:nvPr>
              <p:custDataLst>
                <p:tags r:id="rId2"/>
              </p:custDataLst>
            </p:nvPr>
          </p:nvSpPr>
          <p:spPr>
            <a:xfrm>
              <a:off x="1482521" y="1972973"/>
              <a:ext cx="626879" cy="865852"/>
            </a:xfrm>
            <a:prstGeom prst="ellipse">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latin typeface="+mn-ea"/>
                </a:rPr>
                <a:t>0</a:t>
              </a:r>
              <a:endParaRPr lang="zh-CN" altLang="en-US" sz="3200" b="1" dirty="0">
                <a:latin typeface="+mn-ea"/>
              </a:endParaRPr>
            </a:p>
          </p:txBody>
        </p:sp>
        <p:sp>
          <p:nvSpPr>
            <p:cNvPr id="124" name="Index-2">
              <a:extLst>
                <a:ext uri="{FF2B5EF4-FFF2-40B4-BE49-F238E27FC236}">
                  <a16:creationId xmlns:a16="http://schemas.microsoft.com/office/drawing/2014/main" id="{48CD4CBF-3AB8-663C-C3F0-693A01881003}"/>
                </a:ext>
              </a:extLst>
            </p:cNvPr>
            <p:cNvSpPr/>
            <p:nvPr>
              <p:custDataLst>
                <p:tags r:id="rId3"/>
              </p:custDataLst>
            </p:nvPr>
          </p:nvSpPr>
          <p:spPr>
            <a:xfrm>
              <a:off x="3828025" y="2572297"/>
              <a:ext cx="626879" cy="865852"/>
            </a:xfrm>
            <a:prstGeom prst="ellips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latin typeface="+mn-ea"/>
                </a:rPr>
                <a:t>1</a:t>
              </a:r>
              <a:endParaRPr lang="zh-CN" altLang="en-US" sz="3200" b="1" dirty="0">
                <a:latin typeface="+mn-ea"/>
              </a:endParaRPr>
            </a:p>
          </p:txBody>
        </p:sp>
        <p:sp>
          <p:nvSpPr>
            <p:cNvPr id="120" name="Index-3">
              <a:extLst>
                <a:ext uri="{FF2B5EF4-FFF2-40B4-BE49-F238E27FC236}">
                  <a16:creationId xmlns:a16="http://schemas.microsoft.com/office/drawing/2014/main" id="{015357E7-DA2F-DA87-824A-672DC33D4C14}"/>
                </a:ext>
              </a:extLst>
            </p:cNvPr>
            <p:cNvSpPr/>
            <p:nvPr>
              <p:custDataLst>
                <p:tags r:id="rId4"/>
              </p:custDataLst>
            </p:nvPr>
          </p:nvSpPr>
          <p:spPr>
            <a:xfrm>
              <a:off x="2197815" y="4378938"/>
              <a:ext cx="626879" cy="865852"/>
            </a:xfrm>
            <a:prstGeom prst="ellipse">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latin typeface="+mn-ea"/>
                </a:rPr>
                <a:t>2</a:t>
              </a:r>
              <a:endParaRPr lang="zh-CN" altLang="en-US" sz="3200" b="1" dirty="0">
                <a:latin typeface="+mn-ea"/>
              </a:endParaRPr>
            </a:p>
          </p:txBody>
        </p:sp>
      </p:grpSp>
      <p:sp>
        <p:nvSpPr>
          <p:cNvPr id="65" name="Title 6">
            <a:extLst>
              <a:ext uri="{FF2B5EF4-FFF2-40B4-BE49-F238E27FC236}">
                <a16:creationId xmlns:a16="http://schemas.microsoft.com/office/drawing/2014/main" id="{68F6B878-C3A8-95AB-0AAA-B183C2B3F512}"/>
              </a:ext>
            </a:extLst>
          </p:cNvPr>
          <p:cNvSpPr txBox="1">
            <a:spLocks/>
          </p:cNvSpPr>
          <p:nvPr/>
        </p:nvSpPr>
        <p:spPr>
          <a:xfrm>
            <a:off x="342101" y="1567335"/>
            <a:ext cx="3847816" cy="1181302"/>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n-US" altLang="zh-CN" sz="3600" dirty="0">
                <a:solidFill>
                  <a:schemeClr val="tx2">
                    <a:lumMod val="50000"/>
                  </a:schemeClr>
                </a:solidFill>
              </a:rPr>
              <a:t>Common Characteristics </a:t>
            </a:r>
          </a:p>
        </p:txBody>
      </p:sp>
      <p:sp>
        <p:nvSpPr>
          <p:cNvPr id="66" name="TextBox 65">
            <a:extLst>
              <a:ext uri="{FF2B5EF4-FFF2-40B4-BE49-F238E27FC236}">
                <a16:creationId xmlns:a16="http://schemas.microsoft.com/office/drawing/2014/main" id="{9747A55E-C5B4-771E-5312-0B2E022B9C21}"/>
              </a:ext>
            </a:extLst>
          </p:cNvPr>
          <p:cNvSpPr txBox="1"/>
          <p:nvPr/>
        </p:nvSpPr>
        <p:spPr>
          <a:xfrm>
            <a:off x="4728095" y="1396213"/>
            <a:ext cx="3303162"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accent1"/>
                </a:solidFill>
                <a:latin typeface="Inter" panose="02000503000000020004" pitchFamily="2" charset="0"/>
                <a:cs typeface="Biome" panose="020B0502040204020203" pitchFamily="34" charset="0"/>
              </a:rPr>
              <a:t>Prefer store shopping</a:t>
            </a:r>
          </a:p>
          <a:p>
            <a:pPr marL="285750" indent="-285750">
              <a:buFont typeface="Arial" panose="020B0604020202020204" pitchFamily="34" charset="0"/>
              <a:buChar char="•"/>
            </a:pPr>
            <a:r>
              <a:rPr lang="en-US" altLang="zh-CN" sz="2000" dirty="0">
                <a:solidFill>
                  <a:schemeClr val="accent1"/>
                </a:solidFill>
                <a:latin typeface="Inter" panose="02000503000000020004" pitchFamily="2" charset="0"/>
                <a:cs typeface="Biome" panose="020B0502040204020203" pitchFamily="34" charset="0"/>
              </a:rPr>
              <a:t>Participate in few promotions</a:t>
            </a:r>
          </a:p>
          <a:p>
            <a:pPr marL="285750" indent="-285750">
              <a:buFont typeface="Arial" panose="020B0604020202020204" pitchFamily="34" charset="0"/>
              <a:buChar char="•"/>
            </a:pPr>
            <a:r>
              <a:rPr lang="en-US" altLang="zh-CN" sz="2000" dirty="0">
                <a:solidFill>
                  <a:schemeClr val="accent1"/>
                </a:solidFill>
                <a:latin typeface="Inter" panose="02000503000000020004" pitchFamily="2" charset="0"/>
                <a:cs typeface="Biome" panose="020B0502040204020203" pitchFamily="34" charset="0"/>
              </a:rPr>
              <a:t>Wines and meat account for the largest amount of consumption</a:t>
            </a:r>
            <a:endParaRPr lang="en-US" sz="2000" dirty="0">
              <a:solidFill>
                <a:schemeClr val="accent1"/>
              </a:solidFill>
              <a:latin typeface="Inter" panose="02000503000000020004" pitchFamily="2" charset="0"/>
              <a:cs typeface="Biome" panose="020B0502040204020203" pitchFamily="34" charset="0"/>
            </a:endParaRPr>
          </a:p>
        </p:txBody>
      </p:sp>
    </p:spTree>
    <p:extLst>
      <p:ext uri="{BB962C8B-B14F-4D97-AF65-F5344CB8AC3E}">
        <p14:creationId xmlns:p14="http://schemas.microsoft.com/office/powerpoint/2010/main" val="30274593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upo 72">
            <a:extLst>
              <a:ext uri="{FF2B5EF4-FFF2-40B4-BE49-F238E27FC236}">
                <a16:creationId xmlns:a16="http://schemas.microsoft.com/office/drawing/2014/main" id="{369374A2-3064-4EB0-A942-000234B7C209}"/>
              </a:ext>
            </a:extLst>
          </p:cNvPr>
          <p:cNvGrpSpPr/>
          <p:nvPr/>
        </p:nvGrpSpPr>
        <p:grpSpPr>
          <a:xfrm>
            <a:off x="2872041" y="5259870"/>
            <a:ext cx="528674" cy="528674"/>
            <a:chOff x="2872041" y="5239956"/>
            <a:chExt cx="528674" cy="528674"/>
          </a:xfrm>
        </p:grpSpPr>
        <p:sp>
          <p:nvSpPr>
            <p:cNvPr id="74" name="Elipse 73">
              <a:extLst>
                <a:ext uri="{FF2B5EF4-FFF2-40B4-BE49-F238E27FC236}">
                  <a16:creationId xmlns:a16="http://schemas.microsoft.com/office/drawing/2014/main" id="{CCC72A33-9B7D-46D5-910C-1D96F98E8624}"/>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5" name="Google Shape;8552;p14">
              <a:extLst>
                <a:ext uri="{FF2B5EF4-FFF2-40B4-BE49-F238E27FC236}">
                  <a16:creationId xmlns:a16="http://schemas.microsoft.com/office/drawing/2014/main" id="{28529338-4A5F-423F-A1EA-B22CE7631FB2}"/>
                </a:ext>
              </a:extLst>
            </p:cNvPr>
            <p:cNvGrpSpPr/>
            <p:nvPr/>
          </p:nvGrpSpPr>
          <p:grpSpPr>
            <a:xfrm>
              <a:off x="2958661" y="5326386"/>
              <a:ext cx="355434" cy="355815"/>
              <a:chOff x="4673540" y="3680297"/>
              <a:chExt cx="355434" cy="355815"/>
            </a:xfrm>
            <a:solidFill>
              <a:schemeClr val="tx2"/>
            </a:solidFill>
          </p:grpSpPr>
          <p:sp>
            <p:nvSpPr>
              <p:cNvPr id="76" name="Google Shape;8553;p14">
                <a:extLst>
                  <a:ext uri="{FF2B5EF4-FFF2-40B4-BE49-F238E27FC236}">
                    <a16:creationId xmlns:a16="http://schemas.microsoft.com/office/drawing/2014/main" id="{08264652-617F-42D6-87CF-563054A4D7C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554;p14">
                <a:extLst>
                  <a:ext uri="{FF2B5EF4-FFF2-40B4-BE49-F238E27FC236}">
                    <a16:creationId xmlns:a16="http://schemas.microsoft.com/office/drawing/2014/main" id="{04102048-E77D-45FD-A6CE-7A2215D792E2}"/>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555;p14">
                <a:extLst>
                  <a:ext uri="{FF2B5EF4-FFF2-40B4-BE49-F238E27FC236}">
                    <a16:creationId xmlns:a16="http://schemas.microsoft.com/office/drawing/2014/main" id="{8CEAD245-5121-4DA2-9057-469D582F31A2}"/>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rupo 78">
            <a:extLst>
              <a:ext uri="{FF2B5EF4-FFF2-40B4-BE49-F238E27FC236}">
                <a16:creationId xmlns:a16="http://schemas.microsoft.com/office/drawing/2014/main" id="{FACA11A1-ABC0-4AF1-A25A-4C5D32954897}"/>
              </a:ext>
            </a:extLst>
          </p:cNvPr>
          <p:cNvGrpSpPr/>
          <p:nvPr/>
        </p:nvGrpSpPr>
        <p:grpSpPr>
          <a:xfrm>
            <a:off x="4286781" y="5265362"/>
            <a:ext cx="528674" cy="528674"/>
            <a:chOff x="4286781" y="5239956"/>
            <a:chExt cx="528674" cy="528674"/>
          </a:xfrm>
        </p:grpSpPr>
        <p:sp>
          <p:nvSpPr>
            <p:cNvPr id="80" name="Elipse 79">
              <a:extLst>
                <a:ext uri="{FF2B5EF4-FFF2-40B4-BE49-F238E27FC236}">
                  <a16:creationId xmlns:a16="http://schemas.microsoft.com/office/drawing/2014/main" id="{7DB7D22D-5366-40CC-B8CD-A671DE5BA7D8}"/>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1" name="Google Shape;9565;p16">
              <a:extLst>
                <a:ext uri="{FF2B5EF4-FFF2-40B4-BE49-F238E27FC236}">
                  <a16:creationId xmlns:a16="http://schemas.microsoft.com/office/drawing/2014/main" id="{C7133A9C-4659-40EA-A077-EE436EA5D93E}"/>
                </a:ext>
              </a:extLst>
            </p:cNvPr>
            <p:cNvGrpSpPr/>
            <p:nvPr/>
          </p:nvGrpSpPr>
          <p:grpSpPr>
            <a:xfrm>
              <a:off x="4374141" y="5344853"/>
              <a:ext cx="353954" cy="318880"/>
              <a:chOff x="3988156" y="3380210"/>
              <a:chExt cx="353954" cy="318880"/>
            </a:xfrm>
            <a:solidFill>
              <a:schemeClr val="tx2"/>
            </a:solidFill>
          </p:grpSpPr>
          <p:sp>
            <p:nvSpPr>
              <p:cNvPr id="82" name="Google Shape;9566;p16">
                <a:extLst>
                  <a:ext uri="{FF2B5EF4-FFF2-40B4-BE49-F238E27FC236}">
                    <a16:creationId xmlns:a16="http://schemas.microsoft.com/office/drawing/2014/main" id="{740C571B-7DC9-49E5-9A1F-2A2C118B696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67;p16">
                <a:extLst>
                  <a:ext uri="{FF2B5EF4-FFF2-40B4-BE49-F238E27FC236}">
                    <a16:creationId xmlns:a16="http://schemas.microsoft.com/office/drawing/2014/main" id="{C59E2335-F800-4717-9FCE-7A111001ADE7}"/>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68;p16">
                <a:extLst>
                  <a:ext uri="{FF2B5EF4-FFF2-40B4-BE49-F238E27FC236}">
                    <a16:creationId xmlns:a16="http://schemas.microsoft.com/office/drawing/2014/main" id="{DE3F8D11-885F-4CA0-8A92-6E8246D98EF7}"/>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69;p16">
                <a:extLst>
                  <a:ext uri="{FF2B5EF4-FFF2-40B4-BE49-F238E27FC236}">
                    <a16:creationId xmlns:a16="http://schemas.microsoft.com/office/drawing/2014/main" id="{9FBEB100-9756-4912-BC0D-6C32138B4EB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570;p16">
                <a:extLst>
                  <a:ext uri="{FF2B5EF4-FFF2-40B4-BE49-F238E27FC236}">
                    <a16:creationId xmlns:a16="http://schemas.microsoft.com/office/drawing/2014/main" id="{7B225A82-0AFB-4CEE-B823-FCF91BBB612B}"/>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upo 86">
            <a:extLst>
              <a:ext uri="{FF2B5EF4-FFF2-40B4-BE49-F238E27FC236}">
                <a16:creationId xmlns:a16="http://schemas.microsoft.com/office/drawing/2014/main" id="{FFFC264B-FA71-493A-A652-E12A39F1781B}"/>
              </a:ext>
            </a:extLst>
          </p:cNvPr>
          <p:cNvGrpSpPr/>
          <p:nvPr/>
        </p:nvGrpSpPr>
        <p:grpSpPr>
          <a:xfrm>
            <a:off x="5720764" y="5222951"/>
            <a:ext cx="528675" cy="528675"/>
            <a:chOff x="5720764" y="5239955"/>
            <a:chExt cx="528675" cy="528675"/>
          </a:xfrm>
        </p:grpSpPr>
        <p:sp>
          <p:nvSpPr>
            <p:cNvPr id="88" name="Elipse 87">
              <a:extLst>
                <a:ext uri="{FF2B5EF4-FFF2-40B4-BE49-F238E27FC236}">
                  <a16:creationId xmlns:a16="http://schemas.microsoft.com/office/drawing/2014/main" id="{9EEA41F8-1174-4028-AB05-E42DF3AAAF5E}"/>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9" name="Google Shape;9481;p16">
              <a:extLst>
                <a:ext uri="{FF2B5EF4-FFF2-40B4-BE49-F238E27FC236}">
                  <a16:creationId xmlns:a16="http://schemas.microsoft.com/office/drawing/2014/main" id="{DC12E74D-0E0D-40BC-8641-51D25884140C}"/>
                </a:ext>
              </a:extLst>
            </p:cNvPr>
            <p:cNvGrpSpPr/>
            <p:nvPr/>
          </p:nvGrpSpPr>
          <p:grpSpPr>
            <a:xfrm>
              <a:off x="5761688" y="5340763"/>
              <a:ext cx="446826" cy="327059"/>
              <a:chOff x="5733194" y="2431718"/>
              <a:chExt cx="446826" cy="327059"/>
            </a:xfrm>
            <a:solidFill>
              <a:schemeClr val="tx2"/>
            </a:solidFill>
          </p:grpSpPr>
          <p:sp>
            <p:nvSpPr>
              <p:cNvPr id="90" name="Google Shape;9482;p16">
                <a:extLst>
                  <a:ext uri="{FF2B5EF4-FFF2-40B4-BE49-F238E27FC236}">
                    <a16:creationId xmlns:a16="http://schemas.microsoft.com/office/drawing/2014/main" id="{CA268231-3C91-4D67-800D-35365C81FAD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83;p16">
                <a:extLst>
                  <a:ext uri="{FF2B5EF4-FFF2-40B4-BE49-F238E27FC236}">
                    <a16:creationId xmlns:a16="http://schemas.microsoft.com/office/drawing/2014/main" id="{0AB6F54A-2F16-4829-BEEA-59BF658F6EA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84;p16">
                <a:extLst>
                  <a:ext uri="{FF2B5EF4-FFF2-40B4-BE49-F238E27FC236}">
                    <a16:creationId xmlns:a16="http://schemas.microsoft.com/office/drawing/2014/main" id="{AD7F0DC7-4C1E-4EE2-A4A7-A283F7DC0FB3}"/>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 name="Grupo 92">
            <a:extLst>
              <a:ext uri="{FF2B5EF4-FFF2-40B4-BE49-F238E27FC236}">
                <a16:creationId xmlns:a16="http://schemas.microsoft.com/office/drawing/2014/main" id="{86A8E73B-4C0C-4C9E-B5C4-AB58C792E0EA}"/>
              </a:ext>
            </a:extLst>
          </p:cNvPr>
          <p:cNvGrpSpPr/>
          <p:nvPr/>
        </p:nvGrpSpPr>
        <p:grpSpPr>
          <a:xfrm>
            <a:off x="7159237" y="4412537"/>
            <a:ext cx="546290" cy="546290"/>
            <a:chOff x="7159237" y="5228879"/>
            <a:chExt cx="546290" cy="546290"/>
          </a:xfrm>
        </p:grpSpPr>
        <p:sp>
          <p:nvSpPr>
            <p:cNvPr id="94" name="Elipse 93">
              <a:extLst>
                <a:ext uri="{FF2B5EF4-FFF2-40B4-BE49-F238E27FC236}">
                  <a16:creationId xmlns:a16="http://schemas.microsoft.com/office/drawing/2014/main" id="{E944BC89-D1F8-47A0-8FE8-7C223E5F6148}"/>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5" name="Google Shape;9364;p16">
              <a:extLst>
                <a:ext uri="{FF2B5EF4-FFF2-40B4-BE49-F238E27FC236}">
                  <a16:creationId xmlns:a16="http://schemas.microsoft.com/office/drawing/2014/main" id="{E34D9573-08F4-461E-B399-75488B790911}"/>
                </a:ext>
              </a:extLst>
            </p:cNvPr>
            <p:cNvGrpSpPr/>
            <p:nvPr/>
          </p:nvGrpSpPr>
          <p:grpSpPr>
            <a:xfrm>
              <a:off x="7254833" y="5324284"/>
              <a:ext cx="355099" cy="355481"/>
              <a:chOff x="3539102" y="2427549"/>
              <a:chExt cx="355099" cy="355481"/>
            </a:xfrm>
            <a:solidFill>
              <a:schemeClr val="tx2"/>
            </a:solidFill>
          </p:grpSpPr>
          <p:sp>
            <p:nvSpPr>
              <p:cNvPr id="96" name="Google Shape;9365;p16">
                <a:extLst>
                  <a:ext uri="{FF2B5EF4-FFF2-40B4-BE49-F238E27FC236}">
                    <a16:creationId xmlns:a16="http://schemas.microsoft.com/office/drawing/2014/main" id="{E5AFF82A-F0C7-4ABA-8E3C-7004E1268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366;p16">
                <a:extLst>
                  <a:ext uri="{FF2B5EF4-FFF2-40B4-BE49-F238E27FC236}">
                    <a16:creationId xmlns:a16="http://schemas.microsoft.com/office/drawing/2014/main" id="{C1703407-3083-4A9D-91F4-793FCCB6E4E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 name="Grupo 97">
            <a:extLst>
              <a:ext uri="{FF2B5EF4-FFF2-40B4-BE49-F238E27FC236}">
                <a16:creationId xmlns:a16="http://schemas.microsoft.com/office/drawing/2014/main" id="{E8B60546-AAF3-4953-8420-41FDE09DF58B}"/>
              </a:ext>
            </a:extLst>
          </p:cNvPr>
          <p:cNvGrpSpPr/>
          <p:nvPr/>
        </p:nvGrpSpPr>
        <p:grpSpPr>
          <a:xfrm>
            <a:off x="1452060" y="5280286"/>
            <a:ext cx="534946" cy="534946"/>
            <a:chOff x="1452060" y="4405696"/>
            <a:chExt cx="534946" cy="534946"/>
          </a:xfrm>
        </p:grpSpPr>
        <p:sp>
          <p:nvSpPr>
            <p:cNvPr id="99" name="Elipse 98">
              <a:extLst>
                <a:ext uri="{FF2B5EF4-FFF2-40B4-BE49-F238E27FC236}">
                  <a16:creationId xmlns:a16="http://schemas.microsoft.com/office/drawing/2014/main" id="{C28896F0-1369-45C3-990C-B40A743963E2}"/>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0" name="Google Shape;9763;p16">
              <a:extLst>
                <a:ext uri="{FF2B5EF4-FFF2-40B4-BE49-F238E27FC236}">
                  <a16:creationId xmlns:a16="http://schemas.microsoft.com/office/drawing/2014/main" id="{B4102C2C-4567-42D7-A571-9C16F6CEA478}"/>
                </a:ext>
              </a:extLst>
            </p:cNvPr>
            <p:cNvGrpSpPr/>
            <p:nvPr/>
          </p:nvGrpSpPr>
          <p:grpSpPr>
            <a:xfrm>
              <a:off x="1587258" y="4496558"/>
              <a:ext cx="264550" cy="353222"/>
              <a:chOff x="903530" y="3806125"/>
              <a:chExt cx="264550" cy="353222"/>
            </a:xfrm>
            <a:solidFill>
              <a:schemeClr val="tx2"/>
            </a:solidFill>
          </p:grpSpPr>
          <p:sp>
            <p:nvSpPr>
              <p:cNvPr id="101" name="Google Shape;9764;p16">
                <a:extLst>
                  <a:ext uri="{FF2B5EF4-FFF2-40B4-BE49-F238E27FC236}">
                    <a16:creationId xmlns:a16="http://schemas.microsoft.com/office/drawing/2014/main" id="{AC4A53C3-C5E2-4192-8EBF-291777AA9A8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765;p16">
                <a:extLst>
                  <a:ext uri="{FF2B5EF4-FFF2-40B4-BE49-F238E27FC236}">
                    <a16:creationId xmlns:a16="http://schemas.microsoft.com/office/drawing/2014/main" id="{1F4A97E7-0DE1-486E-858D-40E997750B4A}"/>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766;p16">
                <a:extLst>
                  <a:ext uri="{FF2B5EF4-FFF2-40B4-BE49-F238E27FC236}">
                    <a16:creationId xmlns:a16="http://schemas.microsoft.com/office/drawing/2014/main" id="{81DE1386-2C14-42AE-83DA-4CE354B2827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767;p16">
                <a:extLst>
                  <a:ext uri="{FF2B5EF4-FFF2-40B4-BE49-F238E27FC236}">
                    <a16:creationId xmlns:a16="http://schemas.microsoft.com/office/drawing/2014/main" id="{F46B7F0F-B3A9-4332-B76A-D7AE957CEB7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Forma libre: forma 104">
            <a:extLst>
              <a:ext uri="{FF2B5EF4-FFF2-40B4-BE49-F238E27FC236}">
                <a16:creationId xmlns:a16="http://schemas.microsoft.com/office/drawing/2014/main" id="{261B6A19-8FA5-4FF7-9884-48EC524C3060}"/>
              </a:ext>
            </a:extLst>
          </p:cNvPr>
          <p:cNvSpPr/>
          <p:nvPr/>
        </p:nvSpPr>
        <p:spPr>
          <a:xfrm>
            <a:off x="-1548792"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06" name="Google Shape;5531;p16">
            <a:extLst>
              <a:ext uri="{FF2B5EF4-FFF2-40B4-BE49-F238E27FC236}">
                <a16:creationId xmlns:a16="http://schemas.microsoft.com/office/drawing/2014/main" id="{CA52BC37-1F1F-4DC2-BAA5-A6C1CFC69641}"/>
              </a:ext>
            </a:extLst>
          </p:cNvPr>
          <p:cNvGrpSpPr/>
          <p:nvPr/>
        </p:nvGrpSpPr>
        <p:grpSpPr>
          <a:xfrm>
            <a:off x="172752" y="4222051"/>
            <a:ext cx="366364" cy="367290"/>
            <a:chOff x="-61783350" y="3743950"/>
            <a:chExt cx="316650" cy="317450"/>
          </a:xfrm>
          <a:solidFill>
            <a:schemeClr val="tx2"/>
          </a:solidFill>
        </p:grpSpPr>
        <p:sp>
          <p:nvSpPr>
            <p:cNvPr id="107" name="Google Shape;5532;p16">
              <a:extLst>
                <a:ext uri="{FF2B5EF4-FFF2-40B4-BE49-F238E27FC236}">
                  <a16:creationId xmlns:a16="http://schemas.microsoft.com/office/drawing/2014/main" id="{321708E4-F6CA-4035-B12B-BCA5A792F69A}"/>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5533;p16">
              <a:extLst>
                <a:ext uri="{FF2B5EF4-FFF2-40B4-BE49-F238E27FC236}">
                  <a16:creationId xmlns:a16="http://schemas.microsoft.com/office/drawing/2014/main" id="{311BAB2D-0C91-4AA0-9250-4758D2F3A519}"/>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09" name="Google Shape;8552;p14">
            <a:extLst>
              <a:ext uri="{FF2B5EF4-FFF2-40B4-BE49-F238E27FC236}">
                <a16:creationId xmlns:a16="http://schemas.microsoft.com/office/drawing/2014/main" id="{46C8D849-A4DE-475D-A819-0CB9AFB05089}"/>
              </a:ext>
            </a:extLst>
          </p:cNvPr>
          <p:cNvGrpSpPr/>
          <p:nvPr/>
        </p:nvGrpSpPr>
        <p:grpSpPr>
          <a:xfrm>
            <a:off x="2958661" y="4740873"/>
            <a:ext cx="355434" cy="355815"/>
            <a:chOff x="4673540" y="3680297"/>
            <a:chExt cx="355434" cy="355815"/>
          </a:xfrm>
          <a:solidFill>
            <a:srgbClr val="93B9AD"/>
          </a:solidFill>
        </p:grpSpPr>
        <p:sp>
          <p:nvSpPr>
            <p:cNvPr id="110" name="Google Shape;8553;p14">
              <a:extLst>
                <a:ext uri="{FF2B5EF4-FFF2-40B4-BE49-F238E27FC236}">
                  <a16:creationId xmlns:a16="http://schemas.microsoft.com/office/drawing/2014/main" id="{E70B8087-418D-4921-9ECF-82E67A321D1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554;p14">
              <a:extLst>
                <a:ext uri="{FF2B5EF4-FFF2-40B4-BE49-F238E27FC236}">
                  <a16:creationId xmlns:a16="http://schemas.microsoft.com/office/drawing/2014/main" id="{083E987B-8A1D-40E1-BCEB-C245F1AECDF8}"/>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555;p14">
              <a:extLst>
                <a:ext uri="{FF2B5EF4-FFF2-40B4-BE49-F238E27FC236}">
                  <a16:creationId xmlns:a16="http://schemas.microsoft.com/office/drawing/2014/main" id="{42BA5045-F0FB-4E65-8643-A8D542A5F390}"/>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9565;p16">
            <a:extLst>
              <a:ext uri="{FF2B5EF4-FFF2-40B4-BE49-F238E27FC236}">
                <a16:creationId xmlns:a16="http://schemas.microsoft.com/office/drawing/2014/main" id="{4F579D73-59BF-45AA-9EC6-831B0C2538DA}"/>
              </a:ext>
            </a:extLst>
          </p:cNvPr>
          <p:cNvGrpSpPr/>
          <p:nvPr/>
        </p:nvGrpSpPr>
        <p:grpSpPr>
          <a:xfrm>
            <a:off x="4374141" y="4759340"/>
            <a:ext cx="353954" cy="318880"/>
            <a:chOff x="3988156" y="3380210"/>
            <a:chExt cx="353954" cy="318880"/>
          </a:xfrm>
          <a:solidFill>
            <a:schemeClr val="tx2"/>
          </a:solidFill>
        </p:grpSpPr>
        <p:sp>
          <p:nvSpPr>
            <p:cNvPr id="114" name="Google Shape;9566;p16">
              <a:extLst>
                <a:ext uri="{FF2B5EF4-FFF2-40B4-BE49-F238E27FC236}">
                  <a16:creationId xmlns:a16="http://schemas.microsoft.com/office/drawing/2014/main" id="{654CD870-22EF-4347-9C8D-E22236D38738}"/>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67;p16">
              <a:extLst>
                <a:ext uri="{FF2B5EF4-FFF2-40B4-BE49-F238E27FC236}">
                  <a16:creationId xmlns:a16="http://schemas.microsoft.com/office/drawing/2014/main" id="{244CF817-C9B3-4BD6-8DE1-B73274B16D2F}"/>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68;p16">
              <a:extLst>
                <a:ext uri="{FF2B5EF4-FFF2-40B4-BE49-F238E27FC236}">
                  <a16:creationId xmlns:a16="http://schemas.microsoft.com/office/drawing/2014/main" id="{910C112C-7E4D-4591-A07B-AC26F4DA72DF}"/>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69;p16">
              <a:extLst>
                <a:ext uri="{FF2B5EF4-FFF2-40B4-BE49-F238E27FC236}">
                  <a16:creationId xmlns:a16="http://schemas.microsoft.com/office/drawing/2014/main" id="{8AD181C4-A955-477E-99DD-FD8CC2C32DC5}"/>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70;p16">
              <a:extLst>
                <a:ext uri="{FF2B5EF4-FFF2-40B4-BE49-F238E27FC236}">
                  <a16:creationId xmlns:a16="http://schemas.microsoft.com/office/drawing/2014/main" id="{1A36AEB7-A08D-44F6-AFA3-A1D83D919FB0}"/>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9481;p16">
            <a:extLst>
              <a:ext uri="{FF2B5EF4-FFF2-40B4-BE49-F238E27FC236}">
                <a16:creationId xmlns:a16="http://schemas.microsoft.com/office/drawing/2014/main" id="{C4B37863-C410-4BA1-9141-B5F66BBA66B4}"/>
              </a:ext>
            </a:extLst>
          </p:cNvPr>
          <p:cNvGrpSpPr/>
          <p:nvPr/>
        </p:nvGrpSpPr>
        <p:grpSpPr>
          <a:xfrm>
            <a:off x="5761688" y="4755251"/>
            <a:ext cx="446826" cy="327059"/>
            <a:chOff x="5733194" y="2431718"/>
            <a:chExt cx="446826" cy="327059"/>
          </a:xfrm>
          <a:solidFill>
            <a:schemeClr val="tx2"/>
          </a:solidFill>
        </p:grpSpPr>
        <p:sp>
          <p:nvSpPr>
            <p:cNvPr id="120" name="Google Shape;9482;p16">
              <a:extLst>
                <a:ext uri="{FF2B5EF4-FFF2-40B4-BE49-F238E27FC236}">
                  <a16:creationId xmlns:a16="http://schemas.microsoft.com/office/drawing/2014/main" id="{D9FE6736-9854-49AB-95DB-B0E7A88962F6}"/>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483;p16">
              <a:extLst>
                <a:ext uri="{FF2B5EF4-FFF2-40B4-BE49-F238E27FC236}">
                  <a16:creationId xmlns:a16="http://schemas.microsoft.com/office/drawing/2014/main" id="{748B83E7-34DC-4970-B34A-ACE5600DB3A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484;p16">
              <a:extLst>
                <a:ext uri="{FF2B5EF4-FFF2-40B4-BE49-F238E27FC236}">
                  <a16:creationId xmlns:a16="http://schemas.microsoft.com/office/drawing/2014/main" id="{3B3FB9D3-5E17-4A30-B000-3606635CEB4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9364;p16">
            <a:extLst>
              <a:ext uri="{FF2B5EF4-FFF2-40B4-BE49-F238E27FC236}">
                <a16:creationId xmlns:a16="http://schemas.microsoft.com/office/drawing/2014/main" id="{0B549BEC-A522-4F2E-8765-D9BB6C0BE582}"/>
              </a:ext>
            </a:extLst>
          </p:cNvPr>
          <p:cNvGrpSpPr/>
          <p:nvPr/>
        </p:nvGrpSpPr>
        <p:grpSpPr>
          <a:xfrm>
            <a:off x="7254833" y="4741040"/>
            <a:ext cx="355099" cy="355481"/>
            <a:chOff x="3539102" y="2427549"/>
            <a:chExt cx="355099" cy="355481"/>
          </a:xfrm>
          <a:noFill/>
        </p:grpSpPr>
        <p:sp>
          <p:nvSpPr>
            <p:cNvPr id="124" name="Google Shape;9365;p16">
              <a:extLst>
                <a:ext uri="{FF2B5EF4-FFF2-40B4-BE49-F238E27FC236}">
                  <a16:creationId xmlns:a16="http://schemas.microsoft.com/office/drawing/2014/main" id="{600530D8-D56F-45DB-85DD-C9C05BF85705}"/>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66;p16">
              <a:extLst>
                <a:ext uri="{FF2B5EF4-FFF2-40B4-BE49-F238E27FC236}">
                  <a16:creationId xmlns:a16="http://schemas.microsoft.com/office/drawing/2014/main" id="{53DC4FFB-CEA6-482E-856F-4BE303BE5693}"/>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9763;p16">
            <a:extLst>
              <a:ext uri="{FF2B5EF4-FFF2-40B4-BE49-F238E27FC236}">
                <a16:creationId xmlns:a16="http://schemas.microsoft.com/office/drawing/2014/main" id="{CA203F23-4D59-41FB-9027-2094FC7899B2}"/>
              </a:ext>
            </a:extLst>
          </p:cNvPr>
          <p:cNvGrpSpPr/>
          <p:nvPr/>
        </p:nvGrpSpPr>
        <p:grpSpPr>
          <a:xfrm>
            <a:off x="1587258" y="4742169"/>
            <a:ext cx="264550" cy="353222"/>
            <a:chOff x="903530" y="3806125"/>
            <a:chExt cx="264550" cy="353222"/>
          </a:xfrm>
          <a:solidFill>
            <a:schemeClr val="tx2"/>
          </a:solidFill>
        </p:grpSpPr>
        <p:sp>
          <p:nvSpPr>
            <p:cNvPr id="127" name="Google Shape;9764;p16">
              <a:extLst>
                <a:ext uri="{FF2B5EF4-FFF2-40B4-BE49-F238E27FC236}">
                  <a16:creationId xmlns:a16="http://schemas.microsoft.com/office/drawing/2014/main" id="{5BCE259A-97E7-4394-92D0-39F74EEB8987}"/>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65;p16">
              <a:extLst>
                <a:ext uri="{FF2B5EF4-FFF2-40B4-BE49-F238E27FC236}">
                  <a16:creationId xmlns:a16="http://schemas.microsoft.com/office/drawing/2014/main" id="{26B3F5E5-6CA2-4B2C-988D-2D62C53721A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66;p16">
              <a:extLst>
                <a:ext uri="{FF2B5EF4-FFF2-40B4-BE49-F238E27FC236}">
                  <a16:creationId xmlns:a16="http://schemas.microsoft.com/office/drawing/2014/main" id="{E860B90A-6300-47EB-99E3-CA3448417D9B}"/>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67;p16">
              <a:extLst>
                <a:ext uri="{FF2B5EF4-FFF2-40B4-BE49-F238E27FC236}">
                  <a16:creationId xmlns:a16="http://schemas.microsoft.com/office/drawing/2014/main" id="{1178A5A8-9746-4207-8EBC-DF7C6E0BD97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ángulo 6">
            <a:extLst>
              <a:ext uri="{FF2B5EF4-FFF2-40B4-BE49-F238E27FC236}">
                <a16:creationId xmlns:a16="http://schemas.microsoft.com/office/drawing/2014/main" id="{B548D9E8-60CC-50C4-D49C-AD99BE6468AA}"/>
              </a:ext>
            </a:extLst>
          </p:cNvPr>
          <p:cNvSpPr/>
          <p:nvPr/>
        </p:nvSpPr>
        <p:spPr>
          <a:xfrm>
            <a:off x="552084" y="1157056"/>
            <a:ext cx="7964361" cy="3227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2" name="Rectangle 1">
            <a:extLst>
              <a:ext uri="{FF2B5EF4-FFF2-40B4-BE49-F238E27FC236}">
                <a16:creationId xmlns:a16="http://schemas.microsoft.com/office/drawing/2014/main" id="{E516538A-3FEE-6B44-FBCE-209F9F1AD011}"/>
              </a:ext>
            </a:extLst>
          </p:cNvPr>
          <p:cNvSpPr/>
          <p:nvPr/>
        </p:nvSpPr>
        <p:spPr>
          <a:xfrm>
            <a:off x="218559" y="662068"/>
            <a:ext cx="5691883" cy="512994"/>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TextBox 5">
            <a:extLst>
              <a:ext uri="{FF2B5EF4-FFF2-40B4-BE49-F238E27FC236}">
                <a16:creationId xmlns:a16="http://schemas.microsoft.com/office/drawing/2014/main" id="{728A13B9-A8F6-CF8A-9CB6-09EA0B45127E}"/>
              </a:ext>
            </a:extLst>
          </p:cNvPr>
          <p:cNvSpPr txBox="1"/>
          <p:nvPr/>
        </p:nvSpPr>
        <p:spPr>
          <a:xfrm>
            <a:off x="903178" y="1223463"/>
            <a:ext cx="7147339" cy="3108543"/>
          </a:xfrm>
          <a:prstGeom prst="rect">
            <a:avLst/>
          </a:prstGeom>
          <a:noFill/>
        </p:spPr>
        <p:txBody>
          <a:bodyPr wrap="square" rtlCol="0">
            <a:spAutoFit/>
          </a:bodyPr>
          <a:lstStyle/>
          <a:p>
            <a:pPr algn="just"/>
            <a:r>
              <a:rPr lang="en-US" altLang="zh-CN" sz="1400" b="1" dirty="0">
                <a:highlight>
                  <a:srgbClr val="93B9AD"/>
                </a:highlight>
              </a:rPr>
              <a:t>Price Sensitive Offer Strategy</a:t>
            </a:r>
          </a:p>
          <a:p>
            <a:pPr marL="171450" indent="-171450" algn="just">
              <a:buFont typeface="Arial" panose="020B0604020202020204" pitchFamily="34" charset="0"/>
              <a:buChar char="•"/>
            </a:pPr>
            <a:r>
              <a:rPr lang="en-US" altLang="zh-CN" sz="1100" b="1" dirty="0"/>
              <a:t>Price offers and discounts: </a:t>
            </a:r>
            <a:r>
              <a:rPr lang="en-US" altLang="zh-CN" sz="1100" dirty="0"/>
              <a:t>These customers have lower incomes and lower spending levels, so</a:t>
            </a:r>
            <a:r>
              <a:rPr lang="zh-CN" altLang="en-US" sz="1100" dirty="0"/>
              <a:t> </a:t>
            </a:r>
            <a:r>
              <a:rPr lang="en-US" altLang="zh-CN" sz="1100" dirty="0"/>
              <a:t>we</a:t>
            </a:r>
            <a:r>
              <a:rPr lang="zh-CN" altLang="en-US" sz="1100" dirty="0"/>
              <a:t> </a:t>
            </a:r>
            <a:r>
              <a:rPr lang="en-US" altLang="zh-CN" sz="1100" dirty="0"/>
              <a:t>can</a:t>
            </a:r>
            <a:r>
              <a:rPr lang="zh-CN" altLang="en-US" sz="1100" dirty="0"/>
              <a:t> </a:t>
            </a:r>
            <a:r>
              <a:rPr lang="en-US" altLang="zh-CN" sz="1100" dirty="0"/>
              <a:t>offer ongoing price discounts, especially on everyday essentials and children's products. For example, a "Family Savings Package" can be set up, which includes a combination of discounts on a variety of common household items.</a:t>
            </a:r>
          </a:p>
          <a:p>
            <a:pPr algn="just"/>
            <a:r>
              <a:rPr lang="en-US" altLang="zh-CN" sz="1400" b="1" dirty="0">
                <a:highlight>
                  <a:srgbClr val="93B9AD"/>
                </a:highlight>
              </a:rPr>
              <a:t>Education and Information Provision</a:t>
            </a:r>
          </a:p>
          <a:p>
            <a:pPr marL="171450" indent="-171450" algn="just">
              <a:buFont typeface="Arial" panose="020B0604020202020204" pitchFamily="34" charset="0"/>
              <a:buChar char="•"/>
            </a:pPr>
            <a:r>
              <a:rPr lang="en-US" altLang="zh-CN" sz="1100" b="1" dirty="0"/>
              <a:t>Consumer Education: </a:t>
            </a:r>
            <a:r>
              <a:rPr lang="en-US" altLang="zh-CN" sz="1100" dirty="0"/>
              <a:t>Provide educational resources and workshops on budget management and household savings to help these customers manage their household budgets more effectively.</a:t>
            </a:r>
          </a:p>
          <a:p>
            <a:pPr marL="171450" indent="-171450" algn="just">
              <a:buFont typeface="Arial" panose="020B0604020202020204" pitchFamily="34" charset="0"/>
              <a:buChar char="•"/>
            </a:pPr>
            <a:r>
              <a:rPr lang="en-US" altLang="zh-CN" sz="1100" b="1" dirty="0"/>
              <a:t>Health and Nutrition Coaching: </a:t>
            </a:r>
            <a:r>
              <a:rPr lang="en-US" altLang="zh-CN" sz="1100" dirty="0"/>
              <a:t>Provide free coaching and workshops on child nutrition and family health to increase consumer trust and reliance on the brand.</a:t>
            </a:r>
          </a:p>
          <a:p>
            <a:pPr marL="171450" indent="-171450" algn="just">
              <a:buFont typeface="Arial" panose="020B0604020202020204" pitchFamily="34" charset="0"/>
              <a:buChar char="•"/>
            </a:pPr>
            <a:r>
              <a:rPr lang="en-US" altLang="zh-CN" sz="1100" b="1" dirty="0"/>
              <a:t>Building single-parent communities: </a:t>
            </a:r>
            <a:r>
              <a:rPr lang="en-US" altLang="zh-CN" sz="1100" dirty="0"/>
              <a:t>Build customer communities through social media or offline community events to promote mutual help and support among single-parent families and enhance brand loyalty.</a:t>
            </a:r>
          </a:p>
          <a:p>
            <a:pPr algn="just"/>
            <a:r>
              <a:rPr lang="en-US" altLang="zh-CN" sz="1400" b="1" dirty="0">
                <a:highlight>
                  <a:srgbClr val="93B9AD"/>
                </a:highlight>
              </a:rPr>
              <a:t>High-quality content marketing</a:t>
            </a:r>
          </a:p>
          <a:p>
            <a:pPr marL="171450" indent="-171450" algn="just">
              <a:buFont typeface="Arial" panose="020B0604020202020204" pitchFamily="34" charset="0"/>
              <a:buChar char="•"/>
            </a:pPr>
            <a:r>
              <a:rPr lang="en-US" altLang="zh-CN" sz="1100" b="1" dirty="0"/>
              <a:t>Specialized content: </a:t>
            </a:r>
            <a:r>
              <a:rPr lang="en-US" altLang="zh-CN" sz="1100" dirty="0"/>
              <a:t>The customer base is relatively well-educated, so it is possible to provide high-quality, information-rich advertising content, such as in-depth articles, industry analysis reports, and special lectures on financial management, healthy living, technological innovations and other areas they may be interested in. </a:t>
            </a:r>
          </a:p>
          <a:p>
            <a:pPr marL="171450" indent="-171450" algn="just">
              <a:buFont typeface="Arial" panose="020B0604020202020204" pitchFamily="34" charset="0"/>
              <a:buChar char="•"/>
            </a:pPr>
            <a:r>
              <a:rPr lang="en-US" altLang="zh-CN" sz="1100" b="1" dirty="0"/>
              <a:t>Brand endorsement: </a:t>
            </a:r>
            <a:r>
              <a:rPr lang="en-US" altLang="zh-CN" sz="1100" dirty="0"/>
              <a:t>industry experts or celebrities can be invited to write blogs or conduct interviews on a regular basis to provide insights and practical advice to improve brand endorsement.</a:t>
            </a:r>
          </a:p>
        </p:txBody>
      </p:sp>
      <p:sp>
        <p:nvSpPr>
          <p:cNvPr id="4" name="Title 6">
            <a:extLst>
              <a:ext uri="{FF2B5EF4-FFF2-40B4-BE49-F238E27FC236}">
                <a16:creationId xmlns:a16="http://schemas.microsoft.com/office/drawing/2014/main" id="{1EB512B8-00D9-4D0F-998C-D10A9531582F}"/>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sz="3200" dirty="0">
                <a:solidFill>
                  <a:schemeClr val="bg1"/>
                </a:solidFill>
              </a:rPr>
              <a:t>M</a:t>
            </a:r>
            <a:r>
              <a:rPr lang="en-US" altLang="zh-CN" sz="3200" dirty="0" err="1">
                <a:solidFill>
                  <a:schemeClr val="bg1"/>
                </a:solidFill>
              </a:rPr>
              <a:t>arketing</a:t>
            </a:r>
            <a:r>
              <a:rPr lang="en-US" altLang="zh-CN" sz="3200" dirty="0">
                <a:solidFill>
                  <a:schemeClr val="bg1"/>
                </a:solidFill>
              </a:rPr>
              <a:t> Strategy</a:t>
            </a:r>
            <a:endParaRPr lang="en-US" sz="3200" dirty="0">
              <a:solidFill>
                <a:schemeClr val="bg1"/>
              </a:solidFill>
            </a:endParaRPr>
          </a:p>
        </p:txBody>
      </p:sp>
      <p:sp>
        <p:nvSpPr>
          <p:cNvPr id="8" name="TextBox 7">
            <a:extLst>
              <a:ext uri="{FF2B5EF4-FFF2-40B4-BE49-F238E27FC236}">
                <a16:creationId xmlns:a16="http://schemas.microsoft.com/office/drawing/2014/main" id="{CB4AA698-8DAC-2035-2FC0-FA0355625F6C}"/>
              </a:ext>
            </a:extLst>
          </p:cNvPr>
          <p:cNvSpPr txBox="1"/>
          <p:nvPr/>
        </p:nvSpPr>
        <p:spPr>
          <a:xfrm>
            <a:off x="274120" y="682507"/>
            <a:ext cx="5446644" cy="461665"/>
          </a:xfrm>
          <a:prstGeom prst="rect">
            <a:avLst/>
          </a:prstGeom>
          <a:noFill/>
        </p:spPr>
        <p:txBody>
          <a:bodyPr wrap="square" rtlCol="0">
            <a:spAutoFit/>
          </a:bodyPr>
          <a:lstStyle/>
          <a:p>
            <a:r>
              <a:rPr lang="en-US" sz="2400" b="1" dirty="0">
                <a:solidFill>
                  <a:schemeClr val="bg1"/>
                </a:solidFill>
              </a:rPr>
              <a:t>For Budget-Conscious Family</a:t>
            </a:r>
          </a:p>
        </p:txBody>
      </p:sp>
    </p:spTree>
    <p:extLst>
      <p:ext uri="{BB962C8B-B14F-4D97-AF65-F5344CB8AC3E}">
        <p14:creationId xmlns:p14="http://schemas.microsoft.com/office/powerpoint/2010/main" val="37457794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upo 72">
            <a:extLst>
              <a:ext uri="{FF2B5EF4-FFF2-40B4-BE49-F238E27FC236}">
                <a16:creationId xmlns:a16="http://schemas.microsoft.com/office/drawing/2014/main" id="{369374A2-3064-4EB0-A942-000234B7C209}"/>
              </a:ext>
            </a:extLst>
          </p:cNvPr>
          <p:cNvGrpSpPr/>
          <p:nvPr/>
        </p:nvGrpSpPr>
        <p:grpSpPr>
          <a:xfrm>
            <a:off x="2872041" y="5259870"/>
            <a:ext cx="528674" cy="528674"/>
            <a:chOff x="2872041" y="5239956"/>
            <a:chExt cx="528674" cy="528674"/>
          </a:xfrm>
        </p:grpSpPr>
        <p:sp>
          <p:nvSpPr>
            <p:cNvPr id="74" name="Elipse 73">
              <a:extLst>
                <a:ext uri="{FF2B5EF4-FFF2-40B4-BE49-F238E27FC236}">
                  <a16:creationId xmlns:a16="http://schemas.microsoft.com/office/drawing/2014/main" id="{CCC72A33-9B7D-46D5-910C-1D96F98E8624}"/>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5" name="Google Shape;8552;p14">
              <a:extLst>
                <a:ext uri="{FF2B5EF4-FFF2-40B4-BE49-F238E27FC236}">
                  <a16:creationId xmlns:a16="http://schemas.microsoft.com/office/drawing/2014/main" id="{28529338-4A5F-423F-A1EA-B22CE7631FB2}"/>
                </a:ext>
              </a:extLst>
            </p:cNvPr>
            <p:cNvGrpSpPr/>
            <p:nvPr/>
          </p:nvGrpSpPr>
          <p:grpSpPr>
            <a:xfrm>
              <a:off x="2958661" y="5326386"/>
              <a:ext cx="355434" cy="355815"/>
              <a:chOff x="4673540" y="3680297"/>
              <a:chExt cx="355434" cy="355815"/>
            </a:xfrm>
            <a:solidFill>
              <a:schemeClr val="tx2"/>
            </a:solidFill>
          </p:grpSpPr>
          <p:sp>
            <p:nvSpPr>
              <p:cNvPr id="76" name="Google Shape;8553;p14">
                <a:extLst>
                  <a:ext uri="{FF2B5EF4-FFF2-40B4-BE49-F238E27FC236}">
                    <a16:creationId xmlns:a16="http://schemas.microsoft.com/office/drawing/2014/main" id="{08264652-617F-42D6-87CF-563054A4D7C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554;p14">
                <a:extLst>
                  <a:ext uri="{FF2B5EF4-FFF2-40B4-BE49-F238E27FC236}">
                    <a16:creationId xmlns:a16="http://schemas.microsoft.com/office/drawing/2014/main" id="{04102048-E77D-45FD-A6CE-7A2215D792E2}"/>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555;p14">
                <a:extLst>
                  <a:ext uri="{FF2B5EF4-FFF2-40B4-BE49-F238E27FC236}">
                    <a16:creationId xmlns:a16="http://schemas.microsoft.com/office/drawing/2014/main" id="{8CEAD245-5121-4DA2-9057-469D582F31A2}"/>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rupo 78">
            <a:extLst>
              <a:ext uri="{FF2B5EF4-FFF2-40B4-BE49-F238E27FC236}">
                <a16:creationId xmlns:a16="http://schemas.microsoft.com/office/drawing/2014/main" id="{FACA11A1-ABC0-4AF1-A25A-4C5D32954897}"/>
              </a:ext>
            </a:extLst>
          </p:cNvPr>
          <p:cNvGrpSpPr/>
          <p:nvPr/>
        </p:nvGrpSpPr>
        <p:grpSpPr>
          <a:xfrm>
            <a:off x="4286781" y="5265362"/>
            <a:ext cx="528674" cy="528674"/>
            <a:chOff x="4286781" y="5239956"/>
            <a:chExt cx="528674" cy="528674"/>
          </a:xfrm>
        </p:grpSpPr>
        <p:sp>
          <p:nvSpPr>
            <p:cNvPr id="80" name="Elipse 79">
              <a:extLst>
                <a:ext uri="{FF2B5EF4-FFF2-40B4-BE49-F238E27FC236}">
                  <a16:creationId xmlns:a16="http://schemas.microsoft.com/office/drawing/2014/main" id="{7DB7D22D-5366-40CC-B8CD-A671DE5BA7D8}"/>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1" name="Google Shape;9565;p16">
              <a:extLst>
                <a:ext uri="{FF2B5EF4-FFF2-40B4-BE49-F238E27FC236}">
                  <a16:creationId xmlns:a16="http://schemas.microsoft.com/office/drawing/2014/main" id="{C7133A9C-4659-40EA-A077-EE436EA5D93E}"/>
                </a:ext>
              </a:extLst>
            </p:cNvPr>
            <p:cNvGrpSpPr/>
            <p:nvPr/>
          </p:nvGrpSpPr>
          <p:grpSpPr>
            <a:xfrm>
              <a:off x="4374141" y="5344853"/>
              <a:ext cx="353954" cy="318880"/>
              <a:chOff x="3988156" y="3380210"/>
              <a:chExt cx="353954" cy="318880"/>
            </a:xfrm>
            <a:solidFill>
              <a:schemeClr val="tx2"/>
            </a:solidFill>
          </p:grpSpPr>
          <p:sp>
            <p:nvSpPr>
              <p:cNvPr id="82" name="Google Shape;9566;p16">
                <a:extLst>
                  <a:ext uri="{FF2B5EF4-FFF2-40B4-BE49-F238E27FC236}">
                    <a16:creationId xmlns:a16="http://schemas.microsoft.com/office/drawing/2014/main" id="{740C571B-7DC9-49E5-9A1F-2A2C118B696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67;p16">
                <a:extLst>
                  <a:ext uri="{FF2B5EF4-FFF2-40B4-BE49-F238E27FC236}">
                    <a16:creationId xmlns:a16="http://schemas.microsoft.com/office/drawing/2014/main" id="{C59E2335-F800-4717-9FCE-7A111001ADE7}"/>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68;p16">
                <a:extLst>
                  <a:ext uri="{FF2B5EF4-FFF2-40B4-BE49-F238E27FC236}">
                    <a16:creationId xmlns:a16="http://schemas.microsoft.com/office/drawing/2014/main" id="{DE3F8D11-885F-4CA0-8A92-6E8246D98EF7}"/>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69;p16">
                <a:extLst>
                  <a:ext uri="{FF2B5EF4-FFF2-40B4-BE49-F238E27FC236}">
                    <a16:creationId xmlns:a16="http://schemas.microsoft.com/office/drawing/2014/main" id="{9FBEB100-9756-4912-BC0D-6C32138B4EB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570;p16">
                <a:extLst>
                  <a:ext uri="{FF2B5EF4-FFF2-40B4-BE49-F238E27FC236}">
                    <a16:creationId xmlns:a16="http://schemas.microsoft.com/office/drawing/2014/main" id="{7B225A82-0AFB-4CEE-B823-FCF91BBB612B}"/>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upo 86">
            <a:extLst>
              <a:ext uri="{FF2B5EF4-FFF2-40B4-BE49-F238E27FC236}">
                <a16:creationId xmlns:a16="http://schemas.microsoft.com/office/drawing/2014/main" id="{FFFC264B-FA71-493A-A652-E12A39F1781B}"/>
              </a:ext>
            </a:extLst>
          </p:cNvPr>
          <p:cNvGrpSpPr/>
          <p:nvPr/>
        </p:nvGrpSpPr>
        <p:grpSpPr>
          <a:xfrm>
            <a:off x="5720764" y="5222951"/>
            <a:ext cx="528675" cy="528675"/>
            <a:chOff x="5720764" y="5239955"/>
            <a:chExt cx="528675" cy="528675"/>
          </a:xfrm>
        </p:grpSpPr>
        <p:sp>
          <p:nvSpPr>
            <p:cNvPr id="88" name="Elipse 87">
              <a:extLst>
                <a:ext uri="{FF2B5EF4-FFF2-40B4-BE49-F238E27FC236}">
                  <a16:creationId xmlns:a16="http://schemas.microsoft.com/office/drawing/2014/main" id="{9EEA41F8-1174-4028-AB05-E42DF3AAAF5E}"/>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9" name="Google Shape;9481;p16">
              <a:extLst>
                <a:ext uri="{FF2B5EF4-FFF2-40B4-BE49-F238E27FC236}">
                  <a16:creationId xmlns:a16="http://schemas.microsoft.com/office/drawing/2014/main" id="{DC12E74D-0E0D-40BC-8641-51D25884140C}"/>
                </a:ext>
              </a:extLst>
            </p:cNvPr>
            <p:cNvGrpSpPr/>
            <p:nvPr/>
          </p:nvGrpSpPr>
          <p:grpSpPr>
            <a:xfrm>
              <a:off x="5761688" y="5340763"/>
              <a:ext cx="446826" cy="327059"/>
              <a:chOff x="5733194" y="2431718"/>
              <a:chExt cx="446826" cy="327059"/>
            </a:xfrm>
            <a:solidFill>
              <a:schemeClr val="tx2"/>
            </a:solidFill>
          </p:grpSpPr>
          <p:sp>
            <p:nvSpPr>
              <p:cNvPr id="90" name="Google Shape;9482;p16">
                <a:extLst>
                  <a:ext uri="{FF2B5EF4-FFF2-40B4-BE49-F238E27FC236}">
                    <a16:creationId xmlns:a16="http://schemas.microsoft.com/office/drawing/2014/main" id="{CA268231-3C91-4D67-800D-35365C81FAD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83;p16">
                <a:extLst>
                  <a:ext uri="{FF2B5EF4-FFF2-40B4-BE49-F238E27FC236}">
                    <a16:creationId xmlns:a16="http://schemas.microsoft.com/office/drawing/2014/main" id="{0AB6F54A-2F16-4829-BEEA-59BF658F6EA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84;p16">
                <a:extLst>
                  <a:ext uri="{FF2B5EF4-FFF2-40B4-BE49-F238E27FC236}">
                    <a16:creationId xmlns:a16="http://schemas.microsoft.com/office/drawing/2014/main" id="{AD7F0DC7-4C1E-4EE2-A4A7-A283F7DC0FB3}"/>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 name="Grupo 92">
            <a:extLst>
              <a:ext uri="{FF2B5EF4-FFF2-40B4-BE49-F238E27FC236}">
                <a16:creationId xmlns:a16="http://schemas.microsoft.com/office/drawing/2014/main" id="{86A8E73B-4C0C-4C9E-B5C4-AB58C792E0EA}"/>
              </a:ext>
            </a:extLst>
          </p:cNvPr>
          <p:cNvGrpSpPr/>
          <p:nvPr/>
        </p:nvGrpSpPr>
        <p:grpSpPr>
          <a:xfrm>
            <a:off x="7159237" y="4412537"/>
            <a:ext cx="546290" cy="546290"/>
            <a:chOff x="7159237" y="5228879"/>
            <a:chExt cx="546290" cy="546290"/>
          </a:xfrm>
        </p:grpSpPr>
        <p:sp>
          <p:nvSpPr>
            <p:cNvPr id="94" name="Elipse 93">
              <a:extLst>
                <a:ext uri="{FF2B5EF4-FFF2-40B4-BE49-F238E27FC236}">
                  <a16:creationId xmlns:a16="http://schemas.microsoft.com/office/drawing/2014/main" id="{E944BC89-D1F8-47A0-8FE8-7C223E5F6148}"/>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5" name="Google Shape;9364;p16">
              <a:extLst>
                <a:ext uri="{FF2B5EF4-FFF2-40B4-BE49-F238E27FC236}">
                  <a16:creationId xmlns:a16="http://schemas.microsoft.com/office/drawing/2014/main" id="{E34D9573-08F4-461E-B399-75488B790911}"/>
                </a:ext>
              </a:extLst>
            </p:cNvPr>
            <p:cNvGrpSpPr/>
            <p:nvPr/>
          </p:nvGrpSpPr>
          <p:grpSpPr>
            <a:xfrm>
              <a:off x="7254833" y="5324284"/>
              <a:ext cx="355099" cy="355481"/>
              <a:chOff x="3539102" y="2427549"/>
              <a:chExt cx="355099" cy="355481"/>
            </a:xfrm>
            <a:solidFill>
              <a:schemeClr val="tx2"/>
            </a:solidFill>
          </p:grpSpPr>
          <p:sp>
            <p:nvSpPr>
              <p:cNvPr id="96" name="Google Shape;9365;p16">
                <a:extLst>
                  <a:ext uri="{FF2B5EF4-FFF2-40B4-BE49-F238E27FC236}">
                    <a16:creationId xmlns:a16="http://schemas.microsoft.com/office/drawing/2014/main" id="{E5AFF82A-F0C7-4ABA-8E3C-7004E1268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366;p16">
                <a:extLst>
                  <a:ext uri="{FF2B5EF4-FFF2-40B4-BE49-F238E27FC236}">
                    <a16:creationId xmlns:a16="http://schemas.microsoft.com/office/drawing/2014/main" id="{C1703407-3083-4A9D-91F4-793FCCB6E4E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 name="Grupo 97">
            <a:extLst>
              <a:ext uri="{FF2B5EF4-FFF2-40B4-BE49-F238E27FC236}">
                <a16:creationId xmlns:a16="http://schemas.microsoft.com/office/drawing/2014/main" id="{E8B60546-AAF3-4953-8420-41FDE09DF58B}"/>
              </a:ext>
            </a:extLst>
          </p:cNvPr>
          <p:cNvGrpSpPr/>
          <p:nvPr/>
        </p:nvGrpSpPr>
        <p:grpSpPr>
          <a:xfrm>
            <a:off x="1452060" y="5280286"/>
            <a:ext cx="534946" cy="534946"/>
            <a:chOff x="1452060" y="4405696"/>
            <a:chExt cx="534946" cy="534946"/>
          </a:xfrm>
        </p:grpSpPr>
        <p:sp>
          <p:nvSpPr>
            <p:cNvPr id="99" name="Elipse 98">
              <a:extLst>
                <a:ext uri="{FF2B5EF4-FFF2-40B4-BE49-F238E27FC236}">
                  <a16:creationId xmlns:a16="http://schemas.microsoft.com/office/drawing/2014/main" id="{C28896F0-1369-45C3-990C-B40A743963E2}"/>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0" name="Google Shape;9763;p16">
              <a:extLst>
                <a:ext uri="{FF2B5EF4-FFF2-40B4-BE49-F238E27FC236}">
                  <a16:creationId xmlns:a16="http://schemas.microsoft.com/office/drawing/2014/main" id="{B4102C2C-4567-42D7-A571-9C16F6CEA478}"/>
                </a:ext>
              </a:extLst>
            </p:cNvPr>
            <p:cNvGrpSpPr/>
            <p:nvPr/>
          </p:nvGrpSpPr>
          <p:grpSpPr>
            <a:xfrm>
              <a:off x="1587258" y="4496558"/>
              <a:ext cx="264550" cy="353222"/>
              <a:chOff x="903530" y="3806125"/>
              <a:chExt cx="264550" cy="353222"/>
            </a:xfrm>
            <a:solidFill>
              <a:schemeClr val="tx2"/>
            </a:solidFill>
          </p:grpSpPr>
          <p:sp>
            <p:nvSpPr>
              <p:cNvPr id="101" name="Google Shape;9764;p16">
                <a:extLst>
                  <a:ext uri="{FF2B5EF4-FFF2-40B4-BE49-F238E27FC236}">
                    <a16:creationId xmlns:a16="http://schemas.microsoft.com/office/drawing/2014/main" id="{AC4A53C3-C5E2-4192-8EBF-291777AA9A8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765;p16">
                <a:extLst>
                  <a:ext uri="{FF2B5EF4-FFF2-40B4-BE49-F238E27FC236}">
                    <a16:creationId xmlns:a16="http://schemas.microsoft.com/office/drawing/2014/main" id="{1F4A97E7-0DE1-486E-858D-40E997750B4A}"/>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766;p16">
                <a:extLst>
                  <a:ext uri="{FF2B5EF4-FFF2-40B4-BE49-F238E27FC236}">
                    <a16:creationId xmlns:a16="http://schemas.microsoft.com/office/drawing/2014/main" id="{81DE1386-2C14-42AE-83DA-4CE354B2827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767;p16">
                <a:extLst>
                  <a:ext uri="{FF2B5EF4-FFF2-40B4-BE49-F238E27FC236}">
                    <a16:creationId xmlns:a16="http://schemas.microsoft.com/office/drawing/2014/main" id="{F46B7F0F-B3A9-4332-B76A-D7AE957CEB7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Forma libre: forma 104">
            <a:extLst>
              <a:ext uri="{FF2B5EF4-FFF2-40B4-BE49-F238E27FC236}">
                <a16:creationId xmlns:a16="http://schemas.microsoft.com/office/drawing/2014/main" id="{261B6A19-8FA5-4FF7-9884-48EC524C3060}"/>
              </a:ext>
            </a:extLst>
          </p:cNvPr>
          <p:cNvSpPr/>
          <p:nvPr/>
        </p:nvSpPr>
        <p:spPr>
          <a:xfrm>
            <a:off x="-1548792"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06" name="Google Shape;5531;p16">
            <a:extLst>
              <a:ext uri="{FF2B5EF4-FFF2-40B4-BE49-F238E27FC236}">
                <a16:creationId xmlns:a16="http://schemas.microsoft.com/office/drawing/2014/main" id="{CA52BC37-1F1F-4DC2-BAA5-A6C1CFC69641}"/>
              </a:ext>
            </a:extLst>
          </p:cNvPr>
          <p:cNvGrpSpPr/>
          <p:nvPr/>
        </p:nvGrpSpPr>
        <p:grpSpPr>
          <a:xfrm>
            <a:off x="172752" y="4222051"/>
            <a:ext cx="366364" cy="367290"/>
            <a:chOff x="-61783350" y="3743950"/>
            <a:chExt cx="316650" cy="317450"/>
          </a:xfrm>
          <a:solidFill>
            <a:schemeClr val="tx2"/>
          </a:solidFill>
        </p:grpSpPr>
        <p:sp>
          <p:nvSpPr>
            <p:cNvPr id="107" name="Google Shape;5532;p16">
              <a:extLst>
                <a:ext uri="{FF2B5EF4-FFF2-40B4-BE49-F238E27FC236}">
                  <a16:creationId xmlns:a16="http://schemas.microsoft.com/office/drawing/2014/main" id="{321708E4-F6CA-4035-B12B-BCA5A792F69A}"/>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5533;p16">
              <a:extLst>
                <a:ext uri="{FF2B5EF4-FFF2-40B4-BE49-F238E27FC236}">
                  <a16:creationId xmlns:a16="http://schemas.microsoft.com/office/drawing/2014/main" id="{311BAB2D-0C91-4AA0-9250-4758D2F3A519}"/>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09" name="Google Shape;8552;p14">
            <a:extLst>
              <a:ext uri="{FF2B5EF4-FFF2-40B4-BE49-F238E27FC236}">
                <a16:creationId xmlns:a16="http://schemas.microsoft.com/office/drawing/2014/main" id="{46C8D849-A4DE-475D-A819-0CB9AFB05089}"/>
              </a:ext>
            </a:extLst>
          </p:cNvPr>
          <p:cNvGrpSpPr/>
          <p:nvPr/>
        </p:nvGrpSpPr>
        <p:grpSpPr>
          <a:xfrm>
            <a:off x="2958661" y="4740873"/>
            <a:ext cx="355434" cy="355815"/>
            <a:chOff x="4673540" y="3680297"/>
            <a:chExt cx="355434" cy="355815"/>
          </a:xfrm>
          <a:solidFill>
            <a:srgbClr val="93B9AD"/>
          </a:solidFill>
        </p:grpSpPr>
        <p:sp>
          <p:nvSpPr>
            <p:cNvPr id="110" name="Google Shape;8553;p14">
              <a:extLst>
                <a:ext uri="{FF2B5EF4-FFF2-40B4-BE49-F238E27FC236}">
                  <a16:creationId xmlns:a16="http://schemas.microsoft.com/office/drawing/2014/main" id="{E70B8087-418D-4921-9ECF-82E67A321D1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554;p14">
              <a:extLst>
                <a:ext uri="{FF2B5EF4-FFF2-40B4-BE49-F238E27FC236}">
                  <a16:creationId xmlns:a16="http://schemas.microsoft.com/office/drawing/2014/main" id="{083E987B-8A1D-40E1-BCEB-C245F1AECDF8}"/>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555;p14">
              <a:extLst>
                <a:ext uri="{FF2B5EF4-FFF2-40B4-BE49-F238E27FC236}">
                  <a16:creationId xmlns:a16="http://schemas.microsoft.com/office/drawing/2014/main" id="{42BA5045-F0FB-4E65-8643-A8D542A5F390}"/>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9565;p16">
            <a:extLst>
              <a:ext uri="{FF2B5EF4-FFF2-40B4-BE49-F238E27FC236}">
                <a16:creationId xmlns:a16="http://schemas.microsoft.com/office/drawing/2014/main" id="{4F579D73-59BF-45AA-9EC6-831B0C2538DA}"/>
              </a:ext>
            </a:extLst>
          </p:cNvPr>
          <p:cNvGrpSpPr/>
          <p:nvPr/>
        </p:nvGrpSpPr>
        <p:grpSpPr>
          <a:xfrm>
            <a:off x="4374141" y="4759340"/>
            <a:ext cx="353954" cy="318880"/>
            <a:chOff x="3988156" y="3380210"/>
            <a:chExt cx="353954" cy="318880"/>
          </a:xfrm>
          <a:solidFill>
            <a:schemeClr val="tx2"/>
          </a:solidFill>
        </p:grpSpPr>
        <p:sp>
          <p:nvSpPr>
            <p:cNvPr id="114" name="Google Shape;9566;p16">
              <a:extLst>
                <a:ext uri="{FF2B5EF4-FFF2-40B4-BE49-F238E27FC236}">
                  <a16:creationId xmlns:a16="http://schemas.microsoft.com/office/drawing/2014/main" id="{654CD870-22EF-4347-9C8D-E22236D38738}"/>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67;p16">
              <a:extLst>
                <a:ext uri="{FF2B5EF4-FFF2-40B4-BE49-F238E27FC236}">
                  <a16:creationId xmlns:a16="http://schemas.microsoft.com/office/drawing/2014/main" id="{244CF817-C9B3-4BD6-8DE1-B73274B16D2F}"/>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68;p16">
              <a:extLst>
                <a:ext uri="{FF2B5EF4-FFF2-40B4-BE49-F238E27FC236}">
                  <a16:creationId xmlns:a16="http://schemas.microsoft.com/office/drawing/2014/main" id="{910C112C-7E4D-4591-A07B-AC26F4DA72DF}"/>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69;p16">
              <a:extLst>
                <a:ext uri="{FF2B5EF4-FFF2-40B4-BE49-F238E27FC236}">
                  <a16:creationId xmlns:a16="http://schemas.microsoft.com/office/drawing/2014/main" id="{8AD181C4-A955-477E-99DD-FD8CC2C32DC5}"/>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70;p16">
              <a:extLst>
                <a:ext uri="{FF2B5EF4-FFF2-40B4-BE49-F238E27FC236}">
                  <a16:creationId xmlns:a16="http://schemas.microsoft.com/office/drawing/2014/main" id="{1A36AEB7-A08D-44F6-AFA3-A1D83D919FB0}"/>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9481;p16">
            <a:extLst>
              <a:ext uri="{FF2B5EF4-FFF2-40B4-BE49-F238E27FC236}">
                <a16:creationId xmlns:a16="http://schemas.microsoft.com/office/drawing/2014/main" id="{C4B37863-C410-4BA1-9141-B5F66BBA66B4}"/>
              </a:ext>
            </a:extLst>
          </p:cNvPr>
          <p:cNvGrpSpPr/>
          <p:nvPr/>
        </p:nvGrpSpPr>
        <p:grpSpPr>
          <a:xfrm>
            <a:off x="5761688" y="4755251"/>
            <a:ext cx="446826" cy="327059"/>
            <a:chOff x="5733194" y="2431718"/>
            <a:chExt cx="446826" cy="327059"/>
          </a:xfrm>
          <a:solidFill>
            <a:schemeClr val="tx2"/>
          </a:solidFill>
        </p:grpSpPr>
        <p:sp>
          <p:nvSpPr>
            <p:cNvPr id="120" name="Google Shape;9482;p16">
              <a:extLst>
                <a:ext uri="{FF2B5EF4-FFF2-40B4-BE49-F238E27FC236}">
                  <a16:creationId xmlns:a16="http://schemas.microsoft.com/office/drawing/2014/main" id="{D9FE6736-9854-49AB-95DB-B0E7A88962F6}"/>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483;p16">
              <a:extLst>
                <a:ext uri="{FF2B5EF4-FFF2-40B4-BE49-F238E27FC236}">
                  <a16:creationId xmlns:a16="http://schemas.microsoft.com/office/drawing/2014/main" id="{748B83E7-34DC-4970-B34A-ACE5600DB3A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484;p16">
              <a:extLst>
                <a:ext uri="{FF2B5EF4-FFF2-40B4-BE49-F238E27FC236}">
                  <a16:creationId xmlns:a16="http://schemas.microsoft.com/office/drawing/2014/main" id="{3B3FB9D3-5E17-4A30-B000-3606635CEB4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9364;p16">
            <a:extLst>
              <a:ext uri="{FF2B5EF4-FFF2-40B4-BE49-F238E27FC236}">
                <a16:creationId xmlns:a16="http://schemas.microsoft.com/office/drawing/2014/main" id="{0B549BEC-A522-4F2E-8765-D9BB6C0BE582}"/>
              </a:ext>
            </a:extLst>
          </p:cNvPr>
          <p:cNvGrpSpPr/>
          <p:nvPr/>
        </p:nvGrpSpPr>
        <p:grpSpPr>
          <a:xfrm>
            <a:off x="7254833" y="4741040"/>
            <a:ext cx="355099" cy="355481"/>
            <a:chOff x="3539102" y="2427549"/>
            <a:chExt cx="355099" cy="355481"/>
          </a:xfrm>
          <a:noFill/>
        </p:grpSpPr>
        <p:sp>
          <p:nvSpPr>
            <p:cNvPr id="124" name="Google Shape;9365;p16">
              <a:extLst>
                <a:ext uri="{FF2B5EF4-FFF2-40B4-BE49-F238E27FC236}">
                  <a16:creationId xmlns:a16="http://schemas.microsoft.com/office/drawing/2014/main" id="{600530D8-D56F-45DB-85DD-C9C05BF85705}"/>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66;p16">
              <a:extLst>
                <a:ext uri="{FF2B5EF4-FFF2-40B4-BE49-F238E27FC236}">
                  <a16:creationId xmlns:a16="http://schemas.microsoft.com/office/drawing/2014/main" id="{53DC4FFB-CEA6-482E-856F-4BE303BE5693}"/>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9763;p16">
            <a:extLst>
              <a:ext uri="{FF2B5EF4-FFF2-40B4-BE49-F238E27FC236}">
                <a16:creationId xmlns:a16="http://schemas.microsoft.com/office/drawing/2014/main" id="{CA203F23-4D59-41FB-9027-2094FC7899B2}"/>
              </a:ext>
            </a:extLst>
          </p:cNvPr>
          <p:cNvGrpSpPr/>
          <p:nvPr/>
        </p:nvGrpSpPr>
        <p:grpSpPr>
          <a:xfrm>
            <a:off x="1587258" y="4742169"/>
            <a:ext cx="264550" cy="353222"/>
            <a:chOff x="903530" y="3806125"/>
            <a:chExt cx="264550" cy="353222"/>
          </a:xfrm>
          <a:solidFill>
            <a:schemeClr val="tx2"/>
          </a:solidFill>
        </p:grpSpPr>
        <p:sp>
          <p:nvSpPr>
            <p:cNvPr id="127" name="Google Shape;9764;p16">
              <a:extLst>
                <a:ext uri="{FF2B5EF4-FFF2-40B4-BE49-F238E27FC236}">
                  <a16:creationId xmlns:a16="http://schemas.microsoft.com/office/drawing/2014/main" id="{5BCE259A-97E7-4394-92D0-39F74EEB8987}"/>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65;p16">
              <a:extLst>
                <a:ext uri="{FF2B5EF4-FFF2-40B4-BE49-F238E27FC236}">
                  <a16:creationId xmlns:a16="http://schemas.microsoft.com/office/drawing/2014/main" id="{26B3F5E5-6CA2-4B2C-988D-2D62C53721A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66;p16">
              <a:extLst>
                <a:ext uri="{FF2B5EF4-FFF2-40B4-BE49-F238E27FC236}">
                  <a16:creationId xmlns:a16="http://schemas.microsoft.com/office/drawing/2014/main" id="{E860B90A-6300-47EB-99E3-CA3448417D9B}"/>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67;p16">
              <a:extLst>
                <a:ext uri="{FF2B5EF4-FFF2-40B4-BE49-F238E27FC236}">
                  <a16:creationId xmlns:a16="http://schemas.microsoft.com/office/drawing/2014/main" id="{1178A5A8-9746-4207-8EBC-DF7C6E0BD97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ángulo 6">
            <a:extLst>
              <a:ext uri="{FF2B5EF4-FFF2-40B4-BE49-F238E27FC236}">
                <a16:creationId xmlns:a16="http://schemas.microsoft.com/office/drawing/2014/main" id="{B548D9E8-60CC-50C4-D49C-AD99BE6468AA}"/>
              </a:ext>
            </a:extLst>
          </p:cNvPr>
          <p:cNvSpPr/>
          <p:nvPr/>
        </p:nvSpPr>
        <p:spPr>
          <a:xfrm>
            <a:off x="552084" y="1157056"/>
            <a:ext cx="7964361" cy="3227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2" name="Rectangle 1">
            <a:extLst>
              <a:ext uri="{FF2B5EF4-FFF2-40B4-BE49-F238E27FC236}">
                <a16:creationId xmlns:a16="http://schemas.microsoft.com/office/drawing/2014/main" id="{E516538A-3FEE-6B44-FBCE-209F9F1AD011}"/>
              </a:ext>
            </a:extLst>
          </p:cNvPr>
          <p:cNvSpPr/>
          <p:nvPr/>
        </p:nvSpPr>
        <p:spPr>
          <a:xfrm>
            <a:off x="218559" y="662068"/>
            <a:ext cx="5691883" cy="512994"/>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TextBox 5">
            <a:extLst>
              <a:ext uri="{FF2B5EF4-FFF2-40B4-BE49-F238E27FC236}">
                <a16:creationId xmlns:a16="http://schemas.microsoft.com/office/drawing/2014/main" id="{728A13B9-A8F6-CF8A-9CB6-09EA0B45127E}"/>
              </a:ext>
            </a:extLst>
          </p:cNvPr>
          <p:cNvSpPr txBox="1"/>
          <p:nvPr/>
        </p:nvSpPr>
        <p:spPr>
          <a:xfrm>
            <a:off x="903178" y="1271479"/>
            <a:ext cx="7147339" cy="2600712"/>
          </a:xfrm>
          <a:prstGeom prst="rect">
            <a:avLst/>
          </a:prstGeom>
          <a:noFill/>
        </p:spPr>
        <p:txBody>
          <a:bodyPr wrap="square" rtlCol="0">
            <a:spAutoFit/>
          </a:bodyPr>
          <a:lstStyle/>
          <a:p>
            <a:pPr algn="just"/>
            <a:r>
              <a:rPr lang="en-US" altLang="zh-CN" sz="1400" b="1" dirty="0">
                <a:highlight>
                  <a:srgbClr val="93B9AD"/>
                </a:highlight>
              </a:rPr>
              <a:t>Value Optimization</a:t>
            </a:r>
          </a:p>
          <a:p>
            <a:pPr marL="171450" indent="-171450" algn="just">
              <a:buFont typeface="Arial" panose="020B0604020202020204" pitchFamily="34" charset="0"/>
              <a:buChar char="•"/>
            </a:pPr>
            <a:r>
              <a:rPr lang="en-US" altLang="zh-CN" sz="1100" b="1" dirty="0"/>
              <a:t>Low and mid-range product: </a:t>
            </a:r>
            <a:r>
              <a:rPr lang="en-US" altLang="zh-CN" sz="1100" dirty="0"/>
              <a:t>mainly launching mid-range products to ensure that the product price is not too high nor too cheap, focusing on value for money.</a:t>
            </a:r>
          </a:p>
          <a:p>
            <a:pPr algn="just"/>
            <a:r>
              <a:rPr lang="en-US" altLang="zh-CN" sz="1400" b="1" dirty="0">
                <a:highlight>
                  <a:srgbClr val="93B9AD"/>
                </a:highlight>
              </a:rPr>
              <a:t>Traditional media advertising</a:t>
            </a:r>
          </a:p>
          <a:p>
            <a:pPr marL="171450" indent="-171450" algn="just">
              <a:buFont typeface="Arial" panose="020B0604020202020204" pitchFamily="34" charset="0"/>
              <a:buChar char="•"/>
            </a:pPr>
            <a:r>
              <a:rPr lang="en-US" altLang="zh-CN" sz="1100" b="1" dirty="0"/>
              <a:t>Utilizing traditional media:</a:t>
            </a:r>
            <a:r>
              <a:rPr lang="en-US" altLang="zh-CN" sz="1100" dirty="0"/>
              <a:t> Given the low online activity of this type of customer, advertisements can be placed through TV, radio and print media (e.g. newspapers, magazines), especially in local media, to increase brand visibility.</a:t>
            </a:r>
          </a:p>
          <a:p>
            <a:pPr marL="171450" indent="-171450" algn="just">
              <a:buFont typeface="Arial" panose="020B0604020202020204" pitchFamily="34" charset="0"/>
              <a:buChar char="•"/>
            </a:pPr>
            <a:r>
              <a:rPr lang="en-US" altLang="zh-CN" sz="1100" b="1" dirty="0"/>
              <a:t>Direct mail marketing: </a:t>
            </a:r>
            <a:r>
              <a:rPr lang="en-US" altLang="zh-CN" sz="1100" dirty="0"/>
              <a:t>distributing coupons or promotional information to be delivered directly through the mail, this method is still effective for some older age groups.</a:t>
            </a:r>
          </a:p>
          <a:p>
            <a:pPr algn="just"/>
            <a:r>
              <a:rPr lang="en-US" altLang="zh-CN" sz="1400" b="1" dirty="0">
                <a:highlight>
                  <a:srgbClr val="93B9AD"/>
                </a:highlight>
              </a:rPr>
              <a:t>Simplified digital touchpoints</a:t>
            </a:r>
          </a:p>
          <a:p>
            <a:pPr marL="171450" indent="-171450" algn="just">
              <a:buFont typeface="Arial" panose="020B0604020202020204" pitchFamily="34" charset="0"/>
              <a:buChar char="•"/>
            </a:pPr>
            <a:r>
              <a:rPr lang="en-US" altLang="zh-CN" sz="1100" b="1" dirty="0"/>
              <a:t>Simplify the website interface: </a:t>
            </a:r>
            <a:r>
              <a:rPr lang="en-US" altLang="zh-CN" sz="1100" dirty="0"/>
              <a:t>for occasional users, ensure that the interface is intuitive and easy to use, </a:t>
            </a:r>
            <a:r>
              <a:rPr lang="en-US" altLang="zh-CN" sz="1100" dirty="0" err="1"/>
              <a:t>minimising</a:t>
            </a:r>
            <a:r>
              <a:rPr lang="en-US" altLang="zh-CN" sz="1100" dirty="0"/>
              <a:t> complex navigation and excessive clicking steps.</a:t>
            </a:r>
          </a:p>
          <a:p>
            <a:pPr marL="171450" indent="-171450" algn="just">
              <a:buFont typeface="Arial" panose="020B0604020202020204" pitchFamily="34" charset="0"/>
              <a:buChar char="•"/>
            </a:pPr>
            <a:r>
              <a:rPr lang="en-US" altLang="zh-CN" sz="1100" b="1" dirty="0"/>
              <a:t>Enhance the mobile experience: </a:t>
            </a:r>
            <a:r>
              <a:rPr lang="en-US" altLang="zh-CN" sz="1100" dirty="0"/>
              <a:t>Given that some users may access the site via mobile phones, </a:t>
            </a:r>
            <a:r>
              <a:rPr lang="en-US" altLang="zh-CN" sz="1100" dirty="0" err="1"/>
              <a:t>optimising</a:t>
            </a:r>
            <a:r>
              <a:rPr lang="en-US" altLang="zh-CN" sz="1100" dirty="0"/>
              <a:t> the access experience for mobile devices is also key, such as increasing page load speeds and improving the friendliness of the mobile interface to attract more pageviews.</a:t>
            </a:r>
            <a:endParaRPr lang="zh-CN" altLang="en-US" sz="1100" dirty="0"/>
          </a:p>
        </p:txBody>
      </p:sp>
      <p:sp>
        <p:nvSpPr>
          <p:cNvPr id="4" name="Title 6">
            <a:extLst>
              <a:ext uri="{FF2B5EF4-FFF2-40B4-BE49-F238E27FC236}">
                <a16:creationId xmlns:a16="http://schemas.microsoft.com/office/drawing/2014/main" id="{1EB512B8-00D9-4D0F-998C-D10A9531582F}"/>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sz="3200" dirty="0">
                <a:solidFill>
                  <a:schemeClr val="bg1"/>
                </a:solidFill>
              </a:rPr>
              <a:t>M</a:t>
            </a:r>
            <a:r>
              <a:rPr lang="en-US" altLang="zh-CN" sz="3200" dirty="0" err="1">
                <a:solidFill>
                  <a:schemeClr val="bg1"/>
                </a:solidFill>
              </a:rPr>
              <a:t>arketing</a:t>
            </a:r>
            <a:r>
              <a:rPr lang="en-US" altLang="zh-CN" sz="3200" dirty="0">
                <a:solidFill>
                  <a:schemeClr val="bg1"/>
                </a:solidFill>
              </a:rPr>
              <a:t> Strategy</a:t>
            </a:r>
            <a:endParaRPr lang="en-US" sz="3200" dirty="0">
              <a:solidFill>
                <a:schemeClr val="bg1"/>
              </a:solidFill>
            </a:endParaRPr>
          </a:p>
        </p:txBody>
      </p:sp>
      <p:sp>
        <p:nvSpPr>
          <p:cNvPr id="8" name="TextBox 7">
            <a:extLst>
              <a:ext uri="{FF2B5EF4-FFF2-40B4-BE49-F238E27FC236}">
                <a16:creationId xmlns:a16="http://schemas.microsoft.com/office/drawing/2014/main" id="{CB4AA698-8DAC-2035-2FC0-FA0355625F6C}"/>
              </a:ext>
            </a:extLst>
          </p:cNvPr>
          <p:cNvSpPr txBox="1"/>
          <p:nvPr/>
        </p:nvSpPr>
        <p:spPr>
          <a:xfrm>
            <a:off x="274120" y="682507"/>
            <a:ext cx="5446644" cy="830997"/>
          </a:xfrm>
          <a:prstGeom prst="rect">
            <a:avLst/>
          </a:prstGeom>
          <a:noFill/>
        </p:spPr>
        <p:txBody>
          <a:bodyPr wrap="square" rtlCol="0">
            <a:spAutoFit/>
          </a:bodyPr>
          <a:lstStyle/>
          <a:p>
            <a:r>
              <a:rPr lang="en-US" sz="2400" b="1" dirty="0">
                <a:solidFill>
                  <a:schemeClr val="bg1"/>
                </a:solidFill>
              </a:rPr>
              <a:t>For Prudent Established Spenders</a:t>
            </a:r>
          </a:p>
          <a:p>
            <a:endParaRPr lang="en-US" sz="2400" b="1" dirty="0">
              <a:solidFill>
                <a:schemeClr val="bg1"/>
              </a:solidFill>
            </a:endParaRPr>
          </a:p>
        </p:txBody>
      </p:sp>
    </p:spTree>
    <p:extLst>
      <p:ext uri="{BB962C8B-B14F-4D97-AF65-F5344CB8AC3E}">
        <p14:creationId xmlns:p14="http://schemas.microsoft.com/office/powerpoint/2010/main" val="13240518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upo 72">
            <a:extLst>
              <a:ext uri="{FF2B5EF4-FFF2-40B4-BE49-F238E27FC236}">
                <a16:creationId xmlns:a16="http://schemas.microsoft.com/office/drawing/2014/main" id="{369374A2-3064-4EB0-A942-000234B7C209}"/>
              </a:ext>
            </a:extLst>
          </p:cNvPr>
          <p:cNvGrpSpPr/>
          <p:nvPr/>
        </p:nvGrpSpPr>
        <p:grpSpPr>
          <a:xfrm>
            <a:off x="2872041" y="5259870"/>
            <a:ext cx="528674" cy="528674"/>
            <a:chOff x="2872041" y="5239956"/>
            <a:chExt cx="528674" cy="528674"/>
          </a:xfrm>
        </p:grpSpPr>
        <p:sp>
          <p:nvSpPr>
            <p:cNvPr id="74" name="Elipse 73">
              <a:extLst>
                <a:ext uri="{FF2B5EF4-FFF2-40B4-BE49-F238E27FC236}">
                  <a16:creationId xmlns:a16="http://schemas.microsoft.com/office/drawing/2014/main" id="{CCC72A33-9B7D-46D5-910C-1D96F98E8624}"/>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5" name="Google Shape;8552;p14">
              <a:extLst>
                <a:ext uri="{FF2B5EF4-FFF2-40B4-BE49-F238E27FC236}">
                  <a16:creationId xmlns:a16="http://schemas.microsoft.com/office/drawing/2014/main" id="{28529338-4A5F-423F-A1EA-B22CE7631FB2}"/>
                </a:ext>
              </a:extLst>
            </p:cNvPr>
            <p:cNvGrpSpPr/>
            <p:nvPr/>
          </p:nvGrpSpPr>
          <p:grpSpPr>
            <a:xfrm>
              <a:off x="2958661" y="5326386"/>
              <a:ext cx="355434" cy="355815"/>
              <a:chOff x="4673540" y="3680297"/>
              <a:chExt cx="355434" cy="355815"/>
            </a:xfrm>
            <a:solidFill>
              <a:schemeClr val="tx2"/>
            </a:solidFill>
          </p:grpSpPr>
          <p:sp>
            <p:nvSpPr>
              <p:cNvPr id="76" name="Google Shape;8553;p14">
                <a:extLst>
                  <a:ext uri="{FF2B5EF4-FFF2-40B4-BE49-F238E27FC236}">
                    <a16:creationId xmlns:a16="http://schemas.microsoft.com/office/drawing/2014/main" id="{08264652-617F-42D6-87CF-563054A4D7C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554;p14">
                <a:extLst>
                  <a:ext uri="{FF2B5EF4-FFF2-40B4-BE49-F238E27FC236}">
                    <a16:creationId xmlns:a16="http://schemas.microsoft.com/office/drawing/2014/main" id="{04102048-E77D-45FD-A6CE-7A2215D792E2}"/>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555;p14">
                <a:extLst>
                  <a:ext uri="{FF2B5EF4-FFF2-40B4-BE49-F238E27FC236}">
                    <a16:creationId xmlns:a16="http://schemas.microsoft.com/office/drawing/2014/main" id="{8CEAD245-5121-4DA2-9057-469D582F31A2}"/>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rupo 78">
            <a:extLst>
              <a:ext uri="{FF2B5EF4-FFF2-40B4-BE49-F238E27FC236}">
                <a16:creationId xmlns:a16="http://schemas.microsoft.com/office/drawing/2014/main" id="{FACA11A1-ABC0-4AF1-A25A-4C5D32954897}"/>
              </a:ext>
            </a:extLst>
          </p:cNvPr>
          <p:cNvGrpSpPr/>
          <p:nvPr/>
        </p:nvGrpSpPr>
        <p:grpSpPr>
          <a:xfrm>
            <a:off x="4286781" y="5265362"/>
            <a:ext cx="528674" cy="528674"/>
            <a:chOff x="4286781" y="5239956"/>
            <a:chExt cx="528674" cy="528674"/>
          </a:xfrm>
        </p:grpSpPr>
        <p:sp>
          <p:nvSpPr>
            <p:cNvPr id="80" name="Elipse 79">
              <a:extLst>
                <a:ext uri="{FF2B5EF4-FFF2-40B4-BE49-F238E27FC236}">
                  <a16:creationId xmlns:a16="http://schemas.microsoft.com/office/drawing/2014/main" id="{7DB7D22D-5366-40CC-B8CD-A671DE5BA7D8}"/>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1" name="Google Shape;9565;p16">
              <a:extLst>
                <a:ext uri="{FF2B5EF4-FFF2-40B4-BE49-F238E27FC236}">
                  <a16:creationId xmlns:a16="http://schemas.microsoft.com/office/drawing/2014/main" id="{C7133A9C-4659-40EA-A077-EE436EA5D93E}"/>
                </a:ext>
              </a:extLst>
            </p:cNvPr>
            <p:cNvGrpSpPr/>
            <p:nvPr/>
          </p:nvGrpSpPr>
          <p:grpSpPr>
            <a:xfrm>
              <a:off x="4374141" y="5344853"/>
              <a:ext cx="353954" cy="318880"/>
              <a:chOff x="3988156" y="3380210"/>
              <a:chExt cx="353954" cy="318880"/>
            </a:xfrm>
            <a:solidFill>
              <a:schemeClr val="tx2"/>
            </a:solidFill>
          </p:grpSpPr>
          <p:sp>
            <p:nvSpPr>
              <p:cNvPr id="82" name="Google Shape;9566;p16">
                <a:extLst>
                  <a:ext uri="{FF2B5EF4-FFF2-40B4-BE49-F238E27FC236}">
                    <a16:creationId xmlns:a16="http://schemas.microsoft.com/office/drawing/2014/main" id="{740C571B-7DC9-49E5-9A1F-2A2C118B696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67;p16">
                <a:extLst>
                  <a:ext uri="{FF2B5EF4-FFF2-40B4-BE49-F238E27FC236}">
                    <a16:creationId xmlns:a16="http://schemas.microsoft.com/office/drawing/2014/main" id="{C59E2335-F800-4717-9FCE-7A111001ADE7}"/>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68;p16">
                <a:extLst>
                  <a:ext uri="{FF2B5EF4-FFF2-40B4-BE49-F238E27FC236}">
                    <a16:creationId xmlns:a16="http://schemas.microsoft.com/office/drawing/2014/main" id="{DE3F8D11-885F-4CA0-8A92-6E8246D98EF7}"/>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69;p16">
                <a:extLst>
                  <a:ext uri="{FF2B5EF4-FFF2-40B4-BE49-F238E27FC236}">
                    <a16:creationId xmlns:a16="http://schemas.microsoft.com/office/drawing/2014/main" id="{9FBEB100-9756-4912-BC0D-6C32138B4EB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570;p16">
                <a:extLst>
                  <a:ext uri="{FF2B5EF4-FFF2-40B4-BE49-F238E27FC236}">
                    <a16:creationId xmlns:a16="http://schemas.microsoft.com/office/drawing/2014/main" id="{7B225A82-0AFB-4CEE-B823-FCF91BBB612B}"/>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upo 86">
            <a:extLst>
              <a:ext uri="{FF2B5EF4-FFF2-40B4-BE49-F238E27FC236}">
                <a16:creationId xmlns:a16="http://schemas.microsoft.com/office/drawing/2014/main" id="{FFFC264B-FA71-493A-A652-E12A39F1781B}"/>
              </a:ext>
            </a:extLst>
          </p:cNvPr>
          <p:cNvGrpSpPr/>
          <p:nvPr/>
        </p:nvGrpSpPr>
        <p:grpSpPr>
          <a:xfrm>
            <a:off x="5720764" y="5222951"/>
            <a:ext cx="528675" cy="528675"/>
            <a:chOff x="5720764" y="5239955"/>
            <a:chExt cx="528675" cy="528675"/>
          </a:xfrm>
        </p:grpSpPr>
        <p:sp>
          <p:nvSpPr>
            <p:cNvPr id="88" name="Elipse 87">
              <a:extLst>
                <a:ext uri="{FF2B5EF4-FFF2-40B4-BE49-F238E27FC236}">
                  <a16:creationId xmlns:a16="http://schemas.microsoft.com/office/drawing/2014/main" id="{9EEA41F8-1174-4028-AB05-E42DF3AAAF5E}"/>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9" name="Google Shape;9481;p16">
              <a:extLst>
                <a:ext uri="{FF2B5EF4-FFF2-40B4-BE49-F238E27FC236}">
                  <a16:creationId xmlns:a16="http://schemas.microsoft.com/office/drawing/2014/main" id="{DC12E74D-0E0D-40BC-8641-51D25884140C}"/>
                </a:ext>
              </a:extLst>
            </p:cNvPr>
            <p:cNvGrpSpPr/>
            <p:nvPr/>
          </p:nvGrpSpPr>
          <p:grpSpPr>
            <a:xfrm>
              <a:off x="5761688" y="5340763"/>
              <a:ext cx="446826" cy="327059"/>
              <a:chOff x="5733194" y="2431718"/>
              <a:chExt cx="446826" cy="327059"/>
            </a:xfrm>
            <a:solidFill>
              <a:schemeClr val="tx2"/>
            </a:solidFill>
          </p:grpSpPr>
          <p:sp>
            <p:nvSpPr>
              <p:cNvPr id="90" name="Google Shape;9482;p16">
                <a:extLst>
                  <a:ext uri="{FF2B5EF4-FFF2-40B4-BE49-F238E27FC236}">
                    <a16:creationId xmlns:a16="http://schemas.microsoft.com/office/drawing/2014/main" id="{CA268231-3C91-4D67-800D-35365C81FAD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83;p16">
                <a:extLst>
                  <a:ext uri="{FF2B5EF4-FFF2-40B4-BE49-F238E27FC236}">
                    <a16:creationId xmlns:a16="http://schemas.microsoft.com/office/drawing/2014/main" id="{0AB6F54A-2F16-4829-BEEA-59BF658F6EA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84;p16">
                <a:extLst>
                  <a:ext uri="{FF2B5EF4-FFF2-40B4-BE49-F238E27FC236}">
                    <a16:creationId xmlns:a16="http://schemas.microsoft.com/office/drawing/2014/main" id="{AD7F0DC7-4C1E-4EE2-A4A7-A283F7DC0FB3}"/>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 name="Grupo 92">
            <a:extLst>
              <a:ext uri="{FF2B5EF4-FFF2-40B4-BE49-F238E27FC236}">
                <a16:creationId xmlns:a16="http://schemas.microsoft.com/office/drawing/2014/main" id="{86A8E73B-4C0C-4C9E-B5C4-AB58C792E0EA}"/>
              </a:ext>
            </a:extLst>
          </p:cNvPr>
          <p:cNvGrpSpPr/>
          <p:nvPr/>
        </p:nvGrpSpPr>
        <p:grpSpPr>
          <a:xfrm>
            <a:off x="7159237" y="4412537"/>
            <a:ext cx="546290" cy="546290"/>
            <a:chOff x="7159237" y="5228879"/>
            <a:chExt cx="546290" cy="546290"/>
          </a:xfrm>
        </p:grpSpPr>
        <p:sp>
          <p:nvSpPr>
            <p:cNvPr id="94" name="Elipse 93">
              <a:extLst>
                <a:ext uri="{FF2B5EF4-FFF2-40B4-BE49-F238E27FC236}">
                  <a16:creationId xmlns:a16="http://schemas.microsoft.com/office/drawing/2014/main" id="{E944BC89-D1F8-47A0-8FE8-7C223E5F6148}"/>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5" name="Google Shape;9364;p16">
              <a:extLst>
                <a:ext uri="{FF2B5EF4-FFF2-40B4-BE49-F238E27FC236}">
                  <a16:creationId xmlns:a16="http://schemas.microsoft.com/office/drawing/2014/main" id="{E34D9573-08F4-461E-B399-75488B790911}"/>
                </a:ext>
              </a:extLst>
            </p:cNvPr>
            <p:cNvGrpSpPr/>
            <p:nvPr/>
          </p:nvGrpSpPr>
          <p:grpSpPr>
            <a:xfrm>
              <a:off x="7254833" y="5324284"/>
              <a:ext cx="355099" cy="355481"/>
              <a:chOff x="3539102" y="2427549"/>
              <a:chExt cx="355099" cy="355481"/>
            </a:xfrm>
            <a:solidFill>
              <a:schemeClr val="tx2"/>
            </a:solidFill>
          </p:grpSpPr>
          <p:sp>
            <p:nvSpPr>
              <p:cNvPr id="96" name="Google Shape;9365;p16">
                <a:extLst>
                  <a:ext uri="{FF2B5EF4-FFF2-40B4-BE49-F238E27FC236}">
                    <a16:creationId xmlns:a16="http://schemas.microsoft.com/office/drawing/2014/main" id="{E5AFF82A-F0C7-4ABA-8E3C-7004E1268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366;p16">
                <a:extLst>
                  <a:ext uri="{FF2B5EF4-FFF2-40B4-BE49-F238E27FC236}">
                    <a16:creationId xmlns:a16="http://schemas.microsoft.com/office/drawing/2014/main" id="{C1703407-3083-4A9D-91F4-793FCCB6E4E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 name="Grupo 97">
            <a:extLst>
              <a:ext uri="{FF2B5EF4-FFF2-40B4-BE49-F238E27FC236}">
                <a16:creationId xmlns:a16="http://schemas.microsoft.com/office/drawing/2014/main" id="{E8B60546-AAF3-4953-8420-41FDE09DF58B}"/>
              </a:ext>
            </a:extLst>
          </p:cNvPr>
          <p:cNvGrpSpPr/>
          <p:nvPr/>
        </p:nvGrpSpPr>
        <p:grpSpPr>
          <a:xfrm>
            <a:off x="1452060" y="5280286"/>
            <a:ext cx="534946" cy="534946"/>
            <a:chOff x="1452060" y="4405696"/>
            <a:chExt cx="534946" cy="534946"/>
          </a:xfrm>
        </p:grpSpPr>
        <p:sp>
          <p:nvSpPr>
            <p:cNvPr id="99" name="Elipse 98">
              <a:extLst>
                <a:ext uri="{FF2B5EF4-FFF2-40B4-BE49-F238E27FC236}">
                  <a16:creationId xmlns:a16="http://schemas.microsoft.com/office/drawing/2014/main" id="{C28896F0-1369-45C3-990C-B40A743963E2}"/>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0" name="Google Shape;9763;p16">
              <a:extLst>
                <a:ext uri="{FF2B5EF4-FFF2-40B4-BE49-F238E27FC236}">
                  <a16:creationId xmlns:a16="http://schemas.microsoft.com/office/drawing/2014/main" id="{B4102C2C-4567-42D7-A571-9C16F6CEA478}"/>
                </a:ext>
              </a:extLst>
            </p:cNvPr>
            <p:cNvGrpSpPr/>
            <p:nvPr/>
          </p:nvGrpSpPr>
          <p:grpSpPr>
            <a:xfrm>
              <a:off x="1587258" y="4496558"/>
              <a:ext cx="264550" cy="353222"/>
              <a:chOff x="903530" y="3806125"/>
              <a:chExt cx="264550" cy="353222"/>
            </a:xfrm>
            <a:solidFill>
              <a:schemeClr val="tx2"/>
            </a:solidFill>
          </p:grpSpPr>
          <p:sp>
            <p:nvSpPr>
              <p:cNvPr id="101" name="Google Shape;9764;p16">
                <a:extLst>
                  <a:ext uri="{FF2B5EF4-FFF2-40B4-BE49-F238E27FC236}">
                    <a16:creationId xmlns:a16="http://schemas.microsoft.com/office/drawing/2014/main" id="{AC4A53C3-C5E2-4192-8EBF-291777AA9A8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765;p16">
                <a:extLst>
                  <a:ext uri="{FF2B5EF4-FFF2-40B4-BE49-F238E27FC236}">
                    <a16:creationId xmlns:a16="http://schemas.microsoft.com/office/drawing/2014/main" id="{1F4A97E7-0DE1-486E-858D-40E997750B4A}"/>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766;p16">
                <a:extLst>
                  <a:ext uri="{FF2B5EF4-FFF2-40B4-BE49-F238E27FC236}">
                    <a16:creationId xmlns:a16="http://schemas.microsoft.com/office/drawing/2014/main" id="{81DE1386-2C14-42AE-83DA-4CE354B2827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767;p16">
                <a:extLst>
                  <a:ext uri="{FF2B5EF4-FFF2-40B4-BE49-F238E27FC236}">
                    <a16:creationId xmlns:a16="http://schemas.microsoft.com/office/drawing/2014/main" id="{F46B7F0F-B3A9-4332-B76A-D7AE957CEB7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Forma libre: forma 104">
            <a:extLst>
              <a:ext uri="{FF2B5EF4-FFF2-40B4-BE49-F238E27FC236}">
                <a16:creationId xmlns:a16="http://schemas.microsoft.com/office/drawing/2014/main" id="{261B6A19-8FA5-4FF7-9884-48EC524C3060}"/>
              </a:ext>
            </a:extLst>
          </p:cNvPr>
          <p:cNvSpPr/>
          <p:nvPr/>
        </p:nvSpPr>
        <p:spPr>
          <a:xfrm>
            <a:off x="-1548792"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06" name="Google Shape;5531;p16">
            <a:extLst>
              <a:ext uri="{FF2B5EF4-FFF2-40B4-BE49-F238E27FC236}">
                <a16:creationId xmlns:a16="http://schemas.microsoft.com/office/drawing/2014/main" id="{CA52BC37-1F1F-4DC2-BAA5-A6C1CFC69641}"/>
              </a:ext>
            </a:extLst>
          </p:cNvPr>
          <p:cNvGrpSpPr/>
          <p:nvPr/>
        </p:nvGrpSpPr>
        <p:grpSpPr>
          <a:xfrm>
            <a:off x="172752" y="4222051"/>
            <a:ext cx="366364" cy="367290"/>
            <a:chOff x="-61783350" y="3743950"/>
            <a:chExt cx="316650" cy="317450"/>
          </a:xfrm>
          <a:solidFill>
            <a:schemeClr val="tx2"/>
          </a:solidFill>
        </p:grpSpPr>
        <p:sp>
          <p:nvSpPr>
            <p:cNvPr id="107" name="Google Shape;5532;p16">
              <a:extLst>
                <a:ext uri="{FF2B5EF4-FFF2-40B4-BE49-F238E27FC236}">
                  <a16:creationId xmlns:a16="http://schemas.microsoft.com/office/drawing/2014/main" id="{321708E4-F6CA-4035-B12B-BCA5A792F69A}"/>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5533;p16">
              <a:extLst>
                <a:ext uri="{FF2B5EF4-FFF2-40B4-BE49-F238E27FC236}">
                  <a16:creationId xmlns:a16="http://schemas.microsoft.com/office/drawing/2014/main" id="{311BAB2D-0C91-4AA0-9250-4758D2F3A519}"/>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09" name="Google Shape;8552;p14">
            <a:extLst>
              <a:ext uri="{FF2B5EF4-FFF2-40B4-BE49-F238E27FC236}">
                <a16:creationId xmlns:a16="http://schemas.microsoft.com/office/drawing/2014/main" id="{46C8D849-A4DE-475D-A819-0CB9AFB05089}"/>
              </a:ext>
            </a:extLst>
          </p:cNvPr>
          <p:cNvGrpSpPr/>
          <p:nvPr/>
        </p:nvGrpSpPr>
        <p:grpSpPr>
          <a:xfrm>
            <a:off x="2958661" y="4740873"/>
            <a:ext cx="355434" cy="355815"/>
            <a:chOff x="4673540" y="3680297"/>
            <a:chExt cx="355434" cy="355815"/>
          </a:xfrm>
          <a:solidFill>
            <a:srgbClr val="93B9AD"/>
          </a:solidFill>
        </p:grpSpPr>
        <p:sp>
          <p:nvSpPr>
            <p:cNvPr id="110" name="Google Shape;8553;p14">
              <a:extLst>
                <a:ext uri="{FF2B5EF4-FFF2-40B4-BE49-F238E27FC236}">
                  <a16:creationId xmlns:a16="http://schemas.microsoft.com/office/drawing/2014/main" id="{E70B8087-418D-4921-9ECF-82E67A321D1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554;p14">
              <a:extLst>
                <a:ext uri="{FF2B5EF4-FFF2-40B4-BE49-F238E27FC236}">
                  <a16:creationId xmlns:a16="http://schemas.microsoft.com/office/drawing/2014/main" id="{083E987B-8A1D-40E1-BCEB-C245F1AECDF8}"/>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555;p14">
              <a:extLst>
                <a:ext uri="{FF2B5EF4-FFF2-40B4-BE49-F238E27FC236}">
                  <a16:creationId xmlns:a16="http://schemas.microsoft.com/office/drawing/2014/main" id="{42BA5045-F0FB-4E65-8643-A8D542A5F390}"/>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9565;p16">
            <a:extLst>
              <a:ext uri="{FF2B5EF4-FFF2-40B4-BE49-F238E27FC236}">
                <a16:creationId xmlns:a16="http://schemas.microsoft.com/office/drawing/2014/main" id="{4F579D73-59BF-45AA-9EC6-831B0C2538DA}"/>
              </a:ext>
            </a:extLst>
          </p:cNvPr>
          <p:cNvGrpSpPr/>
          <p:nvPr/>
        </p:nvGrpSpPr>
        <p:grpSpPr>
          <a:xfrm>
            <a:off x="4374141" y="4759340"/>
            <a:ext cx="353954" cy="318880"/>
            <a:chOff x="3988156" y="3380210"/>
            <a:chExt cx="353954" cy="318880"/>
          </a:xfrm>
          <a:solidFill>
            <a:schemeClr val="tx2"/>
          </a:solidFill>
        </p:grpSpPr>
        <p:sp>
          <p:nvSpPr>
            <p:cNvPr id="114" name="Google Shape;9566;p16">
              <a:extLst>
                <a:ext uri="{FF2B5EF4-FFF2-40B4-BE49-F238E27FC236}">
                  <a16:creationId xmlns:a16="http://schemas.microsoft.com/office/drawing/2014/main" id="{654CD870-22EF-4347-9C8D-E22236D38738}"/>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67;p16">
              <a:extLst>
                <a:ext uri="{FF2B5EF4-FFF2-40B4-BE49-F238E27FC236}">
                  <a16:creationId xmlns:a16="http://schemas.microsoft.com/office/drawing/2014/main" id="{244CF817-C9B3-4BD6-8DE1-B73274B16D2F}"/>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68;p16">
              <a:extLst>
                <a:ext uri="{FF2B5EF4-FFF2-40B4-BE49-F238E27FC236}">
                  <a16:creationId xmlns:a16="http://schemas.microsoft.com/office/drawing/2014/main" id="{910C112C-7E4D-4591-A07B-AC26F4DA72DF}"/>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69;p16">
              <a:extLst>
                <a:ext uri="{FF2B5EF4-FFF2-40B4-BE49-F238E27FC236}">
                  <a16:creationId xmlns:a16="http://schemas.microsoft.com/office/drawing/2014/main" id="{8AD181C4-A955-477E-99DD-FD8CC2C32DC5}"/>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70;p16">
              <a:extLst>
                <a:ext uri="{FF2B5EF4-FFF2-40B4-BE49-F238E27FC236}">
                  <a16:creationId xmlns:a16="http://schemas.microsoft.com/office/drawing/2014/main" id="{1A36AEB7-A08D-44F6-AFA3-A1D83D919FB0}"/>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9481;p16">
            <a:extLst>
              <a:ext uri="{FF2B5EF4-FFF2-40B4-BE49-F238E27FC236}">
                <a16:creationId xmlns:a16="http://schemas.microsoft.com/office/drawing/2014/main" id="{C4B37863-C410-4BA1-9141-B5F66BBA66B4}"/>
              </a:ext>
            </a:extLst>
          </p:cNvPr>
          <p:cNvGrpSpPr/>
          <p:nvPr/>
        </p:nvGrpSpPr>
        <p:grpSpPr>
          <a:xfrm>
            <a:off x="5761688" y="4755251"/>
            <a:ext cx="446826" cy="327059"/>
            <a:chOff x="5733194" y="2431718"/>
            <a:chExt cx="446826" cy="327059"/>
          </a:xfrm>
          <a:solidFill>
            <a:schemeClr val="tx2"/>
          </a:solidFill>
        </p:grpSpPr>
        <p:sp>
          <p:nvSpPr>
            <p:cNvPr id="120" name="Google Shape;9482;p16">
              <a:extLst>
                <a:ext uri="{FF2B5EF4-FFF2-40B4-BE49-F238E27FC236}">
                  <a16:creationId xmlns:a16="http://schemas.microsoft.com/office/drawing/2014/main" id="{D9FE6736-9854-49AB-95DB-B0E7A88962F6}"/>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483;p16">
              <a:extLst>
                <a:ext uri="{FF2B5EF4-FFF2-40B4-BE49-F238E27FC236}">
                  <a16:creationId xmlns:a16="http://schemas.microsoft.com/office/drawing/2014/main" id="{748B83E7-34DC-4970-B34A-ACE5600DB3A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484;p16">
              <a:extLst>
                <a:ext uri="{FF2B5EF4-FFF2-40B4-BE49-F238E27FC236}">
                  <a16:creationId xmlns:a16="http://schemas.microsoft.com/office/drawing/2014/main" id="{3B3FB9D3-5E17-4A30-B000-3606635CEB4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9364;p16">
            <a:extLst>
              <a:ext uri="{FF2B5EF4-FFF2-40B4-BE49-F238E27FC236}">
                <a16:creationId xmlns:a16="http://schemas.microsoft.com/office/drawing/2014/main" id="{0B549BEC-A522-4F2E-8765-D9BB6C0BE582}"/>
              </a:ext>
            </a:extLst>
          </p:cNvPr>
          <p:cNvGrpSpPr/>
          <p:nvPr/>
        </p:nvGrpSpPr>
        <p:grpSpPr>
          <a:xfrm>
            <a:off x="7254833" y="4741040"/>
            <a:ext cx="355099" cy="355481"/>
            <a:chOff x="3539102" y="2427549"/>
            <a:chExt cx="355099" cy="355481"/>
          </a:xfrm>
          <a:noFill/>
        </p:grpSpPr>
        <p:sp>
          <p:nvSpPr>
            <p:cNvPr id="124" name="Google Shape;9365;p16">
              <a:extLst>
                <a:ext uri="{FF2B5EF4-FFF2-40B4-BE49-F238E27FC236}">
                  <a16:creationId xmlns:a16="http://schemas.microsoft.com/office/drawing/2014/main" id="{600530D8-D56F-45DB-85DD-C9C05BF85705}"/>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66;p16">
              <a:extLst>
                <a:ext uri="{FF2B5EF4-FFF2-40B4-BE49-F238E27FC236}">
                  <a16:creationId xmlns:a16="http://schemas.microsoft.com/office/drawing/2014/main" id="{53DC4FFB-CEA6-482E-856F-4BE303BE5693}"/>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9763;p16">
            <a:extLst>
              <a:ext uri="{FF2B5EF4-FFF2-40B4-BE49-F238E27FC236}">
                <a16:creationId xmlns:a16="http://schemas.microsoft.com/office/drawing/2014/main" id="{CA203F23-4D59-41FB-9027-2094FC7899B2}"/>
              </a:ext>
            </a:extLst>
          </p:cNvPr>
          <p:cNvGrpSpPr/>
          <p:nvPr/>
        </p:nvGrpSpPr>
        <p:grpSpPr>
          <a:xfrm>
            <a:off x="1587258" y="4742169"/>
            <a:ext cx="264550" cy="353222"/>
            <a:chOff x="903530" y="3806125"/>
            <a:chExt cx="264550" cy="353222"/>
          </a:xfrm>
          <a:solidFill>
            <a:schemeClr val="tx2"/>
          </a:solidFill>
        </p:grpSpPr>
        <p:sp>
          <p:nvSpPr>
            <p:cNvPr id="127" name="Google Shape;9764;p16">
              <a:extLst>
                <a:ext uri="{FF2B5EF4-FFF2-40B4-BE49-F238E27FC236}">
                  <a16:creationId xmlns:a16="http://schemas.microsoft.com/office/drawing/2014/main" id="{5BCE259A-97E7-4394-92D0-39F74EEB8987}"/>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65;p16">
              <a:extLst>
                <a:ext uri="{FF2B5EF4-FFF2-40B4-BE49-F238E27FC236}">
                  <a16:creationId xmlns:a16="http://schemas.microsoft.com/office/drawing/2014/main" id="{26B3F5E5-6CA2-4B2C-988D-2D62C53721A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66;p16">
              <a:extLst>
                <a:ext uri="{FF2B5EF4-FFF2-40B4-BE49-F238E27FC236}">
                  <a16:creationId xmlns:a16="http://schemas.microsoft.com/office/drawing/2014/main" id="{E860B90A-6300-47EB-99E3-CA3448417D9B}"/>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67;p16">
              <a:extLst>
                <a:ext uri="{FF2B5EF4-FFF2-40B4-BE49-F238E27FC236}">
                  <a16:creationId xmlns:a16="http://schemas.microsoft.com/office/drawing/2014/main" id="{1178A5A8-9746-4207-8EBC-DF7C6E0BD97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ángulo 6">
            <a:extLst>
              <a:ext uri="{FF2B5EF4-FFF2-40B4-BE49-F238E27FC236}">
                <a16:creationId xmlns:a16="http://schemas.microsoft.com/office/drawing/2014/main" id="{B548D9E8-60CC-50C4-D49C-AD99BE6468AA}"/>
              </a:ext>
            </a:extLst>
          </p:cNvPr>
          <p:cNvSpPr/>
          <p:nvPr/>
        </p:nvSpPr>
        <p:spPr>
          <a:xfrm>
            <a:off x="552084" y="1157056"/>
            <a:ext cx="7964361" cy="3227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2" name="Rectangle 1">
            <a:extLst>
              <a:ext uri="{FF2B5EF4-FFF2-40B4-BE49-F238E27FC236}">
                <a16:creationId xmlns:a16="http://schemas.microsoft.com/office/drawing/2014/main" id="{E516538A-3FEE-6B44-FBCE-209F9F1AD011}"/>
              </a:ext>
            </a:extLst>
          </p:cNvPr>
          <p:cNvSpPr/>
          <p:nvPr/>
        </p:nvSpPr>
        <p:spPr>
          <a:xfrm>
            <a:off x="218559" y="662068"/>
            <a:ext cx="5691883" cy="512994"/>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TextBox 5">
            <a:extLst>
              <a:ext uri="{FF2B5EF4-FFF2-40B4-BE49-F238E27FC236}">
                <a16:creationId xmlns:a16="http://schemas.microsoft.com/office/drawing/2014/main" id="{728A13B9-A8F6-CF8A-9CB6-09EA0B45127E}"/>
              </a:ext>
            </a:extLst>
          </p:cNvPr>
          <p:cNvSpPr txBox="1"/>
          <p:nvPr/>
        </p:nvSpPr>
        <p:spPr>
          <a:xfrm>
            <a:off x="903178" y="1231773"/>
            <a:ext cx="7147339" cy="3108543"/>
          </a:xfrm>
          <a:prstGeom prst="rect">
            <a:avLst/>
          </a:prstGeom>
          <a:noFill/>
        </p:spPr>
        <p:txBody>
          <a:bodyPr wrap="square" rtlCol="0">
            <a:spAutoFit/>
          </a:bodyPr>
          <a:lstStyle/>
          <a:p>
            <a:pPr algn="just"/>
            <a:r>
              <a:rPr lang="en-US" altLang="zh-CN" sz="1400" b="1" dirty="0">
                <a:highlight>
                  <a:srgbClr val="93B9AD"/>
                </a:highlight>
              </a:rPr>
              <a:t>High-end and luxury product</a:t>
            </a:r>
          </a:p>
          <a:p>
            <a:pPr marL="171450" indent="-171450" algn="just">
              <a:buFont typeface="Arial" panose="020B0604020202020204" pitchFamily="34" charset="0"/>
              <a:buChar char="•"/>
            </a:pPr>
            <a:r>
              <a:rPr lang="en-US" altLang="zh-CN" sz="1100" b="1" dirty="0"/>
              <a:t>Promote high-end products and services: </a:t>
            </a:r>
            <a:r>
              <a:rPr lang="en-US" altLang="zh-CN" sz="1100" dirty="0"/>
              <a:t>Given their high spending power, promote high-end, luxury or customized services.</a:t>
            </a:r>
          </a:p>
          <a:p>
            <a:pPr marL="171450" indent="-171450" algn="just">
              <a:buFont typeface="Arial" panose="020B0604020202020204" pitchFamily="34" charset="0"/>
              <a:buChar char="•"/>
            </a:pPr>
            <a:r>
              <a:rPr lang="en-US" altLang="zh-CN" sz="1100" b="1" dirty="0"/>
              <a:t>Limited edition products: </a:t>
            </a:r>
            <a:r>
              <a:rPr lang="en-US" altLang="zh-CN" sz="1100" dirty="0"/>
              <a:t>Introduce limited edition or exclusive products to increase the scarcity and uniqueness of the product and attract consumers interested in uniqueness and novelty.</a:t>
            </a:r>
          </a:p>
          <a:p>
            <a:pPr marL="171450" indent="-171450" algn="just">
              <a:buFont typeface="Arial" panose="020B0604020202020204" pitchFamily="34" charset="0"/>
              <a:buChar char="•"/>
            </a:pPr>
            <a:r>
              <a:rPr lang="en-US" altLang="zh-CN" sz="1100" b="1" dirty="0"/>
              <a:t>Co-operation with other brands: </a:t>
            </a:r>
            <a:r>
              <a:rPr lang="en-US" altLang="zh-CN" sz="1100" dirty="0"/>
              <a:t>Co-operate with other high-end brands for cross-border co-branding activities to enhance brand endorsement. </a:t>
            </a:r>
          </a:p>
          <a:p>
            <a:pPr algn="just"/>
            <a:r>
              <a:rPr lang="en-US" altLang="zh-CN" sz="1400" b="1" dirty="0">
                <a:highlight>
                  <a:srgbClr val="93B9AD"/>
                </a:highlight>
              </a:rPr>
              <a:t>Enhanced promotions and loyalty programs</a:t>
            </a:r>
          </a:p>
          <a:p>
            <a:pPr marL="171450" indent="-171450" algn="just">
              <a:buFont typeface="Arial" panose="020B0604020202020204" pitchFamily="34" charset="0"/>
              <a:buChar char="•"/>
            </a:pPr>
            <a:r>
              <a:rPr lang="en-US" altLang="zh-CN" sz="1100" b="1" dirty="0"/>
              <a:t>Innovative promotions: </a:t>
            </a:r>
            <a:r>
              <a:rPr lang="en-US" altLang="zh-CN" sz="1100" dirty="0"/>
              <a:t>As this group is more inclined to participate in promotions, innovative and attractive promotions can be designed, such as high discounts, doubling of rebate points, exclusive member days.</a:t>
            </a:r>
          </a:p>
          <a:p>
            <a:pPr marL="171450" indent="-171450" algn="just">
              <a:buFont typeface="Arial" panose="020B0604020202020204" pitchFamily="34" charset="0"/>
              <a:buChar char="•"/>
            </a:pPr>
            <a:r>
              <a:rPr lang="en-US" altLang="zh-CN" sz="1100" b="1" dirty="0"/>
              <a:t>Premium membership system: </a:t>
            </a:r>
            <a:r>
              <a:rPr lang="en-US" altLang="zh-CN" sz="1100" dirty="0"/>
              <a:t>Establish a premium membership system to provide members with privileges such as exclusive discounts, priority purchase rights and VIP customer service.</a:t>
            </a:r>
          </a:p>
          <a:p>
            <a:pPr algn="just"/>
            <a:r>
              <a:rPr lang="en-US" altLang="zh-CN" sz="1400" b="1" dirty="0">
                <a:highlight>
                  <a:srgbClr val="93B9AD"/>
                </a:highlight>
              </a:rPr>
              <a:t>Focus on personal interests and lifestyle</a:t>
            </a:r>
          </a:p>
          <a:p>
            <a:pPr marL="171450" indent="-171450" algn="just">
              <a:buFont typeface="Arial" panose="020B0604020202020204" pitchFamily="34" charset="0"/>
              <a:buChar char="•"/>
            </a:pPr>
            <a:r>
              <a:rPr lang="en-US" altLang="zh-CN" sz="1100" b="1" dirty="0"/>
              <a:t>Promote high-end personal consumer products: </a:t>
            </a:r>
            <a:r>
              <a:rPr lang="en-US" altLang="zh-CN" sz="1100" dirty="0"/>
              <a:t>Concentrate on high-end personal consumer products and services such as premium personal care products, beauty and spa services, etc.</a:t>
            </a:r>
          </a:p>
          <a:p>
            <a:pPr marL="171450" indent="-171450" algn="just">
              <a:buFont typeface="Arial" panose="020B0604020202020204" pitchFamily="34" charset="0"/>
              <a:buChar char="•"/>
            </a:pPr>
            <a:r>
              <a:rPr lang="en-US" altLang="zh-CN" sz="1100" b="1" dirty="0"/>
              <a:t>Health and well-being: </a:t>
            </a:r>
            <a:r>
              <a:rPr lang="en-US" altLang="zh-CN" sz="1100" dirty="0"/>
              <a:t>Given that this group is likely to be more focused on personal health, health-related products and services can be promoted, such as organic food and health supplement.</a:t>
            </a:r>
            <a:endParaRPr lang="zh-CN" altLang="en-US" sz="1100" dirty="0"/>
          </a:p>
        </p:txBody>
      </p:sp>
      <p:sp>
        <p:nvSpPr>
          <p:cNvPr id="4" name="Title 6">
            <a:extLst>
              <a:ext uri="{FF2B5EF4-FFF2-40B4-BE49-F238E27FC236}">
                <a16:creationId xmlns:a16="http://schemas.microsoft.com/office/drawing/2014/main" id="{1EB512B8-00D9-4D0F-998C-D10A9531582F}"/>
              </a:ext>
            </a:extLst>
          </p:cNvPr>
          <p:cNvSpPr txBox="1">
            <a:spLocks/>
          </p:cNvSpPr>
          <p:nvPr/>
        </p:nvSpPr>
        <p:spPr>
          <a:xfrm>
            <a:off x="98838" y="0"/>
            <a:ext cx="5109266" cy="71556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500" b="1" kern="1200">
                <a:solidFill>
                  <a:schemeClr val="accent1"/>
                </a:solidFill>
                <a:latin typeface="Rubik" pitchFamily="2" charset="-79"/>
                <a:ea typeface="+mj-ea"/>
                <a:cs typeface="Rubik" pitchFamily="2" charset="-79"/>
              </a:defRPr>
            </a:lvl1pPr>
          </a:lstStyle>
          <a:p>
            <a:r>
              <a:rPr lang="es-ES" sz="3200" dirty="0">
                <a:solidFill>
                  <a:schemeClr val="bg1"/>
                </a:solidFill>
              </a:rPr>
              <a:t>M</a:t>
            </a:r>
            <a:r>
              <a:rPr lang="en-US" altLang="zh-CN" sz="3200" dirty="0" err="1">
                <a:solidFill>
                  <a:schemeClr val="bg1"/>
                </a:solidFill>
              </a:rPr>
              <a:t>arketing</a:t>
            </a:r>
            <a:r>
              <a:rPr lang="en-US" altLang="zh-CN" sz="3200" dirty="0">
                <a:solidFill>
                  <a:schemeClr val="bg1"/>
                </a:solidFill>
              </a:rPr>
              <a:t> Strategy</a:t>
            </a:r>
            <a:endParaRPr lang="en-US" sz="3200" dirty="0">
              <a:solidFill>
                <a:schemeClr val="bg1"/>
              </a:solidFill>
            </a:endParaRPr>
          </a:p>
        </p:txBody>
      </p:sp>
      <p:sp>
        <p:nvSpPr>
          <p:cNvPr id="8" name="TextBox 7">
            <a:extLst>
              <a:ext uri="{FF2B5EF4-FFF2-40B4-BE49-F238E27FC236}">
                <a16:creationId xmlns:a16="http://schemas.microsoft.com/office/drawing/2014/main" id="{CB4AA698-8DAC-2035-2FC0-FA0355625F6C}"/>
              </a:ext>
            </a:extLst>
          </p:cNvPr>
          <p:cNvSpPr txBox="1"/>
          <p:nvPr/>
        </p:nvSpPr>
        <p:spPr>
          <a:xfrm>
            <a:off x="274120" y="682507"/>
            <a:ext cx="5446644" cy="830997"/>
          </a:xfrm>
          <a:prstGeom prst="rect">
            <a:avLst/>
          </a:prstGeom>
          <a:noFill/>
        </p:spPr>
        <p:txBody>
          <a:bodyPr wrap="square" rtlCol="0">
            <a:spAutoFit/>
          </a:bodyPr>
          <a:lstStyle/>
          <a:p>
            <a:r>
              <a:rPr lang="en-US" sz="2400" b="1" dirty="0">
                <a:solidFill>
                  <a:schemeClr val="bg1"/>
                </a:solidFill>
              </a:rPr>
              <a:t>For Affluent Non-Parents</a:t>
            </a:r>
          </a:p>
          <a:p>
            <a:endParaRPr lang="en-US" sz="2400" b="1" dirty="0">
              <a:solidFill>
                <a:schemeClr val="bg1"/>
              </a:solidFill>
            </a:endParaRPr>
          </a:p>
        </p:txBody>
      </p:sp>
    </p:spTree>
    <p:extLst>
      <p:ext uri="{BB962C8B-B14F-4D97-AF65-F5344CB8AC3E}">
        <p14:creationId xmlns:p14="http://schemas.microsoft.com/office/powerpoint/2010/main" val="35998154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upo 72">
            <a:extLst>
              <a:ext uri="{FF2B5EF4-FFF2-40B4-BE49-F238E27FC236}">
                <a16:creationId xmlns:a16="http://schemas.microsoft.com/office/drawing/2014/main" id="{369374A2-3064-4EB0-A942-000234B7C209}"/>
              </a:ext>
            </a:extLst>
          </p:cNvPr>
          <p:cNvGrpSpPr/>
          <p:nvPr/>
        </p:nvGrpSpPr>
        <p:grpSpPr>
          <a:xfrm>
            <a:off x="2872041" y="5259870"/>
            <a:ext cx="528674" cy="528674"/>
            <a:chOff x="2872041" y="5239956"/>
            <a:chExt cx="528674" cy="528674"/>
          </a:xfrm>
        </p:grpSpPr>
        <p:sp>
          <p:nvSpPr>
            <p:cNvPr id="74" name="Elipse 73">
              <a:extLst>
                <a:ext uri="{FF2B5EF4-FFF2-40B4-BE49-F238E27FC236}">
                  <a16:creationId xmlns:a16="http://schemas.microsoft.com/office/drawing/2014/main" id="{CCC72A33-9B7D-46D5-910C-1D96F98E8624}"/>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5" name="Google Shape;8552;p14">
              <a:extLst>
                <a:ext uri="{FF2B5EF4-FFF2-40B4-BE49-F238E27FC236}">
                  <a16:creationId xmlns:a16="http://schemas.microsoft.com/office/drawing/2014/main" id="{28529338-4A5F-423F-A1EA-B22CE7631FB2}"/>
                </a:ext>
              </a:extLst>
            </p:cNvPr>
            <p:cNvGrpSpPr/>
            <p:nvPr/>
          </p:nvGrpSpPr>
          <p:grpSpPr>
            <a:xfrm>
              <a:off x="2958661" y="5326386"/>
              <a:ext cx="355434" cy="355815"/>
              <a:chOff x="4673540" y="3680297"/>
              <a:chExt cx="355434" cy="355815"/>
            </a:xfrm>
            <a:solidFill>
              <a:schemeClr val="tx2"/>
            </a:solidFill>
          </p:grpSpPr>
          <p:sp>
            <p:nvSpPr>
              <p:cNvPr id="76" name="Google Shape;8553;p14">
                <a:extLst>
                  <a:ext uri="{FF2B5EF4-FFF2-40B4-BE49-F238E27FC236}">
                    <a16:creationId xmlns:a16="http://schemas.microsoft.com/office/drawing/2014/main" id="{08264652-617F-42D6-87CF-563054A4D7C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554;p14">
                <a:extLst>
                  <a:ext uri="{FF2B5EF4-FFF2-40B4-BE49-F238E27FC236}">
                    <a16:creationId xmlns:a16="http://schemas.microsoft.com/office/drawing/2014/main" id="{04102048-E77D-45FD-A6CE-7A2215D792E2}"/>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555;p14">
                <a:extLst>
                  <a:ext uri="{FF2B5EF4-FFF2-40B4-BE49-F238E27FC236}">
                    <a16:creationId xmlns:a16="http://schemas.microsoft.com/office/drawing/2014/main" id="{8CEAD245-5121-4DA2-9057-469D582F31A2}"/>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rupo 78">
            <a:extLst>
              <a:ext uri="{FF2B5EF4-FFF2-40B4-BE49-F238E27FC236}">
                <a16:creationId xmlns:a16="http://schemas.microsoft.com/office/drawing/2014/main" id="{FACA11A1-ABC0-4AF1-A25A-4C5D32954897}"/>
              </a:ext>
            </a:extLst>
          </p:cNvPr>
          <p:cNvGrpSpPr/>
          <p:nvPr/>
        </p:nvGrpSpPr>
        <p:grpSpPr>
          <a:xfrm>
            <a:off x="4286781" y="5265362"/>
            <a:ext cx="528674" cy="528674"/>
            <a:chOff x="4286781" y="5239956"/>
            <a:chExt cx="528674" cy="528674"/>
          </a:xfrm>
        </p:grpSpPr>
        <p:sp>
          <p:nvSpPr>
            <p:cNvPr id="80" name="Elipse 79">
              <a:extLst>
                <a:ext uri="{FF2B5EF4-FFF2-40B4-BE49-F238E27FC236}">
                  <a16:creationId xmlns:a16="http://schemas.microsoft.com/office/drawing/2014/main" id="{7DB7D22D-5366-40CC-B8CD-A671DE5BA7D8}"/>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1" name="Google Shape;9565;p16">
              <a:extLst>
                <a:ext uri="{FF2B5EF4-FFF2-40B4-BE49-F238E27FC236}">
                  <a16:creationId xmlns:a16="http://schemas.microsoft.com/office/drawing/2014/main" id="{C7133A9C-4659-40EA-A077-EE436EA5D93E}"/>
                </a:ext>
              </a:extLst>
            </p:cNvPr>
            <p:cNvGrpSpPr/>
            <p:nvPr/>
          </p:nvGrpSpPr>
          <p:grpSpPr>
            <a:xfrm>
              <a:off x="4374141" y="5344853"/>
              <a:ext cx="353954" cy="318880"/>
              <a:chOff x="3988156" y="3380210"/>
              <a:chExt cx="353954" cy="318880"/>
            </a:xfrm>
            <a:solidFill>
              <a:schemeClr val="tx2"/>
            </a:solidFill>
          </p:grpSpPr>
          <p:sp>
            <p:nvSpPr>
              <p:cNvPr id="82" name="Google Shape;9566;p16">
                <a:extLst>
                  <a:ext uri="{FF2B5EF4-FFF2-40B4-BE49-F238E27FC236}">
                    <a16:creationId xmlns:a16="http://schemas.microsoft.com/office/drawing/2014/main" id="{740C571B-7DC9-49E5-9A1F-2A2C118B696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67;p16">
                <a:extLst>
                  <a:ext uri="{FF2B5EF4-FFF2-40B4-BE49-F238E27FC236}">
                    <a16:creationId xmlns:a16="http://schemas.microsoft.com/office/drawing/2014/main" id="{C59E2335-F800-4717-9FCE-7A111001ADE7}"/>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68;p16">
                <a:extLst>
                  <a:ext uri="{FF2B5EF4-FFF2-40B4-BE49-F238E27FC236}">
                    <a16:creationId xmlns:a16="http://schemas.microsoft.com/office/drawing/2014/main" id="{DE3F8D11-885F-4CA0-8A92-6E8246D98EF7}"/>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69;p16">
                <a:extLst>
                  <a:ext uri="{FF2B5EF4-FFF2-40B4-BE49-F238E27FC236}">
                    <a16:creationId xmlns:a16="http://schemas.microsoft.com/office/drawing/2014/main" id="{9FBEB100-9756-4912-BC0D-6C32138B4EB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570;p16">
                <a:extLst>
                  <a:ext uri="{FF2B5EF4-FFF2-40B4-BE49-F238E27FC236}">
                    <a16:creationId xmlns:a16="http://schemas.microsoft.com/office/drawing/2014/main" id="{7B225A82-0AFB-4CEE-B823-FCF91BBB612B}"/>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upo 86">
            <a:extLst>
              <a:ext uri="{FF2B5EF4-FFF2-40B4-BE49-F238E27FC236}">
                <a16:creationId xmlns:a16="http://schemas.microsoft.com/office/drawing/2014/main" id="{FFFC264B-FA71-493A-A652-E12A39F1781B}"/>
              </a:ext>
            </a:extLst>
          </p:cNvPr>
          <p:cNvGrpSpPr/>
          <p:nvPr/>
        </p:nvGrpSpPr>
        <p:grpSpPr>
          <a:xfrm>
            <a:off x="5720764" y="5222951"/>
            <a:ext cx="528675" cy="528675"/>
            <a:chOff x="5720764" y="5239955"/>
            <a:chExt cx="528675" cy="528675"/>
          </a:xfrm>
        </p:grpSpPr>
        <p:sp>
          <p:nvSpPr>
            <p:cNvPr id="88" name="Elipse 87">
              <a:extLst>
                <a:ext uri="{FF2B5EF4-FFF2-40B4-BE49-F238E27FC236}">
                  <a16:creationId xmlns:a16="http://schemas.microsoft.com/office/drawing/2014/main" id="{9EEA41F8-1174-4028-AB05-E42DF3AAAF5E}"/>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9" name="Google Shape;9481;p16">
              <a:extLst>
                <a:ext uri="{FF2B5EF4-FFF2-40B4-BE49-F238E27FC236}">
                  <a16:creationId xmlns:a16="http://schemas.microsoft.com/office/drawing/2014/main" id="{DC12E74D-0E0D-40BC-8641-51D25884140C}"/>
                </a:ext>
              </a:extLst>
            </p:cNvPr>
            <p:cNvGrpSpPr/>
            <p:nvPr/>
          </p:nvGrpSpPr>
          <p:grpSpPr>
            <a:xfrm>
              <a:off x="5761688" y="5340763"/>
              <a:ext cx="446826" cy="327059"/>
              <a:chOff x="5733194" y="2431718"/>
              <a:chExt cx="446826" cy="327059"/>
            </a:xfrm>
            <a:solidFill>
              <a:schemeClr val="tx2"/>
            </a:solidFill>
          </p:grpSpPr>
          <p:sp>
            <p:nvSpPr>
              <p:cNvPr id="90" name="Google Shape;9482;p16">
                <a:extLst>
                  <a:ext uri="{FF2B5EF4-FFF2-40B4-BE49-F238E27FC236}">
                    <a16:creationId xmlns:a16="http://schemas.microsoft.com/office/drawing/2014/main" id="{CA268231-3C91-4D67-800D-35365C81FAD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83;p16">
                <a:extLst>
                  <a:ext uri="{FF2B5EF4-FFF2-40B4-BE49-F238E27FC236}">
                    <a16:creationId xmlns:a16="http://schemas.microsoft.com/office/drawing/2014/main" id="{0AB6F54A-2F16-4829-BEEA-59BF658F6EA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84;p16">
                <a:extLst>
                  <a:ext uri="{FF2B5EF4-FFF2-40B4-BE49-F238E27FC236}">
                    <a16:creationId xmlns:a16="http://schemas.microsoft.com/office/drawing/2014/main" id="{AD7F0DC7-4C1E-4EE2-A4A7-A283F7DC0FB3}"/>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 name="Grupo 92">
            <a:extLst>
              <a:ext uri="{FF2B5EF4-FFF2-40B4-BE49-F238E27FC236}">
                <a16:creationId xmlns:a16="http://schemas.microsoft.com/office/drawing/2014/main" id="{86A8E73B-4C0C-4C9E-B5C4-AB58C792E0EA}"/>
              </a:ext>
            </a:extLst>
          </p:cNvPr>
          <p:cNvGrpSpPr/>
          <p:nvPr/>
        </p:nvGrpSpPr>
        <p:grpSpPr>
          <a:xfrm>
            <a:off x="7159237" y="4412537"/>
            <a:ext cx="546290" cy="546290"/>
            <a:chOff x="7159237" y="5228879"/>
            <a:chExt cx="546290" cy="546290"/>
          </a:xfrm>
        </p:grpSpPr>
        <p:sp>
          <p:nvSpPr>
            <p:cNvPr id="94" name="Elipse 93">
              <a:extLst>
                <a:ext uri="{FF2B5EF4-FFF2-40B4-BE49-F238E27FC236}">
                  <a16:creationId xmlns:a16="http://schemas.microsoft.com/office/drawing/2014/main" id="{E944BC89-D1F8-47A0-8FE8-7C223E5F6148}"/>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5" name="Google Shape;9364;p16">
              <a:extLst>
                <a:ext uri="{FF2B5EF4-FFF2-40B4-BE49-F238E27FC236}">
                  <a16:creationId xmlns:a16="http://schemas.microsoft.com/office/drawing/2014/main" id="{E34D9573-08F4-461E-B399-75488B790911}"/>
                </a:ext>
              </a:extLst>
            </p:cNvPr>
            <p:cNvGrpSpPr/>
            <p:nvPr/>
          </p:nvGrpSpPr>
          <p:grpSpPr>
            <a:xfrm>
              <a:off x="7254833" y="5324284"/>
              <a:ext cx="355099" cy="355481"/>
              <a:chOff x="3539102" y="2427549"/>
              <a:chExt cx="355099" cy="355481"/>
            </a:xfrm>
            <a:solidFill>
              <a:schemeClr val="tx2"/>
            </a:solidFill>
          </p:grpSpPr>
          <p:sp>
            <p:nvSpPr>
              <p:cNvPr id="96" name="Google Shape;9365;p16">
                <a:extLst>
                  <a:ext uri="{FF2B5EF4-FFF2-40B4-BE49-F238E27FC236}">
                    <a16:creationId xmlns:a16="http://schemas.microsoft.com/office/drawing/2014/main" id="{E5AFF82A-F0C7-4ABA-8E3C-7004E1268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366;p16">
                <a:extLst>
                  <a:ext uri="{FF2B5EF4-FFF2-40B4-BE49-F238E27FC236}">
                    <a16:creationId xmlns:a16="http://schemas.microsoft.com/office/drawing/2014/main" id="{C1703407-3083-4A9D-91F4-793FCCB6E4E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 name="Grupo 97">
            <a:extLst>
              <a:ext uri="{FF2B5EF4-FFF2-40B4-BE49-F238E27FC236}">
                <a16:creationId xmlns:a16="http://schemas.microsoft.com/office/drawing/2014/main" id="{E8B60546-AAF3-4953-8420-41FDE09DF58B}"/>
              </a:ext>
            </a:extLst>
          </p:cNvPr>
          <p:cNvGrpSpPr/>
          <p:nvPr/>
        </p:nvGrpSpPr>
        <p:grpSpPr>
          <a:xfrm>
            <a:off x="1452060" y="5280286"/>
            <a:ext cx="534946" cy="534946"/>
            <a:chOff x="1452060" y="4405696"/>
            <a:chExt cx="534946" cy="534946"/>
          </a:xfrm>
        </p:grpSpPr>
        <p:sp>
          <p:nvSpPr>
            <p:cNvPr id="99" name="Elipse 98">
              <a:extLst>
                <a:ext uri="{FF2B5EF4-FFF2-40B4-BE49-F238E27FC236}">
                  <a16:creationId xmlns:a16="http://schemas.microsoft.com/office/drawing/2014/main" id="{C28896F0-1369-45C3-990C-B40A743963E2}"/>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0" name="Google Shape;9763;p16">
              <a:extLst>
                <a:ext uri="{FF2B5EF4-FFF2-40B4-BE49-F238E27FC236}">
                  <a16:creationId xmlns:a16="http://schemas.microsoft.com/office/drawing/2014/main" id="{B4102C2C-4567-42D7-A571-9C16F6CEA478}"/>
                </a:ext>
              </a:extLst>
            </p:cNvPr>
            <p:cNvGrpSpPr/>
            <p:nvPr/>
          </p:nvGrpSpPr>
          <p:grpSpPr>
            <a:xfrm>
              <a:off x="1587258" y="4496558"/>
              <a:ext cx="264550" cy="353222"/>
              <a:chOff x="903530" y="3806125"/>
              <a:chExt cx="264550" cy="353222"/>
            </a:xfrm>
            <a:solidFill>
              <a:schemeClr val="tx2"/>
            </a:solidFill>
          </p:grpSpPr>
          <p:sp>
            <p:nvSpPr>
              <p:cNvPr id="101" name="Google Shape;9764;p16">
                <a:extLst>
                  <a:ext uri="{FF2B5EF4-FFF2-40B4-BE49-F238E27FC236}">
                    <a16:creationId xmlns:a16="http://schemas.microsoft.com/office/drawing/2014/main" id="{AC4A53C3-C5E2-4192-8EBF-291777AA9A89}"/>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765;p16">
                <a:extLst>
                  <a:ext uri="{FF2B5EF4-FFF2-40B4-BE49-F238E27FC236}">
                    <a16:creationId xmlns:a16="http://schemas.microsoft.com/office/drawing/2014/main" id="{1F4A97E7-0DE1-486E-858D-40E997750B4A}"/>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766;p16">
                <a:extLst>
                  <a:ext uri="{FF2B5EF4-FFF2-40B4-BE49-F238E27FC236}">
                    <a16:creationId xmlns:a16="http://schemas.microsoft.com/office/drawing/2014/main" id="{81DE1386-2C14-42AE-83DA-4CE354B2827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767;p16">
                <a:extLst>
                  <a:ext uri="{FF2B5EF4-FFF2-40B4-BE49-F238E27FC236}">
                    <a16:creationId xmlns:a16="http://schemas.microsoft.com/office/drawing/2014/main" id="{F46B7F0F-B3A9-4332-B76A-D7AE957CEB78}"/>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Forma libre: forma 104">
            <a:extLst>
              <a:ext uri="{FF2B5EF4-FFF2-40B4-BE49-F238E27FC236}">
                <a16:creationId xmlns:a16="http://schemas.microsoft.com/office/drawing/2014/main" id="{261B6A19-8FA5-4FF7-9884-48EC524C3060}"/>
              </a:ext>
            </a:extLst>
          </p:cNvPr>
          <p:cNvSpPr/>
          <p:nvPr/>
        </p:nvSpPr>
        <p:spPr>
          <a:xfrm>
            <a:off x="-1548792"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06" name="Google Shape;5531;p16">
            <a:extLst>
              <a:ext uri="{FF2B5EF4-FFF2-40B4-BE49-F238E27FC236}">
                <a16:creationId xmlns:a16="http://schemas.microsoft.com/office/drawing/2014/main" id="{CA52BC37-1F1F-4DC2-BAA5-A6C1CFC69641}"/>
              </a:ext>
            </a:extLst>
          </p:cNvPr>
          <p:cNvGrpSpPr/>
          <p:nvPr/>
        </p:nvGrpSpPr>
        <p:grpSpPr>
          <a:xfrm>
            <a:off x="172752" y="4222051"/>
            <a:ext cx="366364" cy="367290"/>
            <a:chOff x="-61783350" y="3743950"/>
            <a:chExt cx="316650" cy="317450"/>
          </a:xfrm>
          <a:solidFill>
            <a:schemeClr val="tx2"/>
          </a:solidFill>
        </p:grpSpPr>
        <p:sp>
          <p:nvSpPr>
            <p:cNvPr id="107" name="Google Shape;5532;p16">
              <a:extLst>
                <a:ext uri="{FF2B5EF4-FFF2-40B4-BE49-F238E27FC236}">
                  <a16:creationId xmlns:a16="http://schemas.microsoft.com/office/drawing/2014/main" id="{321708E4-F6CA-4035-B12B-BCA5A792F69A}"/>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5533;p16">
              <a:extLst>
                <a:ext uri="{FF2B5EF4-FFF2-40B4-BE49-F238E27FC236}">
                  <a16:creationId xmlns:a16="http://schemas.microsoft.com/office/drawing/2014/main" id="{311BAB2D-0C91-4AA0-9250-4758D2F3A519}"/>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09" name="Google Shape;8552;p14">
            <a:extLst>
              <a:ext uri="{FF2B5EF4-FFF2-40B4-BE49-F238E27FC236}">
                <a16:creationId xmlns:a16="http://schemas.microsoft.com/office/drawing/2014/main" id="{46C8D849-A4DE-475D-A819-0CB9AFB05089}"/>
              </a:ext>
            </a:extLst>
          </p:cNvPr>
          <p:cNvGrpSpPr/>
          <p:nvPr/>
        </p:nvGrpSpPr>
        <p:grpSpPr>
          <a:xfrm>
            <a:off x="2958661" y="4740873"/>
            <a:ext cx="355434" cy="355815"/>
            <a:chOff x="4673540" y="3680297"/>
            <a:chExt cx="355434" cy="355815"/>
          </a:xfrm>
          <a:solidFill>
            <a:srgbClr val="93B9AD"/>
          </a:solidFill>
        </p:grpSpPr>
        <p:sp>
          <p:nvSpPr>
            <p:cNvPr id="110" name="Google Shape;8553;p14">
              <a:extLst>
                <a:ext uri="{FF2B5EF4-FFF2-40B4-BE49-F238E27FC236}">
                  <a16:creationId xmlns:a16="http://schemas.microsoft.com/office/drawing/2014/main" id="{E70B8087-418D-4921-9ECF-82E67A321D16}"/>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554;p14">
              <a:extLst>
                <a:ext uri="{FF2B5EF4-FFF2-40B4-BE49-F238E27FC236}">
                  <a16:creationId xmlns:a16="http://schemas.microsoft.com/office/drawing/2014/main" id="{083E987B-8A1D-40E1-BCEB-C245F1AECDF8}"/>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555;p14">
              <a:extLst>
                <a:ext uri="{FF2B5EF4-FFF2-40B4-BE49-F238E27FC236}">
                  <a16:creationId xmlns:a16="http://schemas.microsoft.com/office/drawing/2014/main" id="{42BA5045-F0FB-4E65-8643-A8D542A5F390}"/>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9565;p16">
            <a:extLst>
              <a:ext uri="{FF2B5EF4-FFF2-40B4-BE49-F238E27FC236}">
                <a16:creationId xmlns:a16="http://schemas.microsoft.com/office/drawing/2014/main" id="{4F579D73-59BF-45AA-9EC6-831B0C2538DA}"/>
              </a:ext>
            </a:extLst>
          </p:cNvPr>
          <p:cNvGrpSpPr/>
          <p:nvPr/>
        </p:nvGrpSpPr>
        <p:grpSpPr>
          <a:xfrm>
            <a:off x="4374141" y="4759340"/>
            <a:ext cx="353954" cy="318880"/>
            <a:chOff x="3988156" y="3380210"/>
            <a:chExt cx="353954" cy="318880"/>
          </a:xfrm>
          <a:solidFill>
            <a:schemeClr val="tx2"/>
          </a:solidFill>
        </p:grpSpPr>
        <p:sp>
          <p:nvSpPr>
            <p:cNvPr id="114" name="Google Shape;9566;p16">
              <a:extLst>
                <a:ext uri="{FF2B5EF4-FFF2-40B4-BE49-F238E27FC236}">
                  <a16:creationId xmlns:a16="http://schemas.microsoft.com/office/drawing/2014/main" id="{654CD870-22EF-4347-9C8D-E22236D38738}"/>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67;p16">
              <a:extLst>
                <a:ext uri="{FF2B5EF4-FFF2-40B4-BE49-F238E27FC236}">
                  <a16:creationId xmlns:a16="http://schemas.microsoft.com/office/drawing/2014/main" id="{244CF817-C9B3-4BD6-8DE1-B73274B16D2F}"/>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68;p16">
              <a:extLst>
                <a:ext uri="{FF2B5EF4-FFF2-40B4-BE49-F238E27FC236}">
                  <a16:creationId xmlns:a16="http://schemas.microsoft.com/office/drawing/2014/main" id="{910C112C-7E4D-4591-A07B-AC26F4DA72DF}"/>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69;p16">
              <a:extLst>
                <a:ext uri="{FF2B5EF4-FFF2-40B4-BE49-F238E27FC236}">
                  <a16:creationId xmlns:a16="http://schemas.microsoft.com/office/drawing/2014/main" id="{8AD181C4-A955-477E-99DD-FD8CC2C32DC5}"/>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70;p16">
              <a:extLst>
                <a:ext uri="{FF2B5EF4-FFF2-40B4-BE49-F238E27FC236}">
                  <a16:creationId xmlns:a16="http://schemas.microsoft.com/office/drawing/2014/main" id="{1A36AEB7-A08D-44F6-AFA3-A1D83D919FB0}"/>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9481;p16">
            <a:extLst>
              <a:ext uri="{FF2B5EF4-FFF2-40B4-BE49-F238E27FC236}">
                <a16:creationId xmlns:a16="http://schemas.microsoft.com/office/drawing/2014/main" id="{C4B37863-C410-4BA1-9141-B5F66BBA66B4}"/>
              </a:ext>
            </a:extLst>
          </p:cNvPr>
          <p:cNvGrpSpPr/>
          <p:nvPr/>
        </p:nvGrpSpPr>
        <p:grpSpPr>
          <a:xfrm>
            <a:off x="5761688" y="4755251"/>
            <a:ext cx="446826" cy="327059"/>
            <a:chOff x="5733194" y="2431718"/>
            <a:chExt cx="446826" cy="327059"/>
          </a:xfrm>
          <a:solidFill>
            <a:schemeClr val="tx2"/>
          </a:solidFill>
        </p:grpSpPr>
        <p:sp>
          <p:nvSpPr>
            <p:cNvPr id="120" name="Google Shape;9482;p16">
              <a:extLst>
                <a:ext uri="{FF2B5EF4-FFF2-40B4-BE49-F238E27FC236}">
                  <a16:creationId xmlns:a16="http://schemas.microsoft.com/office/drawing/2014/main" id="{D9FE6736-9854-49AB-95DB-B0E7A88962F6}"/>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483;p16">
              <a:extLst>
                <a:ext uri="{FF2B5EF4-FFF2-40B4-BE49-F238E27FC236}">
                  <a16:creationId xmlns:a16="http://schemas.microsoft.com/office/drawing/2014/main" id="{748B83E7-34DC-4970-B34A-ACE5600DB3A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484;p16">
              <a:extLst>
                <a:ext uri="{FF2B5EF4-FFF2-40B4-BE49-F238E27FC236}">
                  <a16:creationId xmlns:a16="http://schemas.microsoft.com/office/drawing/2014/main" id="{3B3FB9D3-5E17-4A30-B000-3606635CEB4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9364;p16">
            <a:extLst>
              <a:ext uri="{FF2B5EF4-FFF2-40B4-BE49-F238E27FC236}">
                <a16:creationId xmlns:a16="http://schemas.microsoft.com/office/drawing/2014/main" id="{0B549BEC-A522-4F2E-8765-D9BB6C0BE582}"/>
              </a:ext>
            </a:extLst>
          </p:cNvPr>
          <p:cNvGrpSpPr/>
          <p:nvPr/>
        </p:nvGrpSpPr>
        <p:grpSpPr>
          <a:xfrm>
            <a:off x="7254833" y="4741040"/>
            <a:ext cx="355099" cy="355481"/>
            <a:chOff x="3539102" y="2427549"/>
            <a:chExt cx="355099" cy="355481"/>
          </a:xfrm>
          <a:noFill/>
        </p:grpSpPr>
        <p:sp>
          <p:nvSpPr>
            <p:cNvPr id="124" name="Google Shape;9365;p16">
              <a:extLst>
                <a:ext uri="{FF2B5EF4-FFF2-40B4-BE49-F238E27FC236}">
                  <a16:creationId xmlns:a16="http://schemas.microsoft.com/office/drawing/2014/main" id="{600530D8-D56F-45DB-85DD-C9C05BF85705}"/>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66;p16">
              <a:extLst>
                <a:ext uri="{FF2B5EF4-FFF2-40B4-BE49-F238E27FC236}">
                  <a16:creationId xmlns:a16="http://schemas.microsoft.com/office/drawing/2014/main" id="{53DC4FFB-CEA6-482E-856F-4BE303BE5693}"/>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9763;p16">
            <a:extLst>
              <a:ext uri="{FF2B5EF4-FFF2-40B4-BE49-F238E27FC236}">
                <a16:creationId xmlns:a16="http://schemas.microsoft.com/office/drawing/2014/main" id="{CA203F23-4D59-41FB-9027-2094FC7899B2}"/>
              </a:ext>
            </a:extLst>
          </p:cNvPr>
          <p:cNvGrpSpPr/>
          <p:nvPr/>
        </p:nvGrpSpPr>
        <p:grpSpPr>
          <a:xfrm>
            <a:off x="1587258" y="4742169"/>
            <a:ext cx="264550" cy="353222"/>
            <a:chOff x="903530" y="3806125"/>
            <a:chExt cx="264550" cy="353222"/>
          </a:xfrm>
          <a:solidFill>
            <a:schemeClr val="tx2"/>
          </a:solidFill>
        </p:grpSpPr>
        <p:sp>
          <p:nvSpPr>
            <p:cNvPr id="127" name="Google Shape;9764;p16">
              <a:extLst>
                <a:ext uri="{FF2B5EF4-FFF2-40B4-BE49-F238E27FC236}">
                  <a16:creationId xmlns:a16="http://schemas.microsoft.com/office/drawing/2014/main" id="{5BCE259A-97E7-4394-92D0-39F74EEB8987}"/>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65;p16">
              <a:extLst>
                <a:ext uri="{FF2B5EF4-FFF2-40B4-BE49-F238E27FC236}">
                  <a16:creationId xmlns:a16="http://schemas.microsoft.com/office/drawing/2014/main" id="{26B3F5E5-6CA2-4B2C-988D-2D62C53721A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66;p16">
              <a:extLst>
                <a:ext uri="{FF2B5EF4-FFF2-40B4-BE49-F238E27FC236}">
                  <a16:creationId xmlns:a16="http://schemas.microsoft.com/office/drawing/2014/main" id="{E860B90A-6300-47EB-99E3-CA3448417D9B}"/>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67;p16">
              <a:extLst>
                <a:ext uri="{FF2B5EF4-FFF2-40B4-BE49-F238E27FC236}">
                  <a16:creationId xmlns:a16="http://schemas.microsoft.com/office/drawing/2014/main" id="{1178A5A8-9746-4207-8EBC-DF7C6E0BD97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ángulo 6">
            <a:extLst>
              <a:ext uri="{FF2B5EF4-FFF2-40B4-BE49-F238E27FC236}">
                <a16:creationId xmlns:a16="http://schemas.microsoft.com/office/drawing/2014/main" id="{B548D9E8-60CC-50C4-D49C-AD99BE6468AA}"/>
              </a:ext>
            </a:extLst>
          </p:cNvPr>
          <p:cNvSpPr/>
          <p:nvPr/>
        </p:nvSpPr>
        <p:spPr>
          <a:xfrm>
            <a:off x="1762236" y="-11401"/>
            <a:ext cx="5706984" cy="293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4" name="Title 3">
            <a:extLst>
              <a:ext uri="{FF2B5EF4-FFF2-40B4-BE49-F238E27FC236}">
                <a16:creationId xmlns:a16="http://schemas.microsoft.com/office/drawing/2014/main" id="{262ECFB6-03A7-A208-547C-77B793DA9FFC}"/>
              </a:ext>
            </a:extLst>
          </p:cNvPr>
          <p:cNvSpPr>
            <a:spLocks noGrp="1"/>
          </p:cNvSpPr>
          <p:nvPr>
            <p:ph type="title"/>
          </p:nvPr>
        </p:nvSpPr>
        <p:spPr>
          <a:xfrm>
            <a:off x="824678" y="994979"/>
            <a:ext cx="7696200" cy="922389"/>
          </a:xfrm>
        </p:spPr>
        <p:txBody>
          <a:bodyPr>
            <a:noAutofit/>
          </a:bodyPr>
          <a:lstStyle/>
          <a:p>
            <a:r>
              <a:rPr lang="en-US" sz="7200" dirty="0">
                <a:solidFill>
                  <a:schemeClr val="accent1"/>
                </a:solidFill>
              </a:rPr>
              <a:t>Thanks!</a:t>
            </a:r>
          </a:p>
        </p:txBody>
      </p:sp>
      <p:sp>
        <p:nvSpPr>
          <p:cNvPr id="7" name="Text Placeholder 5">
            <a:extLst>
              <a:ext uri="{FF2B5EF4-FFF2-40B4-BE49-F238E27FC236}">
                <a16:creationId xmlns:a16="http://schemas.microsoft.com/office/drawing/2014/main" id="{58D53894-B3BE-7B66-715A-0FA999628A31}"/>
              </a:ext>
            </a:extLst>
          </p:cNvPr>
          <p:cNvSpPr txBox="1">
            <a:spLocks/>
          </p:cNvSpPr>
          <p:nvPr/>
        </p:nvSpPr>
        <p:spPr>
          <a:xfrm>
            <a:off x="2938713" y="2249267"/>
            <a:ext cx="3354030" cy="760912"/>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solidFill>
                  <a:schemeClr val="accent1"/>
                </a:solidFill>
              </a:rPr>
              <a:t>        Does anyone have any questions?</a:t>
            </a:r>
          </a:p>
          <a:p>
            <a:pPr marL="0" indent="0" algn="ctr">
              <a:buNone/>
            </a:pPr>
            <a:r>
              <a:rPr lang="en-US" dirty="0">
                <a:solidFill>
                  <a:schemeClr val="accent1"/>
                </a:solidFill>
              </a:rPr>
              <a:t>E1162679@u.nus.</a:t>
            </a:r>
            <a:r>
              <a:rPr lang="en-US" altLang="zh-CN" dirty="0">
                <a:solidFill>
                  <a:schemeClr val="accent1"/>
                </a:solidFill>
              </a:rPr>
              <a:t>edu</a:t>
            </a:r>
            <a:endParaRPr lang="en-US" dirty="0">
              <a:solidFill>
                <a:schemeClr val="accent1"/>
              </a:solidFill>
            </a:endParaRPr>
          </a:p>
        </p:txBody>
      </p:sp>
    </p:spTree>
    <p:extLst>
      <p:ext uri="{BB962C8B-B14F-4D97-AF65-F5344CB8AC3E}">
        <p14:creationId xmlns:p14="http://schemas.microsoft.com/office/powerpoint/2010/main" val="16072053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D31D7332-7014-48E2-ABE9-BA5818405C1B}"/>
              </a:ext>
            </a:extLst>
          </p:cNvPr>
          <p:cNvSpPr/>
          <p:nvPr/>
        </p:nvSpPr>
        <p:spPr>
          <a:xfrm>
            <a:off x="1920239" y="1157056"/>
            <a:ext cx="5303521" cy="2459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2045492" y="2238493"/>
            <a:ext cx="5053016" cy="648552"/>
          </a:xfrm>
        </p:spPr>
        <p:txBody>
          <a:bodyPr/>
          <a:lstStyle/>
          <a:p>
            <a:r>
              <a:rPr lang="en-US" dirty="0"/>
              <a:t>Introduction</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3979447" y="654122"/>
            <a:ext cx="1185106" cy="1053202"/>
          </a:xfrm>
          <a:solidFill>
            <a:schemeClr val="bg2"/>
          </a:solidFill>
        </p:spPr>
        <p:txBody>
          <a:bodyPr anchor="ctr"/>
          <a:lstStyle/>
          <a:p>
            <a:r>
              <a:rPr lang="es-ES" dirty="0"/>
              <a:t>01</a:t>
            </a:r>
            <a:endParaRPr lang="en-US" dirty="0"/>
          </a:p>
        </p:txBody>
      </p:sp>
      <p:grpSp>
        <p:nvGrpSpPr>
          <p:cNvPr id="43" name="Google Shape;5803;p16">
            <a:extLst>
              <a:ext uri="{FF2B5EF4-FFF2-40B4-BE49-F238E27FC236}">
                <a16:creationId xmlns:a16="http://schemas.microsoft.com/office/drawing/2014/main" id="{88DCA3D4-4F52-4C28-887B-728971F254D5}"/>
              </a:ext>
            </a:extLst>
          </p:cNvPr>
          <p:cNvGrpSpPr/>
          <p:nvPr/>
        </p:nvGrpSpPr>
        <p:grpSpPr>
          <a:xfrm>
            <a:off x="209036" y="1508674"/>
            <a:ext cx="350079" cy="349134"/>
            <a:chOff x="2037825" y="3981825"/>
            <a:chExt cx="296175" cy="295375"/>
          </a:xfrm>
          <a:noFill/>
        </p:grpSpPr>
        <p:sp>
          <p:nvSpPr>
            <p:cNvPr id="44" name="Google Shape;5804;p16">
              <a:extLst>
                <a:ext uri="{FF2B5EF4-FFF2-40B4-BE49-F238E27FC236}">
                  <a16:creationId xmlns:a16="http://schemas.microsoft.com/office/drawing/2014/main" id="{20B13933-8685-4659-A2D1-52273CC61221}"/>
                </a:ext>
              </a:extLst>
            </p:cNvPr>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5" name="Google Shape;5805;p16">
              <a:extLst>
                <a:ext uri="{FF2B5EF4-FFF2-40B4-BE49-F238E27FC236}">
                  <a16:creationId xmlns:a16="http://schemas.microsoft.com/office/drawing/2014/main" id="{FE6BA108-D984-4BA2-91B2-9A83E0444047}"/>
                </a:ext>
              </a:extLst>
            </p:cNvPr>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6" name="Google Shape;5806;p16">
              <a:extLst>
                <a:ext uri="{FF2B5EF4-FFF2-40B4-BE49-F238E27FC236}">
                  <a16:creationId xmlns:a16="http://schemas.microsoft.com/office/drawing/2014/main" id="{DECC05F4-8D08-4CAF-BEF0-73FC99DA06A3}"/>
                </a:ext>
              </a:extLst>
            </p:cNvPr>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grpSp>
      <p:grpSp>
        <p:nvGrpSpPr>
          <p:cNvPr id="47" name="Google Shape;5572;p16">
            <a:extLst>
              <a:ext uri="{FF2B5EF4-FFF2-40B4-BE49-F238E27FC236}">
                <a16:creationId xmlns:a16="http://schemas.microsoft.com/office/drawing/2014/main" id="{341E463E-F21D-4249-9733-34BF9CA217A7}"/>
              </a:ext>
            </a:extLst>
          </p:cNvPr>
          <p:cNvGrpSpPr/>
          <p:nvPr/>
        </p:nvGrpSpPr>
        <p:grpSpPr>
          <a:xfrm>
            <a:off x="196462" y="2433943"/>
            <a:ext cx="352857" cy="347301"/>
            <a:chOff x="2404875" y="3592725"/>
            <a:chExt cx="298525" cy="293825"/>
          </a:xfrm>
          <a:solidFill>
            <a:schemeClr val="tx2"/>
          </a:solidFill>
        </p:grpSpPr>
        <p:sp>
          <p:nvSpPr>
            <p:cNvPr id="48" name="Google Shape;5573;p16">
              <a:extLst>
                <a:ext uri="{FF2B5EF4-FFF2-40B4-BE49-F238E27FC236}">
                  <a16:creationId xmlns:a16="http://schemas.microsoft.com/office/drawing/2014/main" id="{F9AEF088-D441-4F7B-A90E-7BA684F7F7E9}"/>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5574;p16">
              <a:extLst>
                <a:ext uri="{FF2B5EF4-FFF2-40B4-BE49-F238E27FC236}">
                  <a16:creationId xmlns:a16="http://schemas.microsoft.com/office/drawing/2014/main" id="{1DE1E01A-5314-4EC1-89D5-6C1E772FA374}"/>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5575;p16">
              <a:extLst>
                <a:ext uri="{FF2B5EF4-FFF2-40B4-BE49-F238E27FC236}">
                  <a16:creationId xmlns:a16="http://schemas.microsoft.com/office/drawing/2014/main" id="{24FB185F-D807-4F5E-8977-B526468E41B3}"/>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1" name="Google Shape;5590;p16">
            <a:extLst>
              <a:ext uri="{FF2B5EF4-FFF2-40B4-BE49-F238E27FC236}">
                <a16:creationId xmlns:a16="http://schemas.microsoft.com/office/drawing/2014/main" id="{277E24A2-B44E-4969-8639-66DAAA5A197A}"/>
              </a:ext>
            </a:extLst>
          </p:cNvPr>
          <p:cNvGrpSpPr/>
          <p:nvPr/>
        </p:nvGrpSpPr>
        <p:grpSpPr>
          <a:xfrm>
            <a:off x="177860" y="3304006"/>
            <a:ext cx="352888" cy="349133"/>
            <a:chOff x="4263650" y="3963700"/>
            <a:chExt cx="298550" cy="295375"/>
          </a:xfrm>
          <a:solidFill>
            <a:schemeClr val="tx2"/>
          </a:solidFill>
        </p:grpSpPr>
        <p:sp>
          <p:nvSpPr>
            <p:cNvPr id="52" name="Google Shape;5591;p16">
              <a:extLst>
                <a:ext uri="{FF2B5EF4-FFF2-40B4-BE49-F238E27FC236}">
                  <a16:creationId xmlns:a16="http://schemas.microsoft.com/office/drawing/2014/main" id="{A5B0CFC2-4DFC-4B88-A44D-B84F7AAFF6A7}"/>
                </a:ext>
              </a:extLst>
            </p:cNvPr>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5592;p16">
              <a:extLst>
                <a:ext uri="{FF2B5EF4-FFF2-40B4-BE49-F238E27FC236}">
                  <a16:creationId xmlns:a16="http://schemas.microsoft.com/office/drawing/2014/main" id="{7610F623-ADF9-46D4-B0CE-3E6343272008}"/>
                </a:ext>
              </a:extLst>
            </p:cNvPr>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5593;p16">
              <a:extLst>
                <a:ext uri="{FF2B5EF4-FFF2-40B4-BE49-F238E27FC236}">
                  <a16:creationId xmlns:a16="http://schemas.microsoft.com/office/drawing/2014/main" id="{7F0C4152-09C9-4824-838F-B16E97C79148}"/>
                </a:ext>
              </a:extLst>
            </p:cNvPr>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5594;p16">
              <a:extLst>
                <a:ext uri="{FF2B5EF4-FFF2-40B4-BE49-F238E27FC236}">
                  <a16:creationId xmlns:a16="http://schemas.microsoft.com/office/drawing/2014/main" id="{85072D5A-3DD9-46A3-8852-021B45512FDC}"/>
                </a:ext>
              </a:extLst>
            </p:cNvPr>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5595;p16">
              <a:extLst>
                <a:ext uri="{FF2B5EF4-FFF2-40B4-BE49-F238E27FC236}">
                  <a16:creationId xmlns:a16="http://schemas.microsoft.com/office/drawing/2014/main" id="{4FAD32FD-750C-47CC-AF43-5AB6982A7AFF}"/>
                </a:ext>
              </a:extLst>
            </p:cNvPr>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5596;p16">
              <a:extLst>
                <a:ext uri="{FF2B5EF4-FFF2-40B4-BE49-F238E27FC236}">
                  <a16:creationId xmlns:a16="http://schemas.microsoft.com/office/drawing/2014/main" id="{A78F4739-9598-4758-A448-F9DD43972362}"/>
                </a:ext>
              </a:extLst>
            </p:cNvPr>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5597;p16">
              <a:extLst>
                <a:ext uri="{FF2B5EF4-FFF2-40B4-BE49-F238E27FC236}">
                  <a16:creationId xmlns:a16="http://schemas.microsoft.com/office/drawing/2014/main" id="{4E0F8AA5-3924-4236-994A-8CCAAC61E7D6}"/>
                </a:ext>
              </a:extLst>
            </p:cNvPr>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9" name="Google Shape;5531;p16">
            <a:extLst>
              <a:ext uri="{FF2B5EF4-FFF2-40B4-BE49-F238E27FC236}">
                <a16:creationId xmlns:a16="http://schemas.microsoft.com/office/drawing/2014/main" id="{E67F6A49-939E-4377-BBFB-BB8524779214}"/>
              </a:ext>
            </a:extLst>
          </p:cNvPr>
          <p:cNvGrpSpPr/>
          <p:nvPr/>
        </p:nvGrpSpPr>
        <p:grpSpPr>
          <a:xfrm>
            <a:off x="172752" y="4222051"/>
            <a:ext cx="366364" cy="367290"/>
            <a:chOff x="-61783350" y="3743950"/>
            <a:chExt cx="316650" cy="317450"/>
          </a:xfrm>
          <a:solidFill>
            <a:schemeClr val="tx2"/>
          </a:solidFill>
        </p:grpSpPr>
        <p:sp>
          <p:nvSpPr>
            <p:cNvPr id="60" name="Google Shape;5532;p16">
              <a:extLst>
                <a:ext uri="{FF2B5EF4-FFF2-40B4-BE49-F238E27FC236}">
                  <a16:creationId xmlns:a16="http://schemas.microsoft.com/office/drawing/2014/main" id="{C157647D-86ED-4454-8E75-CDA8268A2984}"/>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5533;p16">
              <a:extLst>
                <a:ext uri="{FF2B5EF4-FFF2-40B4-BE49-F238E27FC236}">
                  <a16:creationId xmlns:a16="http://schemas.microsoft.com/office/drawing/2014/main" id="{02E25065-C547-4F5A-8FB8-8A49FBA61533}"/>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65" name="Google Shape;8552;p14">
            <a:extLst>
              <a:ext uri="{FF2B5EF4-FFF2-40B4-BE49-F238E27FC236}">
                <a16:creationId xmlns:a16="http://schemas.microsoft.com/office/drawing/2014/main" id="{0545BD23-37D3-43F1-82EA-70EB0C216528}"/>
              </a:ext>
            </a:extLst>
          </p:cNvPr>
          <p:cNvGrpSpPr/>
          <p:nvPr/>
        </p:nvGrpSpPr>
        <p:grpSpPr>
          <a:xfrm>
            <a:off x="2958661" y="4740873"/>
            <a:ext cx="355434" cy="355815"/>
            <a:chOff x="4673540" y="3680297"/>
            <a:chExt cx="355434" cy="355815"/>
          </a:xfrm>
          <a:noFill/>
        </p:grpSpPr>
        <p:sp>
          <p:nvSpPr>
            <p:cNvPr id="66" name="Google Shape;8553;p14">
              <a:extLst>
                <a:ext uri="{FF2B5EF4-FFF2-40B4-BE49-F238E27FC236}">
                  <a16:creationId xmlns:a16="http://schemas.microsoft.com/office/drawing/2014/main" id="{CA1D976C-1AF6-47E4-A234-BF1855DF645D}"/>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554;p14">
              <a:extLst>
                <a:ext uri="{FF2B5EF4-FFF2-40B4-BE49-F238E27FC236}">
                  <a16:creationId xmlns:a16="http://schemas.microsoft.com/office/drawing/2014/main" id="{64088C53-5D72-4DB4-9653-CD1BD4EA174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555;p14">
              <a:extLst>
                <a:ext uri="{FF2B5EF4-FFF2-40B4-BE49-F238E27FC236}">
                  <a16:creationId xmlns:a16="http://schemas.microsoft.com/office/drawing/2014/main" id="{3A2D1CD3-8321-4202-82C9-D5CEF6D7B62C}"/>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rupo 68">
            <a:extLst>
              <a:ext uri="{FF2B5EF4-FFF2-40B4-BE49-F238E27FC236}">
                <a16:creationId xmlns:a16="http://schemas.microsoft.com/office/drawing/2014/main" id="{B99CA6A0-A04A-4A83-A87F-87030F73EBA6}"/>
              </a:ext>
            </a:extLst>
          </p:cNvPr>
          <p:cNvGrpSpPr/>
          <p:nvPr/>
        </p:nvGrpSpPr>
        <p:grpSpPr>
          <a:xfrm>
            <a:off x="2872041" y="4405696"/>
            <a:ext cx="528674" cy="528674"/>
            <a:chOff x="2872041" y="5239956"/>
            <a:chExt cx="528674" cy="528674"/>
          </a:xfrm>
        </p:grpSpPr>
        <p:sp>
          <p:nvSpPr>
            <p:cNvPr id="70" name="Elipse 69">
              <a:extLst>
                <a:ext uri="{FF2B5EF4-FFF2-40B4-BE49-F238E27FC236}">
                  <a16:creationId xmlns:a16="http://schemas.microsoft.com/office/drawing/2014/main" id="{DF49F1D3-4646-4F5E-9225-328782C701AA}"/>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1" name="Google Shape;8552;p14">
              <a:extLst>
                <a:ext uri="{FF2B5EF4-FFF2-40B4-BE49-F238E27FC236}">
                  <a16:creationId xmlns:a16="http://schemas.microsoft.com/office/drawing/2014/main" id="{AC8D91C6-E990-4C56-A812-F2AB108FA44F}"/>
                </a:ext>
              </a:extLst>
            </p:cNvPr>
            <p:cNvGrpSpPr/>
            <p:nvPr/>
          </p:nvGrpSpPr>
          <p:grpSpPr>
            <a:xfrm>
              <a:off x="2958661" y="5326386"/>
              <a:ext cx="355434" cy="355815"/>
              <a:chOff x="4673540" y="3680297"/>
              <a:chExt cx="355434" cy="355815"/>
            </a:xfrm>
            <a:solidFill>
              <a:schemeClr val="tx2"/>
            </a:solidFill>
          </p:grpSpPr>
          <p:sp>
            <p:nvSpPr>
              <p:cNvPr id="72" name="Google Shape;8553;p14">
                <a:extLst>
                  <a:ext uri="{FF2B5EF4-FFF2-40B4-BE49-F238E27FC236}">
                    <a16:creationId xmlns:a16="http://schemas.microsoft.com/office/drawing/2014/main" id="{CB2762F9-92DD-42A6-81B2-A6586C7AC2A0}"/>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554;p14">
                <a:extLst>
                  <a:ext uri="{FF2B5EF4-FFF2-40B4-BE49-F238E27FC236}">
                    <a16:creationId xmlns:a16="http://schemas.microsoft.com/office/drawing/2014/main" id="{044D3B7B-D67C-44E2-9DCB-90975AB1BF7B}"/>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555;p14">
                <a:extLst>
                  <a:ext uri="{FF2B5EF4-FFF2-40B4-BE49-F238E27FC236}">
                    <a16:creationId xmlns:a16="http://schemas.microsoft.com/office/drawing/2014/main" id="{0327CA8B-14D7-4F07-8D3B-CF3A2E1EFDCA}"/>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 name="Grupo 74">
            <a:extLst>
              <a:ext uri="{FF2B5EF4-FFF2-40B4-BE49-F238E27FC236}">
                <a16:creationId xmlns:a16="http://schemas.microsoft.com/office/drawing/2014/main" id="{BA65E620-A460-4D84-A56B-09A66D6B7952}"/>
              </a:ext>
            </a:extLst>
          </p:cNvPr>
          <p:cNvGrpSpPr/>
          <p:nvPr/>
        </p:nvGrpSpPr>
        <p:grpSpPr>
          <a:xfrm>
            <a:off x="4286781" y="5239956"/>
            <a:ext cx="528674" cy="528674"/>
            <a:chOff x="4286781" y="5239956"/>
            <a:chExt cx="528674" cy="528674"/>
          </a:xfrm>
        </p:grpSpPr>
        <p:sp>
          <p:nvSpPr>
            <p:cNvPr id="76" name="Elipse 75">
              <a:extLst>
                <a:ext uri="{FF2B5EF4-FFF2-40B4-BE49-F238E27FC236}">
                  <a16:creationId xmlns:a16="http://schemas.microsoft.com/office/drawing/2014/main" id="{EA512075-6B55-41DA-A269-6BE3C7B1154C}"/>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7" name="Google Shape;9565;p16">
              <a:extLst>
                <a:ext uri="{FF2B5EF4-FFF2-40B4-BE49-F238E27FC236}">
                  <a16:creationId xmlns:a16="http://schemas.microsoft.com/office/drawing/2014/main" id="{6AADCEFB-BC6D-4A8D-B1E0-D33458FA9720}"/>
                </a:ext>
              </a:extLst>
            </p:cNvPr>
            <p:cNvGrpSpPr/>
            <p:nvPr/>
          </p:nvGrpSpPr>
          <p:grpSpPr>
            <a:xfrm>
              <a:off x="4374141" y="5344853"/>
              <a:ext cx="353954" cy="318880"/>
              <a:chOff x="3988156" y="3380210"/>
              <a:chExt cx="353954" cy="318880"/>
            </a:xfrm>
            <a:solidFill>
              <a:schemeClr val="tx2"/>
            </a:solidFill>
          </p:grpSpPr>
          <p:sp>
            <p:nvSpPr>
              <p:cNvPr id="78" name="Google Shape;9566;p16">
                <a:extLst>
                  <a:ext uri="{FF2B5EF4-FFF2-40B4-BE49-F238E27FC236}">
                    <a16:creationId xmlns:a16="http://schemas.microsoft.com/office/drawing/2014/main" id="{CB60ECED-38F3-4946-A152-014602703F74}"/>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567;p16">
                <a:extLst>
                  <a:ext uri="{FF2B5EF4-FFF2-40B4-BE49-F238E27FC236}">
                    <a16:creationId xmlns:a16="http://schemas.microsoft.com/office/drawing/2014/main" id="{B2B96E68-9908-4BA7-95B9-6180DA1AC815}"/>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568;p16">
                <a:extLst>
                  <a:ext uri="{FF2B5EF4-FFF2-40B4-BE49-F238E27FC236}">
                    <a16:creationId xmlns:a16="http://schemas.microsoft.com/office/drawing/2014/main" id="{E8DB0FD6-839F-4580-9025-8AAA78B364B3}"/>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569;p16">
                <a:extLst>
                  <a:ext uri="{FF2B5EF4-FFF2-40B4-BE49-F238E27FC236}">
                    <a16:creationId xmlns:a16="http://schemas.microsoft.com/office/drawing/2014/main" id="{997E339E-8DE9-4558-A86B-86490E70EB1D}"/>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570;p16">
                <a:extLst>
                  <a:ext uri="{FF2B5EF4-FFF2-40B4-BE49-F238E27FC236}">
                    <a16:creationId xmlns:a16="http://schemas.microsoft.com/office/drawing/2014/main" id="{DCCEDC45-7D29-44A4-8DC7-7859B93AB9D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 name="Grupo 82">
            <a:extLst>
              <a:ext uri="{FF2B5EF4-FFF2-40B4-BE49-F238E27FC236}">
                <a16:creationId xmlns:a16="http://schemas.microsoft.com/office/drawing/2014/main" id="{727A7CD8-6CF0-4E3A-95AA-70C71583C9B6}"/>
              </a:ext>
            </a:extLst>
          </p:cNvPr>
          <p:cNvGrpSpPr/>
          <p:nvPr/>
        </p:nvGrpSpPr>
        <p:grpSpPr>
          <a:xfrm>
            <a:off x="5720764" y="5239955"/>
            <a:ext cx="528675" cy="528675"/>
            <a:chOff x="5720764" y="5239955"/>
            <a:chExt cx="528675" cy="528675"/>
          </a:xfrm>
        </p:grpSpPr>
        <p:sp>
          <p:nvSpPr>
            <p:cNvPr id="84" name="Elipse 83">
              <a:extLst>
                <a:ext uri="{FF2B5EF4-FFF2-40B4-BE49-F238E27FC236}">
                  <a16:creationId xmlns:a16="http://schemas.microsoft.com/office/drawing/2014/main" id="{C86782C5-5824-43DC-98F7-A6ACBC3BC9D7}"/>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5" name="Google Shape;9481;p16">
              <a:extLst>
                <a:ext uri="{FF2B5EF4-FFF2-40B4-BE49-F238E27FC236}">
                  <a16:creationId xmlns:a16="http://schemas.microsoft.com/office/drawing/2014/main" id="{B6B97551-88F2-4E97-B80F-ADEEA2E54A0E}"/>
                </a:ext>
              </a:extLst>
            </p:cNvPr>
            <p:cNvGrpSpPr/>
            <p:nvPr/>
          </p:nvGrpSpPr>
          <p:grpSpPr>
            <a:xfrm>
              <a:off x="5761688" y="5340763"/>
              <a:ext cx="446826" cy="327059"/>
              <a:chOff x="5733194" y="2431718"/>
              <a:chExt cx="446826" cy="327059"/>
            </a:xfrm>
            <a:solidFill>
              <a:schemeClr val="tx2"/>
            </a:solidFill>
          </p:grpSpPr>
          <p:sp>
            <p:nvSpPr>
              <p:cNvPr id="86" name="Google Shape;9482;p16">
                <a:extLst>
                  <a:ext uri="{FF2B5EF4-FFF2-40B4-BE49-F238E27FC236}">
                    <a16:creationId xmlns:a16="http://schemas.microsoft.com/office/drawing/2014/main" id="{E69D4716-F7C1-429B-AB7D-B1B4CEB8E537}"/>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83;p16">
                <a:extLst>
                  <a:ext uri="{FF2B5EF4-FFF2-40B4-BE49-F238E27FC236}">
                    <a16:creationId xmlns:a16="http://schemas.microsoft.com/office/drawing/2014/main" id="{1A92444A-F87F-4A3C-8403-05DE019101B4}"/>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484;p16">
                <a:extLst>
                  <a:ext uri="{FF2B5EF4-FFF2-40B4-BE49-F238E27FC236}">
                    <a16:creationId xmlns:a16="http://schemas.microsoft.com/office/drawing/2014/main" id="{B0F35281-D4A7-4E3B-BD71-EFDB7B97C1F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rupo 88">
            <a:extLst>
              <a:ext uri="{FF2B5EF4-FFF2-40B4-BE49-F238E27FC236}">
                <a16:creationId xmlns:a16="http://schemas.microsoft.com/office/drawing/2014/main" id="{96325CBD-38CA-43FE-A272-FD7C9292FE3B}"/>
              </a:ext>
            </a:extLst>
          </p:cNvPr>
          <p:cNvGrpSpPr/>
          <p:nvPr/>
        </p:nvGrpSpPr>
        <p:grpSpPr>
          <a:xfrm>
            <a:off x="7159237" y="5228879"/>
            <a:ext cx="546290" cy="546290"/>
            <a:chOff x="7159237" y="5228879"/>
            <a:chExt cx="546290" cy="546290"/>
          </a:xfrm>
        </p:grpSpPr>
        <p:sp>
          <p:nvSpPr>
            <p:cNvPr id="90" name="Elipse 89">
              <a:extLst>
                <a:ext uri="{FF2B5EF4-FFF2-40B4-BE49-F238E27FC236}">
                  <a16:creationId xmlns:a16="http://schemas.microsoft.com/office/drawing/2014/main" id="{87B2FD06-4932-43E0-ADB8-F0028A7B4F38}"/>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1" name="Google Shape;9364;p16">
              <a:extLst>
                <a:ext uri="{FF2B5EF4-FFF2-40B4-BE49-F238E27FC236}">
                  <a16:creationId xmlns:a16="http://schemas.microsoft.com/office/drawing/2014/main" id="{0DCE1E54-288B-4A9F-9967-4F738EC6A5B1}"/>
                </a:ext>
              </a:extLst>
            </p:cNvPr>
            <p:cNvGrpSpPr/>
            <p:nvPr/>
          </p:nvGrpSpPr>
          <p:grpSpPr>
            <a:xfrm>
              <a:off x="7254833" y="5324284"/>
              <a:ext cx="355099" cy="355481"/>
              <a:chOff x="3539102" y="2427549"/>
              <a:chExt cx="355099" cy="355481"/>
            </a:xfrm>
            <a:solidFill>
              <a:schemeClr val="tx2"/>
            </a:solidFill>
          </p:grpSpPr>
          <p:sp>
            <p:nvSpPr>
              <p:cNvPr id="92" name="Google Shape;9365;p16">
                <a:extLst>
                  <a:ext uri="{FF2B5EF4-FFF2-40B4-BE49-F238E27FC236}">
                    <a16:creationId xmlns:a16="http://schemas.microsoft.com/office/drawing/2014/main" id="{88777F76-F122-431A-9FF1-4539AAE100A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66;p16">
                <a:extLst>
                  <a:ext uri="{FF2B5EF4-FFF2-40B4-BE49-F238E27FC236}">
                    <a16:creationId xmlns:a16="http://schemas.microsoft.com/office/drawing/2014/main" id="{2B72286D-D70A-4002-BEE6-A4F83E676AAA}"/>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 name="Grupo 93">
            <a:extLst>
              <a:ext uri="{FF2B5EF4-FFF2-40B4-BE49-F238E27FC236}">
                <a16:creationId xmlns:a16="http://schemas.microsoft.com/office/drawing/2014/main" id="{F07A9D62-B0E9-4BFC-B801-9B46758A25C1}"/>
              </a:ext>
            </a:extLst>
          </p:cNvPr>
          <p:cNvGrpSpPr/>
          <p:nvPr/>
        </p:nvGrpSpPr>
        <p:grpSpPr>
          <a:xfrm>
            <a:off x="1452060" y="5280286"/>
            <a:ext cx="534946" cy="534946"/>
            <a:chOff x="1452060" y="4405696"/>
            <a:chExt cx="534946" cy="534946"/>
          </a:xfrm>
        </p:grpSpPr>
        <p:sp>
          <p:nvSpPr>
            <p:cNvPr id="95" name="Elipse 94">
              <a:extLst>
                <a:ext uri="{FF2B5EF4-FFF2-40B4-BE49-F238E27FC236}">
                  <a16:creationId xmlns:a16="http://schemas.microsoft.com/office/drawing/2014/main" id="{84421098-94B0-4480-A4FD-27C9055E142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6" name="Google Shape;9763;p16">
              <a:extLst>
                <a:ext uri="{FF2B5EF4-FFF2-40B4-BE49-F238E27FC236}">
                  <a16:creationId xmlns:a16="http://schemas.microsoft.com/office/drawing/2014/main" id="{C9913D12-A1A6-466C-99B9-F3068A9894CD}"/>
                </a:ext>
              </a:extLst>
            </p:cNvPr>
            <p:cNvGrpSpPr/>
            <p:nvPr/>
          </p:nvGrpSpPr>
          <p:grpSpPr>
            <a:xfrm>
              <a:off x="1587258" y="4496558"/>
              <a:ext cx="264550" cy="353222"/>
              <a:chOff x="903530" y="3806125"/>
              <a:chExt cx="264550" cy="353222"/>
            </a:xfrm>
            <a:solidFill>
              <a:schemeClr val="tx2"/>
            </a:solidFill>
          </p:grpSpPr>
          <p:sp>
            <p:nvSpPr>
              <p:cNvPr id="97" name="Google Shape;9764;p16">
                <a:extLst>
                  <a:ext uri="{FF2B5EF4-FFF2-40B4-BE49-F238E27FC236}">
                    <a16:creationId xmlns:a16="http://schemas.microsoft.com/office/drawing/2014/main" id="{2E32ACAB-2146-44E2-8867-01B7E73E8896}"/>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765;p16">
                <a:extLst>
                  <a:ext uri="{FF2B5EF4-FFF2-40B4-BE49-F238E27FC236}">
                    <a16:creationId xmlns:a16="http://schemas.microsoft.com/office/drawing/2014/main" id="{BC22A08D-F479-4E11-B05B-696962EA91E3}"/>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766;p16">
                <a:extLst>
                  <a:ext uri="{FF2B5EF4-FFF2-40B4-BE49-F238E27FC236}">
                    <a16:creationId xmlns:a16="http://schemas.microsoft.com/office/drawing/2014/main" id="{5E1FE91F-AC75-4742-B0FA-1D407008F97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767;p16">
                <a:extLst>
                  <a:ext uri="{FF2B5EF4-FFF2-40B4-BE49-F238E27FC236}">
                    <a16:creationId xmlns:a16="http://schemas.microsoft.com/office/drawing/2014/main" id="{D726437C-3C64-4DB8-9C96-AFB27454CB3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 name="Forma libre: forma 100">
            <a:extLst>
              <a:ext uri="{FF2B5EF4-FFF2-40B4-BE49-F238E27FC236}">
                <a16:creationId xmlns:a16="http://schemas.microsoft.com/office/drawing/2014/main" id="{70DE41BF-4948-4287-91A3-8D7C0E199093}"/>
              </a:ext>
            </a:extLst>
          </p:cNvPr>
          <p:cNvSpPr/>
          <p:nvPr/>
        </p:nvSpPr>
        <p:spPr>
          <a:xfrm>
            <a:off x="-5887786"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02" name="Google Shape;9565;p16">
            <a:extLst>
              <a:ext uri="{FF2B5EF4-FFF2-40B4-BE49-F238E27FC236}">
                <a16:creationId xmlns:a16="http://schemas.microsoft.com/office/drawing/2014/main" id="{8394D885-DD1C-4C9D-8D2D-427C164F6C5D}"/>
              </a:ext>
            </a:extLst>
          </p:cNvPr>
          <p:cNvGrpSpPr/>
          <p:nvPr/>
        </p:nvGrpSpPr>
        <p:grpSpPr>
          <a:xfrm>
            <a:off x="4374141" y="4759340"/>
            <a:ext cx="353954" cy="318880"/>
            <a:chOff x="3988156" y="3380210"/>
            <a:chExt cx="353954" cy="318880"/>
          </a:xfrm>
          <a:solidFill>
            <a:schemeClr val="tx2"/>
          </a:solidFill>
        </p:grpSpPr>
        <p:sp>
          <p:nvSpPr>
            <p:cNvPr id="103" name="Google Shape;9566;p16">
              <a:extLst>
                <a:ext uri="{FF2B5EF4-FFF2-40B4-BE49-F238E27FC236}">
                  <a16:creationId xmlns:a16="http://schemas.microsoft.com/office/drawing/2014/main" id="{0A16CB4A-0003-4A5E-921E-0A968EDA96F6}"/>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567;p16">
              <a:extLst>
                <a:ext uri="{FF2B5EF4-FFF2-40B4-BE49-F238E27FC236}">
                  <a16:creationId xmlns:a16="http://schemas.microsoft.com/office/drawing/2014/main" id="{CD2FED6B-01B9-46B5-BEEA-F9677BB86904}"/>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568;p16">
              <a:extLst>
                <a:ext uri="{FF2B5EF4-FFF2-40B4-BE49-F238E27FC236}">
                  <a16:creationId xmlns:a16="http://schemas.microsoft.com/office/drawing/2014/main" id="{78BB766D-1453-469C-AA3D-F28C8A51AD94}"/>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569;p16">
              <a:extLst>
                <a:ext uri="{FF2B5EF4-FFF2-40B4-BE49-F238E27FC236}">
                  <a16:creationId xmlns:a16="http://schemas.microsoft.com/office/drawing/2014/main" id="{5783077E-46FB-413F-A847-85474D99E4BF}"/>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570;p16">
              <a:extLst>
                <a:ext uri="{FF2B5EF4-FFF2-40B4-BE49-F238E27FC236}">
                  <a16:creationId xmlns:a16="http://schemas.microsoft.com/office/drawing/2014/main" id="{136054FE-52B0-4C5C-A9AE-321FE06B1B69}"/>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9481;p16">
            <a:extLst>
              <a:ext uri="{FF2B5EF4-FFF2-40B4-BE49-F238E27FC236}">
                <a16:creationId xmlns:a16="http://schemas.microsoft.com/office/drawing/2014/main" id="{7583EACD-0DCB-4A4D-9A38-B1328EAF2902}"/>
              </a:ext>
            </a:extLst>
          </p:cNvPr>
          <p:cNvGrpSpPr/>
          <p:nvPr/>
        </p:nvGrpSpPr>
        <p:grpSpPr>
          <a:xfrm>
            <a:off x="5761688" y="4755251"/>
            <a:ext cx="446826" cy="327059"/>
            <a:chOff x="5733194" y="2431718"/>
            <a:chExt cx="446826" cy="327059"/>
          </a:xfrm>
          <a:solidFill>
            <a:schemeClr val="tx2"/>
          </a:solidFill>
        </p:grpSpPr>
        <p:sp>
          <p:nvSpPr>
            <p:cNvPr id="109" name="Google Shape;9482;p16">
              <a:extLst>
                <a:ext uri="{FF2B5EF4-FFF2-40B4-BE49-F238E27FC236}">
                  <a16:creationId xmlns:a16="http://schemas.microsoft.com/office/drawing/2014/main" id="{4CEFC8BE-09DE-4077-BAD3-94BC23202DCC}"/>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483;p16">
              <a:extLst>
                <a:ext uri="{FF2B5EF4-FFF2-40B4-BE49-F238E27FC236}">
                  <a16:creationId xmlns:a16="http://schemas.microsoft.com/office/drawing/2014/main" id="{448BAF22-0767-46B2-9FA3-CC6FF1741403}"/>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484;p16">
              <a:extLst>
                <a:ext uri="{FF2B5EF4-FFF2-40B4-BE49-F238E27FC236}">
                  <a16:creationId xmlns:a16="http://schemas.microsoft.com/office/drawing/2014/main" id="{03338AA4-1605-4B40-A34D-06198540AA62}"/>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9364;p16">
            <a:extLst>
              <a:ext uri="{FF2B5EF4-FFF2-40B4-BE49-F238E27FC236}">
                <a16:creationId xmlns:a16="http://schemas.microsoft.com/office/drawing/2014/main" id="{50552CB0-2ABC-4D2A-AA30-71FCC2E0CE0C}"/>
              </a:ext>
            </a:extLst>
          </p:cNvPr>
          <p:cNvGrpSpPr/>
          <p:nvPr/>
        </p:nvGrpSpPr>
        <p:grpSpPr>
          <a:xfrm>
            <a:off x="7254833" y="4741040"/>
            <a:ext cx="355099" cy="355481"/>
            <a:chOff x="3539102" y="2427549"/>
            <a:chExt cx="355099" cy="355481"/>
          </a:xfrm>
          <a:solidFill>
            <a:schemeClr val="tx2"/>
          </a:solidFill>
        </p:grpSpPr>
        <p:sp>
          <p:nvSpPr>
            <p:cNvPr id="113" name="Google Shape;9365;p16">
              <a:extLst>
                <a:ext uri="{FF2B5EF4-FFF2-40B4-BE49-F238E27FC236}">
                  <a16:creationId xmlns:a16="http://schemas.microsoft.com/office/drawing/2014/main" id="{6E63EF22-9B15-41C1-A5F4-583E46CA0685}"/>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366;p16">
              <a:extLst>
                <a:ext uri="{FF2B5EF4-FFF2-40B4-BE49-F238E27FC236}">
                  <a16:creationId xmlns:a16="http://schemas.microsoft.com/office/drawing/2014/main" id="{31A60177-5623-4A2F-96E7-95DEF2038D35}"/>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9763;p16">
            <a:extLst>
              <a:ext uri="{FF2B5EF4-FFF2-40B4-BE49-F238E27FC236}">
                <a16:creationId xmlns:a16="http://schemas.microsoft.com/office/drawing/2014/main" id="{089C2AB3-304B-43FE-AA3C-28291683F9DF}"/>
              </a:ext>
            </a:extLst>
          </p:cNvPr>
          <p:cNvGrpSpPr/>
          <p:nvPr/>
        </p:nvGrpSpPr>
        <p:grpSpPr>
          <a:xfrm>
            <a:off x="1587258" y="4742169"/>
            <a:ext cx="264550" cy="353222"/>
            <a:chOff x="903530" y="3806125"/>
            <a:chExt cx="264550" cy="353222"/>
          </a:xfrm>
          <a:solidFill>
            <a:schemeClr val="tx2"/>
          </a:solidFill>
        </p:grpSpPr>
        <p:sp>
          <p:nvSpPr>
            <p:cNvPr id="116" name="Google Shape;9764;p16">
              <a:extLst>
                <a:ext uri="{FF2B5EF4-FFF2-40B4-BE49-F238E27FC236}">
                  <a16:creationId xmlns:a16="http://schemas.microsoft.com/office/drawing/2014/main" id="{AED9A83D-3CEC-4DAB-9E59-73FD89E8645E}"/>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765;p16">
              <a:extLst>
                <a:ext uri="{FF2B5EF4-FFF2-40B4-BE49-F238E27FC236}">
                  <a16:creationId xmlns:a16="http://schemas.microsoft.com/office/drawing/2014/main" id="{AB51EF2D-3E92-4F50-8613-144DC2C462D1}"/>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766;p16">
              <a:extLst>
                <a:ext uri="{FF2B5EF4-FFF2-40B4-BE49-F238E27FC236}">
                  <a16:creationId xmlns:a16="http://schemas.microsoft.com/office/drawing/2014/main" id="{9CC7C0C7-04F9-4331-8391-EB2B10433A9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767;p16">
              <a:extLst>
                <a:ext uri="{FF2B5EF4-FFF2-40B4-BE49-F238E27FC236}">
                  <a16:creationId xmlns:a16="http://schemas.microsoft.com/office/drawing/2014/main" id="{83609360-6F37-410E-84BF-F31F9837B325}"/>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24FB6AF2-5E2A-4613-B5F3-CDCF25BCEC27}"/>
              </a:ext>
            </a:extLst>
          </p:cNvPr>
          <p:cNvSpPr/>
          <p:nvPr/>
        </p:nvSpPr>
        <p:spPr>
          <a:xfrm>
            <a:off x="972807" y="1466473"/>
            <a:ext cx="4448280" cy="2661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972807" y="491103"/>
            <a:ext cx="5235707" cy="715566"/>
          </a:xfrm>
        </p:spPr>
        <p:txBody>
          <a:bodyPr>
            <a:normAutofit fontScale="90000"/>
          </a:bodyPr>
          <a:lstStyle/>
          <a:p>
            <a:pPr algn="l"/>
            <a:r>
              <a:rPr lang="es-ES" dirty="0" err="1">
                <a:effectLst>
                  <a:outerShdw blurRad="38100" dist="38100" dir="2700000" algn="tl">
                    <a:srgbClr val="000000">
                      <a:alpha val="43137"/>
                    </a:srgbClr>
                  </a:outerShdw>
                </a:effectLst>
              </a:rPr>
              <a:t>Background</a:t>
            </a:r>
            <a:r>
              <a:rPr lang="es-ES" dirty="0">
                <a:effectLst>
                  <a:outerShdw blurRad="38100" dist="38100" dir="2700000" algn="tl">
                    <a:srgbClr val="000000">
                      <a:alpha val="43137"/>
                    </a:srgbClr>
                  </a:outerShdw>
                </a:effectLst>
              </a:rPr>
              <a:t> </a:t>
            </a:r>
            <a:r>
              <a:rPr lang="es-ES" dirty="0" err="1">
                <a:effectLst>
                  <a:outerShdw blurRad="38100" dist="38100" dir="2700000" algn="tl">
                    <a:srgbClr val="000000">
                      <a:alpha val="43137"/>
                    </a:srgbClr>
                  </a:outerShdw>
                </a:effectLst>
              </a:rPr>
              <a:t>of</a:t>
            </a:r>
            <a:r>
              <a:rPr lang="es-ES" dirty="0">
                <a:effectLst>
                  <a:outerShdw blurRad="38100" dist="38100" dir="2700000" algn="tl">
                    <a:srgbClr val="000000">
                      <a:alpha val="43137"/>
                    </a:srgbClr>
                  </a:outerShdw>
                </a:effectLst>
              </a:rPr>
              <a:t> </a:t>
            </a:r>
            <a:r>
              <a:rPr lang="es-ES" dirty="0" err="1">
                <a:effectLst>
                  <a:outerShdw blurRad="38100" dist="38100" dir="2700000" algn="tl">
                    <a:srgbClr val="000000">
                      <a:alpha val="43137"/>
                    </a:srgbClr>
                  </a:outerShdw>
                </a:effectLst>
              </a:rPr>
              <a:t>Customer</a:t>
            </a:r>
            <a:r>
              <a:rPr lang="es-ES" dirty="0">
                <a:effectLst>
                  <a:outerShdw blurRad="38100" dist="38100" dir="2700000" algn="tl">
                    <a:srgbClr val="000000">
                      <a:alpha val="43137"/>
                    </a:srgbClr>
                  </a:outerShdw>
                </a:effectLst>
              </a:rPr>
              <a:t> </a:t>
            </a:r>
            <a:r>
              <a:rPr lang="es-ES" dirty="0" err="1">
                <a:effectLst>
                  <a:outerShdw blurRad="38100" dist="38100" dir="2700000" algn="tl">
                    <a:srgbClr val="000000">
                      <a:alpha val="43137"/>
                    </a:srgbClr>
                  </a:outerShdw>
                </a:effectLst>
              </a:rPr>
              <a:t>Clustering</a:t>
            </a:r>
            <a:endParaRPr lang="en-US"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72807" y="1527926"/>
            <a:ext cx="4448280" cy="2556309"/>
          </a:xfrm>
        </p:spPr>
        <p:txBody>
          <a:bodyPr>
            <a:noAutofit/>
          </a:bodyPr>
          <a:lstStyle/>
          <a:p>
            <a:r>
              <a:rPr lang="en-US" b="1" dirty="0"/>
              <a:t>Definition:</a:t>
            </a:r>
          </a:p>
          <a:p>
            <a:pPr marL="285750" indent="-285750">
              <a:buFont typeface="Arial" panose="020B0604020202020204" pitchFamily="34" charset="0"/>
              <a:buChar char="•"/>
            </a:pPr>
            <a:r>
              <a:rPr lang="en-US" dirty="0"/>
              <a:t>Customer clustering is the grouping of customers based on their similarities to better understand and meet the needs of different groups.</a:t>
            </a:r>
          </a:p>
          <a:p>
            <a:r>
              <a:rPr lang="en-US" b="1" dirty="0"/>
              <a:t>Significance:</a:t>
            </a:r>
          </a:p>
          <a:p>
            <a:pPr marL="285750" indent="-285750">
              <a:buFont typeface="Arial" panose="020B0604020202020204" pitchFamily="34" charset="0"/>
              <a:buChar char="•"/>
            </a:pPr>
            <a:r>
              <a:rPr lang="en-US" dirty="0"/>
              <a:t>Personalized Marketing and Service</a:t>
            </a:r>
          </a:p>
          <a:p>
            <a:pPr marL="285750" indent="-285750">
              <a:buFont typeface="Arial" panose="020B0604020202020204" pitchFamily="34" charset="0"/>
              <a:buChar char="•"/>
            </a:pPr>
            <a:r>
              <a:rPr lang="en-US" dirty="0"/>
              <a:t>Enhanced Customer Satisfaction and Loyalty</a:t>
            </a:r>
          </a:p>
          <a:p>
            <a:pPr marL="285750" indent="-285750">
              <a:buFont typeface="Arial" panose="020B0604020202020204" pitchFamily="34" charset="0"/>
              <a:buChar char="•"/>
            </a:pPr>
            <a:r>
              <a:rPr lang="en-US" dirty="0"/>
              <a:t>Increased Sales and Profits</a:t>
            </a:r>
          </a:p>
          <a:p>
            <a:pPr marL="285750" indent="-285750">
              <a:buFont typeface="Arial" panose="020B0604020202020204" pitchFamily="34" charset="0"/>
              <a:buChar char="•"/>
            </a:pPr>
            <a:r>
              <a:rPr lang="en-US" dirty="0"/>
              <a:t>Predictive Insights and Planning</a:t>
            </a:r>
          </a:p>
          <a:p>
            <a:endParaRPr lang="en-US" dirty="0"/>
          </a:p>
        </p:txBody>
      </p:sp>
      <p:grpSp>
        <p:nvGrpSpPr>
          <p:cNvPr id="64" name="Google Shape;8552;p14">
            <a:extLst>
              <a:ext uri="{FF2B5EF4-FFF2-40B4-BE49-F238E27FC236}">
                <a16:creationId xmlns:a16="http://schemas.microsoft.com/office/drawing/2014/main" id="{0D561E0B-09A0-4FB2-A2C9-F41D38B39AF5}"/>
              </a:ext>
            </a:extLst>
          </p:cNvPr>
          <p:cNvGrpSpPr/>
          <p:nvPr/>
        </p:nvGrpSpPr>
        <p:grpSpPr>
          <a:xfrm>
            <a:off x="2958661" y="4740873"/>
            <a:ext cx="355434" cy="355815"/>
            <a:chOff x="4673540" y="3680297"/>
            <a:chExt cx="355434" cy="355815"/>
          </a:xfrm>
          <a:noFill/>
        </p:grpSpPr>
        <p:sp>
          <p:nvSpPr>
            <p:cNvPr id="66" name="Google Shape;8553;p14">
              <a:extLst>
                <a:ext uri="{FF2B5EF4-FFF2-40B4-BE49-F238E27FC236}">
                  <a16:creationId xmlns:a16="http://schemas.microsoft.com/office/drawing/2014/main" id="{696BE42C-DF86-4BE8-BE0F-8E2EBC26A731}"/>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554;p14">
              <a:extLst>
                <a:ext uri="{FF2B5EF4-FFF2-40B4-BE49-F238E27FC236}">
                  <a16:creationId xmlns:a16="http://schemas.microsoft.com/office/drawing/2014/main" id="{155C4446-14E0-4DB2-9E8D-7D3AFE5E6922}"/>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555;p14">
              <a:extLst>
                <a:ext uri="{FF2B5EF4-FFF2-40B4-BE49-F238E27FC236}">
                  <a16:creationId xmlns:a16="http://schemas.microsoft.com/office/drawing/2014/main" id="{CE4BAE85-0129-4F88-9FD8-64EB49B2B923}"/>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rupo 68">
            <a:extLst>
              <a:ext uri="{FF2B5EF4-FFF2-40B4-BE49-F238E27FC236}">
                <a16:creationId xmlns:a16="http://schemas.microsoft.com/office/drawing/2014/main" id="{42176CA4-D940-412B-9A13-685E9712EB73}"/>
              </a:ext>
            </a:extLst>
          </p:cNvPr>
          <p:cNvGrpSpPr/>
          <p:nvPr/>
        </p:nvGrpSpPr>
        <p:grpSpPr>
          <a:xfrm>
            <a:off x="2872041" y="4405696"/>
            <a:ext cx="528674" cy="528674"/>
            <a:chOff x="2872041" y="5239956"/>
            <a:chExt cx="528674" cy="528674"/>
          </a:xfrm>
        </p:grpSpPr>
        <p:sp>
          <p:nvSpPr>
            <p:cNvPr id="70" name="Elipse 69">
              <a:extLst>
                <a:ext uri="{FF2B5EF4-FFF2-40B4-BE49-F238E27FC236}">
                  <a16:creationId xmlns:a16="http://schemas.microsoft.com/office/drawing/2014/main" id="{B9A10E0D-8321-47A8-86DB-85EEA8142864}"/>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1" name="Google Shape;8552;p14">
              <a:extLst>
                <a:ext uri="{FF2B5EF4-FFF2-40B4-BE49-F238E27FC236}">
                  <a16:creationId xmlns:a16="http://schemas.microsoft.com/office/drawing/2014/main" id="{D8984379-0CC4-4080-8237-A710D50B27F4}"/>
                </a:ext>
              </a:extLst>
            </p:cNvPr>
            <p:cNvGrpSpPr/>
            <p:nvPr/>
          </p:nvGrpSpPr>
          <p:grpSpPr>
            <a:xfrm>
              <a:off x="2958661" y="5326386"/>
              <a:ext cx="355434" cy="355815"/>
              <a:chOff x="4673540" y="3680297"/>
              <a:chExt cx="355434" cy="355815"/>
            </a:xfrm>
            <a:solidFill>
              <a:schemeClr val="tx2"/>
            </a:solidFill>
          </p:grpSpPr>
          <p:sp>
            <p:nvSpPr>
              <p:cNvPr id="72" name="Google Shape;8553;p14">
                <a:extLst>
                  <a:ext uri="{FF2B5EF4-FFF2-40B4-BE49-F238E27FC236}">
                    <a16:creationId xmlns:a16="http://schemas.microsoft.com/office/drawing/2014/main" id="{9B0E61E3-8D57-47BF-A928-DE2401EFF784}"/>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554;p14">
                <a:extLst>
                  <a:ext uri="{FF2B5EF4-FFF2-40B4-BE49-F238E27FC236}">
                    <a16:creationId xmlns:a16="http://schemas.microsoft.com/office/drawing/2014/main" id="{E715CF33-61EE-47B3-8882-B78EF4BF5F01}"/>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555;p14">
                <a:extLst>
                  <a:ext uri="{FF2B5EF4-FFF2-40B4-BE49-F238E27FC236}">
                    <a16:creationId xmlns:a16="http://schemas.microsoft.com/office/drawing/2014/main" id="{4061B8BE-B0A1-454B-8F98-B2560A62C77D}"/>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 name="Grupo 74">
            <a:extLst>
              <a:ext uri="{FF2B5EF4-FFF2-40B4-BE49-F238E27FC236}">
                <a16:creationId xmlns:a16="http://schemas.microsoft.com/office/drawing/2014/main" id="{9B2D2FE4-82FA-4BE7-ADCF-00EE8097E5DA}"/>
              </a:ext>
            </a:extLst>
          </p:cNvPr>
          <p:cNvGrpSpPr/>
          <p:nvPr/>
        </p:nvGrpSpPr>
        <p:grpSpPr>
          <a:xfrm>
            <a:off x="4286781" y="5239956"/>
            <a:ext cx="528674" cy="528674"/>
            <a:chOff x="4286781" y="5239956"/>
            <a:chExt cx="528674" cy="528674"/>
          </a:xfrm>
        </p:grpSpPr>
        <p:sp>
          <p:nvSpPr>
            <p:cNvPr id="76" name="Elipse 75">
              <a:extLst>
                <a:ext uri="{FF2B5EF4-FFF2-40B4-BE49-F238E27FC236}">
                  <a16:creationId xmlns:a16="http://schemas.microsoft.com/office/drawing/2014/main" id="{AA31D474-1AAF-4282-8B98-4A3194927966}"/>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7" name="Google Shape;9565;p16">
              <a:extLst>
                <a:ext uri="{FF2B5EF4-FFF2-40B4-BE49-F238E27FC236}">
                  <a16:creationId xmlns:a16="http://schemas.microsoft.com/office/drawing/2014/main" id="{E3D2DA94-52FE-4339-A5B1-D07E7A138232}"/>
                </a:ext>
              </a:extLst>
            </p:cNvPr>
            <p:cNvGrpSpPr/>
            <p:nvPr/>
          </p:nvGrpSpPr>
          <p:grpSpPr>
            <a:xfrm>
              <a:off x="4374141" y="5344853"/>
              <a:ext cx="353954" cy="318880"/>
              <a:chOff x="3988156" y="3380210"/>
              <a:chExt cx="353954" cy="318880"/>
            </a:xfrm>
            <a:solidFill>
              <a:schemeClr val="tx2"/>
            </a:solidFill>
          </p:grpSpPr>
          <p:sp>
            <p:nvSpPr>
              <p:cNvPr id="78" name="Google Shape;9566;p16">
                <a:extLst>
                  <a:ext uri="{FF2B5EF4-FFF2-40B4-BE49-F238E27FC236}">
                    <a16:creationId xmlns:a16="http://schemas.microsoft.com/office/drawing/2014/main" id="{95F1891F-C788-4434-A477-3423AD0A0740}"/>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567;p16">
                <a:extLst>
                  <a:ext uri="{FF2B5EF4-FFF2-40B4-BE49-F238E27FC236}">
                    <a16:creationId xmlns:a16="http://schemas.microsoft.com/office/drawing/2014/main" id="{E0063A85-BD76-4879-B12E-703E2D3B6044}"/>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568;p16">
                <a:extLst>
                  <a:ext uri="{FF2B5EF4-FFF2-40B4-BE49-F238E27FC236}">
                    <a16:creationId xmlns:a16="http://schemas.microsoft.com/office/drawing/2014/main" id="{E6ECF784-383D-4945-98AD-DE595D7233BC}"/>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569;p16">
                <a:extLst>
                  <a:ext uri="{FF2B5EF4-FFF2-40B4-BE49-F238E27FC236}">
                    <a16:creationId xmlns:a16="http://schemas.microsoft.com/office/drawing/2014/main" id="{A4F4AE86-71EC-48B4-99B5-326531EF560D}"/>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570;p16">
                <a:extLst>
                  <a:ext uri="{FF2B5EF4-FFF2-40B4-BE49-F238E27FC236}">
                    <a16:creationId xmlns:a16="http://schemas.microsoft.com/office/drawing/2014/main" id="{17E98E72-E0E4-4E1B-BC34-9C672F97808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 name="Grupo 82">
            <a:extLst>
              <a:ext uri="{FF2B5EF4-FFF2-40B4-BE49-F238E27FC236}">
                <a16:creationId xmlns:a16="http://schemas.microsoft.com/office/drawing/2014/main" id="{E204ED3C-9DA8-484A-AC31-EE81B1587D86}"/>
              </a:ext>
            </a:extLst>
          </p:cNvPr>
          <p:cNvGrpSpPr/>
          <p:nvPr/>
        </p:nvGrpSpPr>
        <p:grpSpPr>
          <a:xfrm>
            <a:off x="5720764" y="5239955"/>
            <a:ext cx="528675" cy="528675"/>
            <a:chOff x="5720764" y="5239955"/>
            <a:chExt cx="528675" cy="528675"/>
          </a:xfrm>
        </p:grpSpPr>
        <p:sp>
          <p:nvSpPr>
            <p:cNvPr id="84" name="Elipse 83">
              <a:extLst>
                <a:ext uri="{FF2B5EF4-FFF2-40B4-BE49-F238E27FC236}">
                  <a16:creationId xmlns:a16="http://schemas.microsoft.com/office/drawing/2014/main" id="{A4C9EAE7-E7CF-47E8-8444-F46F2BFD1AA2}"/>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5" name="Google Shape;9481;p16">
              <a:extLst>
                <a:ext uri="{FF2B5EF4-FFF2-40B4-BE49-F238E27FC236}">
                  <a16:creationId xmlns:a16="http://schemas.microsoft.com/office/drawing/2014/main" id="{3FCC009A-E375-4EEE-A51B-A262B0F489DC}"/>
                </a:ext>
              </a:extLst>
            </p:cNvPr>
            <p:cNvGrpSpPr/>
            <p:nvPr/>
          </p:nvGrpSpPr>
          <p:grpSpPr>
            <a:xfrm>
              <a:off x="5761688" y="5340763"/>
              <a:ext cx="446826" cy="327059"/>
              <a:chOff x="5733194" y="2431718"/>
              <a:chExt cx="446826" cy="327059"/>
            </a:xfrm>
            <a:solidFill>
              <a:schemeClr val="tx2"/>
            </a:solidFill>
          </p:grpSpPr>
          <p:sp>
            <p:nvSpPr>
              <p:cNvPr id="86" name="Google Shape;9482;p16">
                <a:extLst>
                  <a:ext uri="{FF2B5EF4-FFF2-40B4-BE49-F238E27FC236}">
                    <a16:creationId xmlns:a16="http://schemas.microsoft.com/office/drawing/2014/main" id="{4DA111BE-BDA8-4BF1-B2BC-B2F8E9F3358A}"/>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83;p16">
                <a:extLst>
                  <a:ext uri="{FF2B5EF4-FFF2-40B4-BE49-F238E27FC236}">
                    <a16:creationId xmlns:a16="http://schemas.microsoft.com/office/drawing/2014/main" id="{82E38799-CF64-4B74-B39E-0F515236FE16}"/>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484;p16">
                <a:extLst>
                  <a:ext uri="{FF2B5EF4-FFF2-40B4-BE49-F238E27FC236}">
                    <a16:creationId xmlns:a16="http://schemas.microsoft.com/office/drawing/2014/main" id="{00234D0D-A7AB-40B3-8FC0-9EE18F7F864B}"/>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rupo 88">
            <a:extLst>
              <a:ext uri="{FF2B5EF4-FFF2-40B4-BE49-F238E27FC236}">
                <a16:creationId xmlns:a16="http://schemas.microsoft.com/office/drawing/2014/main" id="{FDF4A513-3BF3-4351-93F3-0BC4AFBD97C2}"/>
              </a:ext>
            </a:extLst>
          </p:cNvPr>
          <p:cNvGrpSpPr/>
          <p:nvPr/>
        </p:nvGrpSpPr>
        <p:grpSpPr>
          <a:xfrm>
            <a:off x="7159237" y="5228879"/>
            <a:ext cx="546290" cy="546290"/>
            <a:chOff x="7159237" y="5228879"/>
            <a:chExt cx="546290" cy="546290"/>
          </a:xfrm>
        </p:grpSpPr>
        <p:sp>
          <p:nvSpPr>
            <p:cNvPr id="90" name="Elipse 89">
              <a:extLst>
                <a:ext uri="{FF2B5EF4-FFF2-40B4-BE49-F238E27FC236}">
                  <a16:creationId xmlns:a16="http://schemas.microsoft.com/office/drawing/2014/main" id="{72599D9F-3C74-4BC1-BCEF-9DF634FA93DD}"/>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1" name="Google Shape;9364;p16">
              <a:extLst>
                <a:ext uri="{FF2B5EF4-FFF2-40B4-BE49-F238E27FC236}">
                  <a16:creationId xmlns:a16="http://schemas.microsoft.com/office/drawing/2014/main" id="{A6E9FD9C-F6A7-4129-ABEA-8A0D18BBAD9D}"/>
                </a:ext>
              </a:extLst>
            </p:cNvPr>
            <p:cNvGrpSpPr/>
            <p:nvPr/>
          </p:nvGrpSpPr>
          <p:grpSpPr>
            <a:xfrm>
              <a:off x="7254833" y="5324284"/>
              <a:ext cx="355099" cy="355481"/>
              <a:chOff x="3539102" y="2427549"/>
              <a:chExt cx="355099" cy="355481"/>
            </a:xfrm>
            <a:solidFill>
              <a:schemeClr val="tx2"/>
            </a:solidFill>
          </p:grpSpPr>
          <p:sp>
            <p:nvSpPr>
              <p:cNvPr id="92" name="Google Shape;9365;p16">
                <a:extLst>
                  <a:ext uri="{FF2B5EF4-FFF2-40B4-BE49-F238E27FC236}">
                    <a16:creationId xmlns:a16="http://schemas.microsoft.com/office/drawing/2014/main" id="{0867FA1C-E959-4048-977F-6FC2AA4C627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66;p16">
                <a:extLst>
                  <a:ext uri="{FF2B5EF4-FFF2-40B4-BE49-F238E27FC236}">
                    <a16:creationId xmlns:a16="http://schemas.microsoft.com/office/drawing/2014/main" id="{D8125F50-09FA-498D-B148-9F63A82661E1}"/>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 name="Grupo 93">
            <a:extLst>
              <a:ext uri="{FF2B5EF4-FFF2-40B4-BE49-F238E27FC236}">
                <a16:creationId xmlns:a16="http://schemas.microsoft.com/office/drawing/2014/main" id="{8D8BDD40-497C-49D0-AE4C-73E0C150996F}"/>
              </a:ext>
            </a:extLst>
          </p:cNvPr>
          <p:cNvGrpSpPr/>
          <p:nvPr/>
        </p:nvGrpSpPr>
        <p:grpSpPr>
          <a:xfrm>
            <a:off x="1452060" y="5280286"/>
            <a:ext cx="534946" cy="534946"/>
            <a:chOff x="1452060" y="4405696"/>
            <a:chExt cx="534946" cy="534946"/>
          </a:xfrm>
        </p:grpSpPr>
        <p:sp>
          <p:nvSpPr>
            <p:cNvPr id="95" name="Elipse 94">
              <a:extLst>
                <a:ext uri="{FF2B5EF4-FFF2-40B4-BE49-F238E27FC236}">
                  <a16:creationId xmlns:a16="http://schemas.microsoft.com/office/drawing/2014/main" id="{F5DDC77B-8C71-48B9-B35E-EF7F6E392970}"/>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6" name="Google Shape;9763;p16">
              <a:extLst>
                <a:ext uri="{FF2B5EF4-FFF2-40B4-BE49-F238E27FC236}">
                  <a16:creationId xmlns:a16="http://schemas.microsoft.com/office/drawing/2014/main" id="{5471DA2A-27FD-4376-AFD6-D264E88E7A87}"/>
                </a:ext>
              </a:extLst>
            </p:cNvPr>
            <p:cNvGrpSpPr/>
            <p:nvPr/>
          </p:nvGrpSpPr>
          <p:grpSpPr>
            <a:xfrm>
              <a:off x="1587258" y="4496558"/>
              <a:ext cx="264550" cy="353222"/>
              <a:chOff x="903530" y="3806125"/>
              <a:chExt cx="264550" cy="353222"/>
            </a:xfrm>
            <a:solidFill>
              <a:schemeClr val="tx2"/>
            </a:solidFill>
          </p:grpSpPr>
          <p:sp>
            <p:nvSpPr>
              <p:cNvPr id="97" name="Google Shape;9764;p16">
                <a:extLst>
                  <a:ext uri="{FF2B5EF4-FFF2-40B4-BE49-F238E27FC236}">
                    <a16:creationId xmlns:a16="http://schemas.microsoft.com/office/drawing/2014/main" id="{4217B1E5-716B-4ECD-938D-BDBC8A3E26A7}"/>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765;p16">
                <a:extLst>
                  <a:ext uri="{FF2B5EF4-FFF2-40B4-BE49-F238E27FC236}">
                    <a16:creationId xmlns:a16="http://schemas.microsoft.com/office/drawing/2014/main" id="{3934D1A8-47DC-406E-8DC7-38D6A48B2533}"/>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766;p16">
                <a:extLst>
                  <a:ext uri="{FF2B5EF4-FFF2-40B4-BE49-F238E27FC236}">
                    <a16:creationId xmlns:a16="http://schemas.microsoft.com/office/drawing/2014/main" id="{80AEEF86-F831-4AB9-AE35-53980CB8DC1D}"/>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767;p16">
                <a:extLst>
                  <a:ext uri="{FF2B5EF4-FFF2-40B4-BE49-F238E27FC236}">
                    <a16:creationId xmlns:a16="http://schemas.microsoft.com/office/drawing/2014/main" id="{31E1B4A6-FCC3-4E87-9E6F-93E4B2EF28A0}"/>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 name="Forma libre: forma 100">
            <a:extLst>
              <a:ext uri="{FF2B5EF4-FFF2-40B4-BE49-F238E27FC236}">
                <a16:creationId xmlns:a16="http://schemas.microsoft.com/office/drawing/2014/main" id="{318EF276-7881-47F0-A10B-9CB3A74A4B51}"/>
              </a:ext>
            </a:extLst>
          </p:cNvPr>
          <p:cNvSpPr/>
          <p:nvPr/>
        </p:nvSpPr>
        <p:spPr>
          <a:xfrm>
            <a:off x="-5887786"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02" name="Google Shape;9565;p16">
            <a:extLst>
              <a:ext uri="{FF2B5EF4-FFF2-40B4-BE49-F238E27FC236}">
                <a16:creationId xmlns:a16="http://schemas.microsoft.com/office/drawing/2014/main" id="{6911C58B-184B-4B48-B361-9D0C920DFB8E}"/>
              </a:ext>
            </a:extLst>
          </p:cNvPr>
          <p:cNvGrpSpPr/>
          <p:nvPr/>
        </p:nvGrpSpPr>
        <p:grpSpPr>
          <a:xfrm>
            <a:off x="4374141" y="4759340"/>
            <a:ext cx="353954" cy="318880"/>
            <a:chOff x="3988156" y="3380210"/>
            <a:chExt cx="353954" cy="318880"/>
          </a:xfrm>
          <a:solidFill>
            <a:schemeClr val="tx2"/>
          </a:solidFill>
        </p:grpSpPr>
        <p:sp>
          <p:nvSpPr>
            <p:cNvPr id="103" name="Google Shape;9566;p16">
              <a:extLst>
                <a:ext uri="{FF2B5EF4-FFF2-40B4-BE49-F238E27FC236}">
                  <a16:creationId xmlns:a16="http://schemas.microsoft.com/office/drawing/2014/main" id="{34FEF0D5-D52E-46D4-928C-320775B74BB5}"/>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567;p16">
              <a:extLst>
                <a:ext uri="{FF2B5EF4-FFF2-40B4-BE49-F238E27FC236}">
                  <a16:creationId xmlns:a16="http://schemas.microsoft.com/office/drawing/2014/main" id="{2F04CE09-94BF-4528-89B2-03568A430B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568;p16">
              <a:extLst>
                <a:ext uri="{FF2B5EF4-FFF2-40B4-BE49-F238E27FC236}">
                  <a16:creationId xmlns:a16="http://schemas.microsoft.com/office/drawing/2014/main" id="{B6B08041-C22B-404B-8E95-7D47C6060DD9}"/>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569;p16">
              <a:extLst>
                <a:ext uri="{FF2B5EF4-FFF2-40B4-BE49-F238E27FC236}">
                  <a16:creationId xmlns:a16="http://schemas.microsoft.com/office/drawing/2014/main" id="{2785973C-540C-4234-8B3F-4499D107D775}"/>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570;p16">
              <a:extLst>
                <a:ext uri="{FF2B5EF4-FFF2-40B4-BE49-F238E27FC236}">
                  <a16:creationId xmlns:a16="http://schemas.microsoft.com/office/drawing/2014/main" id="{A8506889-6E17-4902-B31B-421EA7EFC68E}"/>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9481;p16">
            <a:extLst>
              <a:ext uri="{FF2B5EF4-FFF2-40B4-BE49-F238E27FC236}">
                <a16:creationId xmlns:a16="http://schemas.microsoft.com/office/drawing/2014/main" id="{31761984-16FA-402E-95EF-C012A8AFB5DF}"/>
              </a:ext>
            </a:extLst>
          </p:cNvPr>
          <p:cNvGrpSpPr/>
          <p:nvPr/>
        </p:nvGrpSpPr>
        <p:grpSpPr>
          <a:xfrm>
            <a:off x="5761688" y="4755251"/>
            <a:ext cx="446826" cy="327059"/>
            <a:chOff x="5733194" y="2431718"/>
            <a:chExt cx="446826" cy="327059"/>
          </a:xfrm>
          <a:solidFill>
            <a:schemeClr val="tx2"/>
          </a:solidFill>
        </p:grpSpPr>
        <p:sp>
          <p:nvSpPr>
            <p:cNvPr id="109" name="Google Shape;9482;p16">
              <a:extLst>
                <a:ext uri="{FF2B5EF4-FFF2-40B4-BE49-F238E27FC236}">
                  <a16:creationId xmlns:a16="http://schemas.microsoft.com/office/drawing/2014/main" id="{A6AA4611-E527-47AA-A264-A7A83827C444}"/>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483;p16">
              <a:extLst>
                <a:ext uri="{FF2B5EF4-FFF2-40B4-BE49-F238E27FC236}">
                  <a16:creationId xmlns:a16="http://schemas.microsoft.com/office/drawing/2014/main" id="{94E9A03C-9885-4CAA-A415-E3CD3DB03DF0}"/>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484;p16">
              <a:extLst>
                <a:ext uri="{FF2B5EF4-FFF2-40B4-BE49-F238E27FC236}">
                  <a16:creationId xmlns:a16="http://schemas.microsoft.com/office/drawing/2014/main" id="{5B719232-432C-4BA6-85AC-915B9C99D1CD}"/>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9364;p16">
            <a:extLst>
              <a:ext uri="{FF2B5EF4-FFF2-40B4-BE49-F238E27FC236}">
                <a16:creationId xmlns:a16="http://schemas.microsoft.com/office/drawing/2014/main" id="{C8806646-AA1C-496F-97AC-4BB973715BE6}"/>
              </a:ext>
            </a:extLst>
          </p:cNvPr>
          <p:cNvGrpSpPr/>
          <p:nvPr/>
        </p:nvGrpSpPr>
        <p:grpSpPr>
          <a:xfrm>
            <a:off x="7254833" y="4741040"/>
            <a:ext cx="355099" cy="355481"/>
            <a:chOff x="3539102" y="2427549"/>
            <a:chExt cx="355099" cy="355481"/>
          </a:xfrm>
          <a:solidFill>
            <a:schemeClr val="tx2"/>
          </a:solidFill>
        </p:grpSpPr>
        <p:sp>
          <p:nvSpPr>
            <p:cNvPr id="113" name="Google Shape;9365;p16">
              <a:extLst>
                <a:ext uri="{FF2B5EF4-FFF2-40B4-BE49-F238E27FC236}">
                  <a16:creationId xmlns:a16="http://schemas.microsoft.com/office/drawing/2014/main" id="{7637102B-0E88-483D-B598-625869A78725}"/>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366;p16">
              <a:extLst>
                <a:ext uri="{FF2B5EF4-FFF2-40B4-BE49-F238E27FC236}">
                  <a16:creationId xmlns:a16="http://schemas.microsoft.com/office/drawing/2014/main" id="{513F2800-FAE6-4680-8E40-462A8E970F5E}"/>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9763;p16">
            <a:extLst>
              <a:ext uri="{FF2B5EF4-FFF2-40B4-BE49-F238E27FC236}">
                <a16:creationId xmlns:a16="http://schemas.microsoft.com/office/drawing/2014/main" id="{3AA46016-6C0C-44ED-8AE7-2A0E10B44088}"/>
              </a:ext>
            </a:extLst>
          </p:cNvPr>
          <p:cNvGrpSpPr/>
          <p:nvPr/>
        </p:nvGrpSpPr>
        <p:grpSpPr>
          <a:xfrm>
            <a:off x="1587258" y="4742169"/>
            <a:ext cx="264550" cy="353222"/>
            <a:chOff x="903530" y="3806125"/>
            <a:chExt cx="264550" cy="353222"/>
          </a:xfrm>
          <a:solidFill>
            <a:schemeClr val="tx2"/>
          </a:solidFill>
        </p:grpSpPr>
        <p:sp>
          <p:nvSpPr>
            <p:cNvPr id="116" name="Google Shape;9764;p16">
              <a:extLst>
                <a:ext uri="{FF2B5EF4-FFF2-40B4-BE49-F238E27FC236}">
                  <a16:creationId xmlns:a16="http://schemas.microsoft.com/office/drawing/2014/main" id="{C468E4A1-FAC9-4603-A83D-501312E8BB40}"/>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765;p16">
              <a:extLst>
                <a:ext uri="{FF2B5EF4-FFF2-40B4-BE49-F238E27FC236}">
                  <a16:creationId xmlns:a16="http://schemas.microsoft.com/office/drawing/2014/main" id="{EF71C059-0667-47C2-8A6C-1FBEE5318D52}"/>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766;p16">
              <a:extLst>
                <a:ext uri="{FF2B5EF4-FFF2-40B4-BE49-F238E27FC236}">
                  <a16:creationId xmlns:a16="http://schemas.microsoft.com/office/drawing/2014/main" id="{333BAB8A-9C06-44F4-BBEA-A1E64B26179C}"/>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767;p16">
              <a:extLst>
                <a:ext uri="{FF2B5EF4-FFF2-40B4-BE49-F238E27FC236}">
                  <a16:creationId xmlns:a16="http://schemas.microsoft.com/office/drawing/2014/main" id="{3D25E8C4-6F6A-4C79-BB14-928C48CCCC7F}"/>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2" name="Picture 8" descr="Introduction to clustering-based customer segmentation | by Kaixin Wang |  Data Science at Microsoft | Medium">
            <a:extLst>
              <a:ext uri="{FF2B5EF4-FFF2-40B4-BE49-F238E27FC236}">
                <a16:creationId xmlns:a16="http://schemas.microsoft.com/office/drawing/2014/main" id="{80113630-C288-6041-8574-BE25C2EC1A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91" t="11067" r="9731" b="9155"/>
          <a:stretch/>
        </p:blipFill>
        <p:spPr bwMode="auto">
          <a:xfrm>
            <a:off x="5510149" y="784269"/>
            <a:ext cx="3489367" cy="3489367"/>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5A082B3E-7F62-4DED-8558-C0532521E211}"/>
              </a:ext>
            </a:extLst>
          </p:cNvPr>
          <p:cNvSpPr/>
          <p:nvPr/>
        </p:nvSpPr>
        <p:spPr>
          <a:xfrm>
            <a:off x="2793276" y="1369221"/>
            <a:ext cx="4659977" cy="1278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9" name="Rectángulo 8">
            <a:extLst>
              <a:ext uri="{FF2B5EF4-FFF2-40B4-BE49-F238E27FC236}">
                <a16:creationId xmlns:a16="http://schemas.microsoft.com/office/drawing/2014/main" id="{683FC43A-572E-4035-AF43-7CA10C27B526}"/>
              </a:ext>
            </a:extLst>
          </p:cNvPr>
          <p:cNvSpPr/>
          <p:nvPr/>
        </p:nvSpPr>
        <p:spPr>
          <a:xfrm>
            <a:off x="1690745" y="2872041"/>
            <a:ext cx="4659977" cy="1275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a92737</a:t>
            </a:r>
          </a:p>
        </p:txBody>
      </p:sp>
      <p:sp>
        <p:nvSpPr>
          <p:cNvPr id="12" name="Content Placeholder 11">
            <a:extLst>
              <a:ext uri="{FF2B5EF4-FFF2-40B4-BE49-F238E27FC236}">
                <a16:creationId xmlns:a16="http://schemas.microsoft.com/office/drawing/2014/main" id="{A08488A1-18E7-453B-A8A3-66F36F2118CE}"/>
              </a:ext>
            </a:extLst>
          </p:cNvPr>
          <p:cNvSpPr>
            <a:spLocks noGrp="1"/>
          </p:cNvSpPr>
          <p:nvPr>
            <p:ph sz="half" idx="1"/>
          </p:nvPr>
        </p:nvSpPr>
        <p:spPr>
          <a:xfrm>
            <a:off x="3041451" y="1883933"/>
            <a:ext cx="4205722" cy="591377"/>
          </a:xfrm>
        </p:spPr>
        <p:txBody>
          <a:bodyPr/>
          <a:lstStyle/>
          <a:p>
            <a:r>
              <a:rPr lang="en-US" dirty="0"/>
              <a:t>This dataset comes from Kaggle. It contains 1000+ data items and 27 variables. The </a:t>
            </a:r>
            <a:r>
              <a:rPr lang="en-US" altLang="zh-CN" dirty="0"/>
              <a:t>main </a:t>
            </a:r>
            <a:r>
              <a:rPr lang="en-US" dirty="0"/>
              <a:t>dimensions are people, products, promotions and channels.</a:t>
            </a:r>
          </a:p>
        </p:txBody>
      </p:sp>
      <p:sp>
        <p:nvSpPr>
          <p:cNvPr id="13" name="Content Placeholder 12">
            <a:extLst>
              <a:ext uri="{FF2B5EF4-FFF2-40B4-BE49-F238E27FC236}">
                <a16:creationId xmlns:a16="http://schemas.microsoft.com/office/drawing/2014/main" id="{17BBEF93-D50B-4E13-A351-80C17A44F04C}"/>
              </a:ext>
            </a:extLst>
          </p:cNvPr>
          <p:cNvSpPr>
            <a:spLocks noGrp="1"/>
          </p:cNvSpPr>
          <p:nvPr>
            <p:ph sz="half" idx="2"/>
          </p:nvPr>
        </p:nvSpPr>
        <p:spPr>
          <a:xfrm>
            <a:off x="1940076" y="3332202"/>
            <a:ext cx="4205722" cy="591377"/>
          </a:xfrm>
        </p:spPr>
        <p:txBody>
          <a:bodyPr/>
          <a:lstStyle/>
          <a:p>
            <a:r>
              <a:rPr lang="en-US" dirty="0"/>
              <a:t>Before starts, I </a:t>
            </a:r>
            <a:r>
              <a:rPr lang="en-US" b="1" dirty="0"/>
              <a:t>delete NULL value, change the data types, drop outliers,</a:t>
            </a:r>
            <a:r>
              <a:rPr lang="zh-CN" altLang="en-US" b="1" dirty="0"/>
              <a:t> </a:t>
            </a:r>
            <a:r>
              <a:rPr lang="en-US" b="1" dirty="0"/>
              <a:t>do feature engineering and Scale the feature using the standard scaler.</a:t>
            </a:r>
            <a:endParaRPr lang="en-US" dirty="0"/>
          </a:p>
        </p:txBody>
      </p:sp>
      <p:sp>
        <p:nvSpPr>
          <p:cNvPr id="8" name="Title 7">
            <a:extLst>
              <a:ext uri="{FF2B5EF4-FFF2-40B4-BE49-F238E27FC236}">
                <a16:creationId xmlns:a16="http://schemas.microsoft.com/office/drawing/2014/main" id="{796BEEEB-216C-4BCD-83E5-7721A7D17F35}"/>
              </a:ext>
            </a:extLst>
          </p:cNvPr>
          <p:cNvSpPr>
            <a:spLocks noGrp="1"/>
          </p:cNvSpPr>
          <p:nvPr>
            <p:ph type="title"/>
          </p:nvPr>
        </p:nvSpPr>
        <p:spPr>
          <a:xfrm>
            <a:off x="1258888" y="552450"/>
            <a:ext cx="7161212" cy="715566"/>
          </a:xfrm>
        </p:spPr>
        <p:txBody>
          <a:bodyPr/>
          <a:lstStyle/>
          <a:p>
            <a:r>
              <a:rPr lang="en-US" dirty="0"/>
              <a:t>About Data</a:t>
            </a:r>
          </a:p>
        </p:txBody>
      </p:sp>
      <p:sp>
        <p:nvSpPr>
          <p:cNvPr id="14" name="Text Placeholder 13">
            <a:extLst>
              <a:ext uri="{FF2B5EF4-FFF2-40B4-BE49-F238E27FC236}">
                <a16:creationId xmlns:a16="http://schemas.microsoft.com/office/drawing/2014/main" id="{A35F0E29-6517-42E3-8EB1-B4A2DA9B21FB}"/>
              </a:ext>
            </a:extLst>
          </p:cNvPr>
          <p:cNvSpPr>
            <a:spLocks noGrp="1"/>
          </p:cNvSpPr>
          <p:nvPr>
            <p:ph type="body" idx="14"/>
          </p:nvPr>
        </p:nvSpPr>
        <p:spPr>
          <a:xfrm>
            <a:off x="3041451" y="1476702"/>
            <a:ext cx="4205722" cy="392482"/>
          </a:xfrm>
        </p:spPr>
        <p:txBody>
          <a:bodyPr/>
          <a:lstStyle/>
          <a:p>
            <a:r>
              <a:rPr lang="en-US" dirty="0"/>
              <a:t>Dataset</a:t>
            </a:r>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7"/>
          </p:nvPr>
        </p:nvSpPr>
        <p:spPr>
          <a:xfrm>
            <a:off x="1940076" y="2924971"/>
            <a:ext cx="4205722" cy="392482"/>
          </a:xfrm>
        </p:spPr>
        <p:txBody>
          <a:bodyPr/>
          <a:lstStyle/>
          <a:p>
            <a:r>
              <a:rPr lang="en-US" dirty="0"/>
              <a:t>Data Cleaning</a:t>
            </a:r>
          </a:p>
        </p:txBody>
      </p:sp>
      <p:sp>
        <p:nvSpPr>
          <p:cNvPr id="3" name="Elipse 2">
            <a:extLst>
              <a:ext uri="{FF2B5EF4-FFF2-40B4-BE49-F238E27FC236}">
                <a16:creationId xmlns:a16="http://schemas.microsoft.com/office/drawing/2014/main" id="{F6CF5544-4AF3-45FA-9048-18B53C67D953}"/>
              </a:ext>
            </a:extLst>
          </p:cNvPr>
          <p:cNvSpPr/>
          <p:nvPr/>
        </p:nvSpPr>
        <p:spPr>
          <a:xfrm>
            <a:off x="1690745" y="1544512"/>
            <a:ext cx="927949" cy="9279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4C8F85F6-9E9E-4B71-8E19-FDCA1BD8158C}"/>
              </a:ext>
            </a:extLst>
          </p:cNvPr>
          <p:cNvSpPr/>
          <p:nvPr/>
        </p:nvSpPr>
        <p:spPr>
          <a:xfrm>
            <a:off x="6521034" y="3045818"/>
            <a:ext cx="927949" cy="9279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9" name="Google Shape;8552;p14">
            <a:extLst>
              <a:ext uri="{FF2B5EF4-FFF2-40B4-BE49-F238E27FC236}">
                <a16:creationId xmlns:a16="http://schemas.microsoft.com/office/drawing/2014/main" id="{3FDE0501-B9BF-427D-B303-EF16B392B32F}"/>
              </a:ext>
            </a:extLst>
          </p:cNvPr>
          <p:cNvGrpSpPr/>
          <p:nvPr/>
        </p:nvGrpSpPr>
        <p:grpSpPr>
          <a:xfrm>
            <a:off x="2958661" y="4740873"/>
            <a:ext cx="355434" cy="355815"/>
            <a:chOff x="4673540" y="3680297"/>
            <a:chExt cx="355434" cy="355815"/>
          </a:xfrm>
          <a:noFill/>
        </p:grpSpPr>
        <p:sp>
          <p:nvSpPr>
            <p:cNvPr id="20" name="Google Shape;8553;p14">
              <a:extLst>
                <a:ext uri="{FF2B5EF4-FFF2-40B4-BE49-F238E27FC236}">
                  <a16:creationId xmlns:a16="http://schemas.microsoft.com/office/drawing/2014/main" id="{140405AE-56D0-4B0B-8B86-07AD9FE68205}"/>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54;p14">
              <a:extLst>
                <a:ext uri="{FF2B5EF4-FFF2-40B4-BE49-F238E27FC236}">
                  <a16:creationId xmlns:a16="http://schemas.microsoft.com/office/drawing/2014/main" id="{F9270AE1-2772-45FB-82A5-3A02F7048A20}"/>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55;p14">
              <a:extLst>
                <a:ext uri="{FF2B5EF4-FFF2-40B4-BE49-F238E27FC236}">
                  <a16:creationId xmlns:a16="http://schemas.microsoft.com/office/drawing/2014/main" id="{4C732CEE-4653-4252-A541-CCA362DB97B2}"/>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rupo 30">
            <a:extLst>
              <a:ext uri="{FF2B5EF4-FFF2-40B4-BE49-F238E27FC236}">
                <a16:creationId xmlns:a16="http://schemas.microsoft.com/office/drawing/2014/main" id="{293D8C9B-4BAD-444A-A4CD-E338B8DFA432}"/>
              </a:ext>
            </a:extLst>
          </p:cNvPr>
          <p:cNvGrpSpPr/>
          <p:nvPr/>
        </p:nvGrpSpPr>
        <p:grpSpPr>
          <a:xfrm>
            <a:off x="2872041" y="4405696"/>
            <a:ext cx="528674" cy="528674"/>
            <a:chOff x="2872041" y="5239956"/>
            <a:chExt cx="528674" cy="528674"/>
          </a:xfrm>
        </p:grpSpPr>
        <p:sp>
          <p:nvSpPr>
            <p:cNvPr id="32" name="Elipse 31">
              <a:extLst>
                <a:ext uri="{FF2B5EF4-FFF2-40B4-BE49-F238E27FC236}">
                  <a16:creationId xmlns:a16="http://schemas.microsoft.com/office/drawing/2014/main" id="{739322F9-10A8-4CB2-ABEF-1C94CB6DE070}"/>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3" name="Google Shape;8552;p14">
              <a:extLst>
                <a:ext uri="{FF2B5EF4-FFF2-40B4-BE49-F238E27FC236}">
                  <a16:creationId xmlns:a16="http://schemas.microsoft.com/office/drawing/2014/main" id="{6A37A3A1-541B-4DDC-8C5D-58620C9B216E}"/>
                </a:ext>
              </a:extLst>
            </p:cNvPr>
            <p:cNvGrpSpPr/>
            <p:nvPr/>
          </p:nvGrpSpPr>
          <p:grpSpPr>
            <a:xfrm>
              <a:off x="2958661" y="5326386"/>
              <a:ext cx="355434" cy="355815"/>
              <a:chOff x="4673540" y="3680297"/>
              <a:chExt cx="355434" cy="355815"/>
            </a:xfrm>
            <a:solidFill>
              <a:schemeClr val="tx2"/>
            </a:solidFill>
          </p:grpSpPr>
          <p:sp>
            <p:nvSpPr>
              <p:cNvPr id="34" name="Google Shape;8553;p14">
                <a:extLst>
                  <a:ext uri="{FF2B5EF4-FFF2-40B4-BE49-F238E27FC236}">
                    <a16:creationId xmlns:a16="http://schemas.microsoft.com/office/drawing/2014/main" id="{1FE7F038-54AC-4C67-8566-9AD8387F7728}"/>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54;p14">
                <a:extLst>
                  <a:ext uri="{FF2B5EF4-FFF2-40B4-BE49-F238E27FC236}">
                    <a16:creationId xmlns:a16="http://schemas.microsoft.com/office/drawing/2014/main" id="{F45615AE-0456-4C10-8FAB-6DB7FD8B5008}"/>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55;p14">
                <a:extLst>
                  <a:ext uri="{FF2B5EF4-FFF2-40B4-BE49-F238E27FC236}">
                    <a16:creationId xmlns:a16="http://schemas.microsoft.com/office/drawing/2014/main" id="{183862E9-F600-4981-9C0F-652E213CF4A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upo 36">
            <a:extLst>
              <a:ext uri="{FF2B5EF4-FFF2-40B4-BE49-F238E27FC236}">
                <a16:creationId xmlns:a16="http://schemas.microsoft.com/office/drawing/2014/main" id="{2C9B1F12-B9E2-47D6-B838-807B3E3A5E0A}"/>
              </a:ext>
            </a:extLst>
          </p:cNvPr>
          <p:cNvGrpSpPr/>
          <p:nvPr/>
        </p:nvGrpSpPr>
        <p:grpSpPr>
          <a:xfrm>
            <a:off x="4286781" y="5239956"/>
            <a:ext cx="528674" cy="528674"/>
            <a:chOff x="4286781" y="5239956"/>
            <a:chExt cx="528674" cy="528674"/>
          </a:xfrm>
        </p:grpSpPr>
        <p:sp>
          <p:nvSpPr>
            <p:cNvPr id="38" name="Elipse 37">
              <a:extLst>
                <a:ext uri="{FF2B5EF4-FFF2-40B4-BE49-F238E27FC236}">
                  <a16:creationId xmlns:a16="http://schemas.microsoft.com/office/drawing/2014/main" id="{819E8B08-5989-4BCC-8BAC-5768266A2E60}"/>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9" name="Google Shape;9565;p16">
              <a:extLst>
                <a:ext uri="{FF2B5EF4-FFF2-40B4-BE49-F238E27FC236}">
                  <a16:creationId xmlns:a16="http://schemas.microsoft.com/office/drawing/2014/main" id="{25FD895F-956C-4706-BBB6-9CC0E00B5CB9}"/>
                </a:ext>
              </a:extLst>
            </p:cNvPr>
            <p:cNvGrpSpPr/>
            <p:nvPr/>
          </p:nvGrpSpPr>
          <p:grpSpPr>
            <a:xfrm>
              <a:off x="4374141" y="5344853"/>
              <a:ext cx="353954" cy="318880"/>
              <a:chOff x="3988156" y="3380210"/>
              <a:chExt cx="353954" cy="318880"/>
            </a:xfrm>
            <a:solidFill>
              <a:schemeClr val="tx2"/>
            </a:solidFill>
          </p:grpSpPr>
          <p:sp>
            <p:nvSpPr>
              <p:cNvPr id="40" name="Google Shape;9566;p16">
                <a:extLst>
                  <a:ext uri="{FF2B5EF4-FFF2-40B4-BE49-F238E27FC236}">
                    <a16:creationId xmlns:a16="http://schemas.microsoft.com/office/drawing/2014/main" id="{948AD587-9E1F-4181-BC0E-E3CE015B1C59}"/>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67;p16">
                <a:extLst>
                  <a:ext uri="{FF2B5EF4-FFF2-40B4-BE49-F238E27FC236}">
                    <a16:creationId xmlns:a16="http://schemas.microsoft.com/office/drawing/2014/main" id="{9BA8EE6D-B98D-4C4F-864D-252843C3EAF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568;p16">
                <a:extLst>
                  <a:ext uri="{FF2B5EF4-FFF2-40B4-BE49-F238E27FC236}">
                    <a16:creationId xmlns:a16="http://schemas.microsoft.com/office/drawing/2014/main" id="{5694AA25-42C8-4C81-9BE2-33BB5284334E}"/>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69;p16">
                <a:extLst>
                  <a:ext uri="{FF2B5EF4-FFF2-40B4-BE49-F238E27FC236}">
                    <a16:creationId xmlns:a16="http://schemas.microsoft.com/office/drawing/2014/main" id="{4C82402C-418D-4F54-9FAF-381FF25500B1}"/>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70;p16">
                <a:extLst>
                  <a:ext uri="{FF2B5EF4-FFF2-40B4-BE49-F238E27FC236}">
                    <a16:creationId xmlns:a16="http://schemas.microsoft.com/office/drawing/2014/main" id="{6F932D22-3B64-46FE-928D-4FAA0B84E2B1}"/>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rupo 44">
            <a:extLst>
              <a:ext uri="{FF2B5EF4-FFF2-40B4-BE49-F238E27FC236}">
                <a16:creationId xmlns:a16="http://schemas.microsoft.com/office/drawing/2014/main" id="{4B9D12CF-EB4B-41E9-AAD7-07DAE3A8ED00}"/>
              </a:ext>
            </a:extLst>
          </p:cNvPr>
          <p:cNvGrpSpPr/>
          <p:nvPr/>
        </p:nvGrpSpPr>
        <p:grpSpPr>
          <a:xfrm>
            <a:off x="5720764" y="5239955"/>
            <a:ext cx="528675" cy="528675"/>
            <a:chOff x="5720764" y="5239955"/>
            <a:chExt cx="528675" cy="528675"/>
          </a:xfrm>
        </p:grpSpPr>
        <p:sp>
          <p:nvSpPr>
            <p:cNvPr id="46" name="Elipse 45">
              <a:extLst>
                <a:ext uri="{FF2B5EF4-FFF2-40B4-BE49-F238E27FC236}">
                  <a16:creationId xmlns:a16="http://schemas.microsoft.com/office/drawing/2014/main" id="{26710794-44E9-44A8-AC57-BF62D1F2A4E1}"/>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7" name="Google Shape;9481;p16">
              <a:extLst>
                <a:ext uri="{FF2B5EF4-FFF2-40B4-BE49-F238E27FC236}">
                  <a16:creationId xmlns:a16="http://schemas.microsoft.com/office/drawing/2014/main" id="{D2721B69-04B4-4669-9592-06507DBEA8D8}"/>
                </a:ext>
              </a:extLst>
            </p:cNvPr>
            <p:cNvGrpSpPr/>
            <p:nvPr/>
          </p:nvGrpSpPr>
          <p:grpSpPr>
            <a:xfrm>
              <a:off x="5761688" y="5340763"/>
              <a:ext cx="446826" cy="327059"/>
              <a:chOff x="5733194" y="2431718"/>
              <a:chExt cx="446826" cy="327059"/>
            </a:xfrm>
            <a:solidFill>
              <a:schemeClr val="tx2"/>
            </a:solidFill>
          </p:grpSpPr>
          <p:sp>
            <p:nvSpPr>
              <p:cNvPr id="48" name="Google Shape;9482;p16">
                <a:extLst>
                  <a:ext uri="{FF2B5EF4-FFF2-40B4-BE49-F238E27FC236}">
                    <a16:creationId xmlns:a16="http://schemas.microsoft.com/office/drawing/2014/main" id="{8108EAC1-BD21-49A1-886A-C7937768A5DF}"/>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83;p16">
                <a:extLst>
                  <a:ext uri="{FF2B5EF4-FFF2-40B4-BE49-F238E27FC236}">
                    <a16:creationId xmlns:a16="http://schemas.microsoft.com/office/drawing/2014/main" id="{09F2574B-476D-49E8-B11B-D562713024DA}"/>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84;p16">
                <a:extLst>
                  <a:ext uri="{FF2B5EF4-FFF2-40B4-BE49-F238E27FC236}">
                    <a16:creationId xmlns:a16="http://schemas.microsoft.com/office/drawing/2014/main" id="{1AF90BA8-F7F6-454E-850D-EDC831DE57AC}"/>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rupo 50">
            <a:extLst>
              <a:ext uri="{FF2B5EF4-FFF2-40B4-BE49-F238E27FC236}">
                <a16:creationId xmlns:a16="http://schemas.microsoft.com/office/drawing/2014/main" id="{614FCC85-D132-44F4-BD60-4BBB647E1816}"/>
              </a:ext>
            </a:extLst>
          </p:cNvPr>
          <p:cNvGrpSpPr/>
          <p:nvPr/>
        </p:nvGrpSpPr>
        <p:grpSpPr>
          <a:xfrm>
            <a:off x="7159237" y="5228879"/>
            <a:ext cx="546290" cy="546290"/>
            <a:chOff x="7159237" y="5228879"/>
            <a:chExt cx="546290" cy="546290"/>
          </a:xfrm>
        </p:grpSpPr>
        <p:sp>
          <p:nvSpPr>
            <p:cNvPr id="52" name="Elipse 51">
              <a:extLst>
                <a:ext uri="{FF2B5EF4-FFF2-40B4-BE49-F238E27FC236}">
                  <a16:creationId xmlns:a16="http://schemas.microsoft.com/office/drawing/2014/main" id="{8BCCFB57-50F4-4D9A-9727-D12D0FC8BF04}"/>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53" name="Google Shape;9364;p16">
              <a:extLst>
                <a:ext uri="{FF2B5EF4-FFF2-40B4-BE49-F238E27FC236}">
                  <a16:creationId xmlns:a16="http://schemas.microsoft.com/office/drawing/2014/main" id="{12B61365-8AF5-41F2-84B0-B2D15D0674B4}"/>
                </a:ext>
              </a:extLst>
            </p:cNvPr>
            <p:cNvGrpSpPr/>
            <p:nvPr/>
          </p:nvGrpSpPr>
          <p:grpSpPr>
            <a:xfrm>
              <a:off x="7254833" y="5324284"/>
              <a:ext cx="355099" cy="355481"/>
              <a:chOff x="3539102" y="2427549"/>
              <a:chExt cx="355099" cy="355481"/>
            </a:xfrm>
            <a:solidFill>
              <a:schemeClr val="tx2"/>
            </a:solidFill>
          </p:grpSpPr>
          <p:sp>
            <p:nvSpPr>
              <p:cNvPr id="54" name="Google Shape;9365;p16">
                <a:extLst>
                  <a:ext uri="{FF2B5EF4-FFF2-40B4-BE49-F238E27FC236}">
                    <a16:creationId xmlns:a16="http://schemas.microsoft.com/office/drawing/2014/main" id="{1CF6BCBB-52FC-493C-A700-70813533BAFE}"/>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366;p16">
                <a:extLst>
                  <a:ext uri="{FF2B5EF4-FFF2-40B4-BE49-F238E27FC236}">
                    <a16:creationId xmlns:a16="http://schemas.microsoft.com/office/drawing/2014/main" id="{AB2E1441-3CC7-4546-95E7-4507B7901091}"/>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rupo 55">
            <a:extLst>
              <a:ext uri="{FF2B5EF4-FFF2-40B4-BE49-F238E27FC236}">
                <a16:creationId xmlns:a16="http://schemas.microsoft.com/office/drawing/2014/main" id="{AF56B25F-ED85-458F-BCBA-D1F74699DB9E}"/>
              </a:ext>
            </a:extLst>
          </p:cNvPr>
          <p:cNvGrpSpPr/>
          <p:nvPr/>
        </p:nvGrpSpPr>
        <p:grpSpPr>
          <a:xfrm>
            <a:off x="1452060" y="5280286"/>
            <a:ext cx="534946" cy="534946"/>
            <a:chOff x="1452060" y="4405696"/>
            <a:chExt cx="534946" cy="534946"/>
          </a:xfrm>
        </p:grpSpPr>
        <p:sp>
          <p:nvSpPr>
            <p:cNvPr id="57" name="Elipse 56">
              <a:extLst>
                <a:ext uri="{FF2B5EF4-FFF2-40B4-BE49-F238E27FC236}">
                  <a16:creationId xmlns:a16="http://schemas.microsoft.com/office/drawing/2014/main" id="{24375716-6F89-4F62-A6D7-2A730DEB5611}"/>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58" name="Google Shape;9763;p16">
              <a:extLst>
                <a:ext uri="{FF2B5EF4-FFF2-40B4-BE49-F238E27FC236}">
                  <a16:creationId xmlns:a16="http://schemas.microsoft.com/office/drawing/2014/main" id="{F9482E26-89AC-414A-99D5-837F32DC3EE7}"/>
                </a:ext>
              </a:extLst>
            </p:cNvPr>
            <p:cNvGrpSpPr/>
            <p:nvPr/>
          </p:nvGrpSpPr>
          <p:grpSpPr>
            <a:xfrm>
              <a:off x="1587258" y="4496558"/>
              <a:ext cx="264550" cy="353222"/>
              <a:chOff x="903530" y="3806125"/>
              <a:chExt cx="264550" cy="353222"/>
            </a:xfrm>
            <a:solidFill>
              <a:schemeClr val="tx2"/>
            </a:solidFill>
          </p:grpSpPr>
          <p:sp>
            <p:nvSpPr>
              <p:cNvPr id="59" name="Google Shape;9764;p16">
                <a:extLst>
                  <a:ext uri="{FF2B5EF4-FFF2-40B4-BE49-F238E27FC236}">
                    <a16:creationId xmlns:a16="http://schemas.microsoft.com/office/drawing/2014/main" id="{74E4C9CD-1E25-4E2A-AB39-DE4E27A6A570}"/>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765;p16">
                <a:extLst>
                  <a:ext uri="{FF2B5EF4-FFF2-40B4-BE49-F238E27FC236}">
                    <a16:creationId xmlns:a16="http://schemas.microsoft.com/office/drawing/2014/main" id="{B8D4CBB2-FE5D-4640-9A60-750C5B9E94D9}"/>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766;p16">
                <a:extLst>
                  <a:ext uri="{FF2B5EF4-FFF2-40B4-BE49-F238E27FC236}">
                    <a16:creationId xmlns:a16="http://schemas.microsoft.com/office/drawing/2014/main" id="{D3790296-CB99-4A10-AD7F-94BB66DD8727}"/>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767;p16">
                <a:extLst>
                  <a:ext uri="{FF2B5EF4-FFF2-40B4-BE49-F238E27FC236}">
                    <a16:creationId xmlns:a16="http://schemas.microsoft.com/office/drawing/2014/main" id="{F1D3F0CF-A4A3-4EE3-91C3-AAC24A6383C5}"/>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Forma libre: forma 62">
            <a:extLst>
              <a:ext uri="{FF2B5EF4-FFF2-40B4-BE49-F238E27FC236}">
                <a16:creationId xmlns:a16="http://schemas.microsoft.com/office/drawing/2014/main" id="{ADD896E9-E5DA-4E8D-8288-AFD85D74D97A}"/>
              </a:ext>
            </a:extLst>
          </p:cNvPr>
          <p:cNvSpPr/>
          <p:nvPr/>
        </p:nvSpPr>
        <p:spPr>
          <a:xfrm>
            <a:off x="-5887786"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64" name="Google Shape;9565;p16">
            <a:extLst>
              <a:ext uri="{FF2B5EF4-FFF2-40B4-BE49-F238E27FC236}">
                <a16:creationId xmlns:a16="http://schemas.microsoft.com/office/drawing/2014/main" id="{C04D05A1-3211-4686-BA90-B5CF231441DC}"/>
              </a:ext>
            </a:extLst>
          </p:cNvPr>
          <p:cNvGrpSpPr/>
          <p:nvPr/>
        </p:nvGrpSpPr>
        <p:grpSpPr>
          <a:xfrm>
            <a:off x="4374141" y="4759340"/>
            <a:ext cx="353954" cy="318880"/>
            <a:chOff x="3988156" y="3380210"/>
            <a:chExt cx="353954" cy="318880"/>
          </a:xfrm>
          <a:solidFill>
            <a:schemeClr val="tx2"/>
          </a:solidFill>
        </p:grpSpPr>
        <p:sp>
          <p:nvSpPr>
            <p:cNvPr id="65" name="Google Shape;9566;p16">
              <a:extLst>
                <a:ext uri="{FF2B5EF4-FFF2-40B4-BE49-F238E27FC236}">
                  <a16:creationId xmlns:a16="http://schemas.microsoft.com/office/drawing/2014/main" id="{009EB25D-7423-4B2B-AF58-84E7904F21A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567;p16">
              <a:extLst>
                <a:ext uri="{FF2B5EF4-FFF2-40B4-BE49-F238E27FC236}">
                  <a16:creationId xmlns:a16="http://schemas.microsoft.com/office/drawing/2014/main" id="{B527780A-1F2A-486C-B4FA-F3CD7C10147D}"/>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568;p16">
              <a:extLst>
                <a:ext uri="{FF2B5EF4-FFF2-40B4-BE49-F238E27FC236}">
                  <a16:creationId xmlns:a16="http://schemas.microsoft.com/office/drawing/2014/main" id="{45B769F9-1652-44B3-8AA2-5A2E8F6591F1}"/>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569;p16">
              <a:extLst>
                <a:ext uri="{FF2B5EF4-FFF2-40B4-BE49-F238E27FC236}">
                  <a16:creationId xmlns:a16="http://schemas.microsoft.com/office/drawing/2014/main" id="{08EC2776-6F4D-4A37-9101-70EDA7A8F1CE}"/>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570;p16">
              <a:extLst>
                <a:ext uri="{FF2B5EF4-FFF2-40B4-BE49-F238E27FC236}">
                  <a16:creationId xmlns:a16="http://schemas.microsoft.com/office/drawing/2014/main" id="{20200296-784C-4DF6-8F95-8EC185FBED48}"/>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9481;p16">
            <a:extLst>
              <a:ext uri="{FF2B5EF4-FFF2-40B4-BE49-F238E27FC236}">
                <a16:creationId xmlns:a16="http://schemas.microsoft.com/office/drawing/2014/main" id="{8AD5CF7A-9A75-4B1F-A819-1B41F6E4AD4E}"/>
              </a:ext>
            </a:extLst>
          </p:cNvPr>
          <p:cNvGrpSpPr/>
          <p:nvPr/>
        </p:nvGrpSpPr>
        <p:grpSpPr>
          <a:xfrm>
            <a:off x="5761688" y="4755251"/>
            <a:ext cx="446826" cy="327059"/>
            <a:chOff x="5733194" y="2431718"/>
            <a:chExt cx="446826" cy="327059"/>
          </a:xfrm>
          <a:solidFill>
            <a:schemeClr val="tx2"/>
          </a:solidFill>
        </p:grpSpPr>
        <p:sp>
          <p:nvSpPr>
            <p:cNvPr id="71" name="Google Shape;9482;p16">
              <a:extLst>
                <a:ext uri="{FF2B5EF4-FFF2-40B4-BE49-F238E27FC236}">
                  <a16:creationId xmlns:a16="http://schemas.microsoft.com/office/drawing/2014/main" id="{B3DE3151-DC8D-4542-AC88-D2E41470FD09}"/>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483;p16">
              <a:extLst>
                <a:ext uri="{FF2B5EF4-FFF2-40B4-BE49-F238E27FC236}">
                  <a16:creationId xmlns:a16="http://schemas.microsoft.com/office/drawing/2014/main" id="{4B13D1EF-4CEA-4E83-81B6-812CFFDD74FB}"/>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484;p16">
              <a:extLst>
                <a:ext uri="{FF2B5EF4-FFF2-40B4-BE49-F238E27FC236}">
                  <a16:creationId xmlns:a16="http://schemas.microsoft.com/office/drawing/2014/main" id="{99FA95BE-06C2-4823-9A33-3185A3F1A23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9364;p16">
            <a:extLst>
              <a:ext uri="{FF2B5EF4-FFF2-40B4-BE49-F238E27FC236}">
                <a16:creationId xmlns:a16="http://schemas.microsoft.com/office/drawing/2014/main" id="{6F2D5709-BA55-48D2-920B-F1C8CFB39173}"/>
              </a:ext>
            </a:extLst>
          </p:cNvPr>
          <p:cNvGrpSpPr/>
          <p:nvPr/>
        </p:nvGrpSpPr>
        <p:grpSpPr>
          <a:xfrm>
            <a:off x="7254833" y="4741040"/>
            <a:ext cx="355099" cy="355481"/>
            <a:chOff x="3539102" y="2427549"/>
            <a:chExt cx="355099" cy="355481"/>
          </a:xfrm>
          <a:solidFill>
            <a:schemeClr val="tx2"/>
          </a:solidFill>
        </p:grpSpPr>
        <p:sp>
          <p:nvSpPr>
            <p:cNvPr id="75" name="Google Shape;9365;p16">
              <a:extLst>
                <a:ext uri="{FF2B5EF4-FFF2-40B4-BE49-F238E27FC236}">
                  <a16:creationId xmlns:a16="http://schemas.microsoft.com/office/drawing/2014/main" id="{B542FEB0-E906-42C7-A391-295C3006FFCB}"/>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66;p16">
              <a:extLst>
                <a:ext uri="{FF2B5EF4-FFF2-40B4-BE49-F238E27FC236}">
                  <a16:creationId xmlns:a16="http://schemas.microsoft.com/office/drawing/2014/main" id="{963B1111-8A34-46B1-BB69-389203E406BA}"/>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9763;p16">
            <a:extLst>
              <a:ext uri="{FF2B5EF4-FFF2-40B4-BE49-F238E27FC236}">
                <a16:creationId xmlns:a16="http://schemas.microsoft.com/office/drawing/2014/main" id="{FD1ADE08-C02E-4ADC-B3CD-19A6B413AA11}"/>
              </a:ext>
            </a:extLst>
          </p:cNvPr>
          <p:cNvGrpSpPr/>
          <p:nvPr/>
        </p:nvGrpSpPr>
        <p:grpSpPr>
          <a:xfrm>
            <a:off x="1587258" y="4742169"/>
            <a:ext cx="264550" cy="353222"/>
            <a:chOff x="903530" y="3806125"/>
            <a:chExt cx="264550" cy="353222"/>
          </a:xfrm>
          <a:solidFill>
            <a:schemeClr val="tx2"/>
          </a:solidFill>
        </p:grpSpPr>
        <p:sp>
          <p:nvSpPr>
            <p:cNvPr id="78" name="Google Shape;9764;p16">
              <a:extLst>
                <a:ext uri="{FF2B5EF4-FFF2-40B4-BE49-F238E27FC236}">
                  <a16:creationId xmlns:a16="http://schemas.microsoft.com/office/drawing/2014/main" id="{573F2F19-E941-41A9-8F73-40F41E408D3B}"/>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765;p16">
              <a:extLst>
                <a:ext uri="{FF2B5EF4-FFF2-40B4-BE49-F238E27FC236}">
                  <a16:creationId xmlns:a16="http://schemas.microsoft.com/office/drawing/2014/main" id="{71FFCF19-026A-4165-8C2B-1690DFE1BC59}"/>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766;p16">
              <a:extLst>
                <a:ext uri="{FF2B5EF4-FFF2-40B4-BE49-F238E27FC236}">
                  <a16:creationId xmlns:a16="http://schemas.microsoft.com/office/drawing/2014/main" id="{B64FB5DE-6C19-4A20-BD99-63E4EBB3AF08}"/>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767;p16">
              <a:extLst>
                <a:ext uri="{FF2B5EF4-FFF2-40B4-BE49-F238E27FC236}">
                  <a16:creationId xmlns:a16="http://schemas.microsoft.com/office/drawing/2014/main" id="{F0C36D62-5AC0-4972-AAFB-FFC650A11B7D}"/>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99;p14">
            <a:extLst>
              <a:ext uri="{FF2B5EF4-FFF2-40B4-BE49-F238E27FC236}">
                <a16:creationId xmlns:a16="http://schemas.microsoft.com/office/drawing/2014/main" id="{43EB8827-320D-4861-8825-B3F2FD64C76C}"/>
              </a:ext>
            </a:extLst>
          </p:cNvPr>
          <p:cNvSpPr/>
          <p:nvPr/>
        </p:nvSpPr>
        <p:spPr>
          <a:xfrm>
            <a:off x="1852915" y="1706977"/>
            <a:ext cx="603608" cy="603018"/>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9349;p16">
            <a:extLst>
              <a:ext uri="{FF2B5EF4-FFF2-40B4-BE49-F238E27FC236}">
                <a16:creationId xmlns:a16="http://schemas.microsoft.com/office/drawing/2014/main" id="{21C9B115-FF7E-4583-936C-F114AB545854}"/>
              </a:ext>
            </a:extLst>
          </p:cNvPr>
          <p:cNvGrpSpPr/>
          <p:nvPr/>
        </p:nvGrpSpPr>
        <p:grpSpPr>
          <a:xfrm>
            <a:off x="6711358" y="3317875"/>
            <a:ext cx="547300" cy="383424"/>
            <a:chOff x="4048787" y="2977019"/>
            <a:chExt cx="283488" cy="198604"/>
          </a:xfrm>
          <a:solidFill>
            <a:schemeClr val="tx2"/>
          </a:solidFill>
        </p:grpSpPr>
        <p:sp>
          <p:nvSpPr>
            <p:cNvPr id="84" name="Google Shape;9350;p16">
              <a:extLst>
                <a:ext uri="{FF2B5EF4-FFF2-40B4-BE49-F238E27FC236}">
                  <a16:creationId xmlns:a16="http://schemas.microsoft.com/office/drawing/2014/main" id="{9AF108A8-B922-4E03-9D88-2AB5940D1672}"/>
                </a:ext>
              </a:extLst>
            </p:cNvPr>
            <p:cNvSpPr/>
            <p:nvPr/>
          </p:nvSpPr>
          <p:spPr>
            <a:xfrm>
              <a:off x="4277659" y="3015880"/>
              <a:ext cx="25048" cy="19128"/>
            </a:xfrm>
            <a:custGeom>
              <a:avLst/>
              <a:gdLst/>
              <a:ahLst/>
              <a:cxnLst/>
              <a:rect l="l" t="t" r="r" b="b"/>
              <a:pathLst>
                <a:path w="787" h="601" extrusionOk="0">
                  <a:moveTo>
                    <a:pt x="157" y="1"/>
                  </a:moveTo>
                  <a:cubicBezTo>
                    <a:pt x="113" y="1"/>
                    <a:pt x="70" y="22"/>
                    <a:pt x="49" y="65"/>
                  </a:cubicBezTo>
                  <a:cubicBezTo>
                    <a:pt x="1" y="125"/>
                    <a:pt x="13" y="220"/>
                    <a:pt x="84" y="256"/>
                  </a:cubicBezTo>
                  <a:cubicBezTo>
                    <a:pt x="239" y="363"/>
                    <a:pt x="382" y="470"/>
                    <a:pt x="549" y="577"/>
                  </a:cubicBezTo>
                  <a:cubicBezTo>
                    <a:pt x="584" y="589"/>
                    <a:pt x="608" y="601"/>
                    <a:pt x="620" y="601"/>
                  </a:cubicBezTo>
                  <a:cubicBezTo>
                    <a:pt x="668" y="601"/>
                    <a:pt x="715" y="589"/>
                    <a:pt x="739" y="541"/>
                  </a:cubicBezTo>
                  <a:cubicBezTo>
                    <a:pt x="787" y="482"/>
                    <a:pt x="775" y="398"/>
                    <a:pt x="703" y="351"/>
                  </a:cubicBezTo>
                  <a:cubicBezTo>
                    <a:pt x="537" y="232"/>
                    <a:pt x="382" y="125"/>
                    <a:pt x="239" y="29"/>
                  </a:cubicBezTo>
                  <a:cubicBezTo>
                    <a:pt x="215" y="10"/>
                    <a:pt x="186" y="1"/>
                    <a:pt x="1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51;p16">
              <a:extLst>
                <a:ext uri="{FF2B5EF4-FFF2-40B4-BE49-F238E27FC236}">
                  <a16:creationId xmlns:a16="http://schemas.microsoft.com/office/drawing/2014/main" id="{7A43756C-4DB8-465D-8936-8F2959E3C69C}"/>
                </a:ext>
              </a:extLst>
            </p:cNvPr>
            <p:cNvSpPr/>
            <p:nvPr/>
          </p:nvSpPr>
          <p:spPr>
            <a:xfrm>
              <a:off x="4101462" y="2977019"/>
              <a:ext cx="165630" cy="42458"/>
            </a:xfrm>
            <a:custGeom>
              <a:avLst/>
              <a:gdLst/>
              <a:ahLst/>
              <a:cxnLst/>
              <a:rect l="l" t="t" r="r" b="b"/>
              <a:pathLst>
                <a:path w="5204" h="1334" extrusionOk="0">
                  <a:moveTo>
                    <a:pt x="2810" y="0"/>
                  </a:moveTo>
                  <a:cubicBezTo>
                    <a:pt x="2132" y="0"/>
                    <a:pt x="1239" y="357"/>
                    <a:pt x="84" y="1084"/>
                  </a:cubicBezTo>
                  <a:cubicBezTo>
                    <a:pt x="24" y="1119"/>
                    <a:pt x="1" y="1215"/>
                    <a:pt x="48" y="1274"/>
                  </a:cubicBezTo>
                  <a:cubicBezTo>
                    <a:pt x="72" y="1322"/>
                    <a:pt x="120" y="1334"/>
                    <a:pt x="167" y="1334"/>
                  </a:cubicBezTo>
                  <a:cubicBezTo>
                    <a:pt x="191" y="1334"/>
                    <a:pt x="203" y="1334"/>
                    <a:pt x="239" y="1322"/>
                  </a:cubicBezTo>
                  <a:cubicBezTo>
                    <a:pt x="1334" y="619"/>
                    <a:pt x="2167" y="274"/>
                    <a:pt x="2798" y="274"/>
                  </a:cubicBezTo>
                  <a:cubicBezTo>
                    <a:pt x="3346" y="274"/>
                    <a:pt x="4061" y="524"/>
                    <a:pt x="4965" y="1060"/>
                  </a:cubicBezTo>
                  <a:cubicBezTo>
                    <a:pt x="4987" y="1077"/>
                    <a:pt x="5014" y="1085"/>
                    <a:pt x="5041" y="1085"/>
                  </a:cubicBezTo>
                  <a:cubicBezTo>
                    <a:pt x="5088" y="1085"/>
                    <a:pt x="5138" y="1062"/>
                    <a:pt x="5168" y="1024"/>
                  </a:cubicBezTo>
                  <a:cubicBezTo>
                    <a:pt x="5204" y="953"/>
                    <a:pt x="5180" y="869"/>
                    <a:pt x="5120" y="834"/>
                  </a:cubicBezTo>
                  <a:cubicBezTo>
                    <a:pt x="4168" y="262"/>
                    <a:pt x="3406" y="0"/>
                    <a:pt x="2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52;p16">
              <a:extLst>
                <a:ext uri="{FF2B5EF4-FFF2-40B4-BE49-F238E27FC236}">
                  <a16:creationId xmlns:a16="http://schemas.microsoft.com/office/drawing/2014/main" id="{79493417-DA69-4273-A81F-6510868FC279}"/>
                </a:ext>
              </a:extLst>
            </p:cNvPr>
            <p:cNvSpPr/>
            <p:nvPr/>
          </p:nvSpPr>
          <p:spPr>
            <a:xfrm>
              <a:off x="4048787" y="3000508"/>
              <a:ext cx="283488" cy="175115"/>
            </a:xfrm>
            <a:custGeom>
              <a:avLst/>
              <a:gdLst/>
              <a:ahLst/>
              <a:cxnLst/>
              <a:rect l="l" t="t" r="r" b="b"/>
              <a:pathLst>
                <a:path w="8907" h="5502" extrusionOk="0">
                  <a:moveTo>
                    <a:pt x="4453" y="286"/>
                  </a:moveTo>
                  <a:cubicBezTo>
                    <a:pt x="5596" y="286"/>
                    <a:pt x="7894" y="2072"/>
                    <a:pt x="8561" y="2620"/>
                  </a:cubicBezTo>
                  <a:cubicBezTo>
                    <a:pt x="8609" y="2655"/>
                    <a:pt x="8621" y="2691"/>
                    <a:pt x="8621" y="2751"/>
                  </a:cubicBezTo>
                  <a:cubicBezTo>
                    <a:pt x="8621" y="2810"/>
                    <a:pt x="8609" y="2858"/>
                    <a:pt x="8561" y="2894"/>
                  </a:cubicBezTo>
                  <a:cubicBezTo>
                    <a:pt x="7894" y="3441"/>
                    <a:pt x="5596" y="5227"/>
                    <a:pt x="4453" y="5227"/>
                  </a:cubicBezTo>
                  <a:cubicBezTo>
                    <a:pt x="3310" y="5227"/>
                    <a:pt x="1013" y="3441"/>
                    <a:pt x="346" y="2894"/>
                  </a:cubicBezTo>
                  <a:cubicBezTo>
                    <a:pt x="298" y="2858"/>
                    <a:pt x="286" y="2810"/>
                    <a:pt x="286" y="2751"/>
                  </a:cubicBezTo>
                  <a:cubicBezTo>
                    <a:pt x="286" y="2691"/>
                    <a:pt x="310" y="2655"/>
                    <a:pt x="346" y="2620"/>
                  </a:cubicBezTo>
                  <a:cubicBezTo>
                    <a:pt x="1013" y="2072"/>
                    <a:pt x="3310" y="286"/>
                    <a:pt x="4453" y="286"/>
                  </a:cubicBezTo>
                  <a:close/>
                  <a:moveTo>
                    <a:pt x="4453" y="0"/>
                  </a:moveTo>
                  <a:cubicBezTo>
                    <a:pt x="3251" y="0"/>
                    <a:pt x="1060" y="1679"/>
                    <a:pt x="167" y="2405"/>
                  </a:cubicBezTo>
                  <a:cubicBezTo>
                    <a:pt x="60" y="2501"/>
                    <a:pt x="1" y="2620"/>
                    <a:pt x="1" y="2751"/>
                  </a:cubicBezTo>
                  <a:cubicBezTo>
                    <a:pt x="1" y="2882"/>
                    <a:pt x="60" y="3025"/>
                    <a:pt x="167" y="3096"/>
                  </a:cubicBezTo>
                  <a:cubicBezTo>
                    <a:pt x="1060" y="3822"/>
                    <a:pt x="3251" y="5501"/>
                    <a:pt x="4453" y="5501"/>
                  </a:cubicBezTo>
                  <a:cubicBezTo>
                    <a:pt x="5656" y="5501"/>
                    <a:pt x="7847" y="3822"/>
                    <a:pt x="8740" y="3096"/>
                  </a:cubicBezTo>
                  <a:cubicBezTo>
                    <a:pt x="8847" y="3001"/>
                    <a:pt x="8906" y="2882"/>
                    <a:pt x="8906" y="2751"/>
                  </a:cubicBezTo>
                  <a:cubicBezTo>
                    <a:pt x="8906" y="2620"/>
                    <a:pt x="8847" y="2501"/>
                    <a:pt x="8740" y="2405"/>
                  </a:cubicBezTo>
                  <a:cubicBezTo>
                    <a:pt x="7847" y="1679"/>
                    <a:pt x="5656" y="0"/>
                    <a:pt x="44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53;p16">
              <a:extLst>
                <a:ext uri="{FF2B5EF4-FFF2-40B4-BE49-F238E27FC236}">
                  <a16:creationId xmlns:a16="http://schemas.microsoft.com/office/drawing/2014/main" id="{E9A66E66-04EE-4EDF-A2AF-2BBDD59B4460}"/>
                </a:ext>
              </a:extLst>
            </p:cNvPr>
            <p:cNvSpPr/>
            <p:nvPr/>
          </p:nvSpPr>
          <p:spPr>
            <a:xfrm>
              <a:off x="4126478" y="3024347"/>
              <a:ext cx="129220" cy="127437"/>
            </a:xfrm>
            <a:custGeom>
              <a:avLst/>
              <a:gdLst/>
              <a:ahLst/>
              <a:cxnLst/>
              <a:rect l="l" t="t" r="r" b="b"/>
              <a:pathLst>
                <a:path w="4060" h="4004" extrusionOk="0">
                  <a:moveTo>
                    <a:pt x="2016" y="0"/>
                  </a:moveTo>
                  <a:cubicBezTo>
                    <a:pt x="1995" y="0"/>
                    <a:pt x="1974" y="1"/>
                    <a:pt x="1953" y="1"/>
                  </a:cubicBezTo>
                  <a:cubicBezTo>
                    <a:pt x="893" y="25"/>
                    <a:pt x="48" y="894"/>
                    <a:pt x="12" y="1930"/>
                  </a:cubicBezTo>
                  <a:cubicBezTo>
                    <a:pt x="0" y="2454"/>
                    <a:pt x="179" y="2942"/>
                    <a:pt x="512" y="3299"/>
                  </a:cubicBezTo>
                  <a:cubicBezTo>
                    <a:pt x="542" y="3329"/>
                    <a:pt x="578" y="3344"/>
                    <a:pt x="613" y="3344"/>
                  </a:cubicBezTo>
                  <a:cubicBezTo>
                    <a:pt x="649" y="3344"/>
                    <a:pt x="685" y="3329"/>
                    <a:pt x="715" y="3299"/>
                  </a:cubicBezTo>
                  <a:cubicBezTo>
                    <a:pt x="762" y="3252"/>
                    <a:pt x="774" y="3169"/>
                    <a:pt x="715" y="3109"/>
                  </a:cubicBezTo>
                  <a:cubicBezTo>
                    <a:pt x="429" y="2776"/>
                    <a:pt x="286" y="2359"/>
                    <a:pt x="298" y="1906"/>
                  </a:cubicBezTo>
                  <a:cubicBezTo>
                    <a:pt x="346" y="1025"/>
                    <a:pt x="1060" y="299"/>
                    <a:pt x="1941" y="263"/>
                  </a:cubicBezTo>
                  <a:cubicBezTo>
                    <a:pt x="1969" y="262"/>
                    <a:pt x="1996" y="261"/>
                    <a:pt x="2024" y="261"/>
                  </a:cubicBezTo>
                  <a:cubicBezTo>
                    <a:pt x="2975" y="261"/>
                    <a:pt x="3762" y="1053"/>
                    <a:pt x="3739" y="2026"/>
                  </a:cubicBezTo>
                  <a:cubicBezTo>
                    <a:pt x="3727" y="2930"/>
                    <a:pt x="2977" y="3692"/>
                    <a:pt x="2072" y="3716"/>
                  </a:cubicBezTo>
                  <a:cubicBezTo>
                    <a:pt x="2050" y="3717"/>
                    <a:pt x="2027" y="3717"/>
                    <a:pt x="2005" y="3717"/>
                  </a:cubicBezTo>
                  <a:cubicBezTo>
                    <a:pt x="1717" y="3717"/>
                    <a:pt x="1423" y="3646"/>
                    <a:pt x="1191" y="3514"/>
                  </a:cubicBezTo>
                  <a:cubicBezTo>
                    <a:pt x="1167" y="3500"/>
                    <a:pt x="1144" y="3493"/>
                    <a:pt x="1121" y="3493"/>
                  </a:cubicBezTo>
                  <a:cubicBezTo>
                    <a:pt x="1086" y="3493"/>
                    <a:pt x="1053" y="3509"/>
                    <a:pt x="1024" y="3538"/>
                  </a:cubicBezTo>
                  <a:cubicBezTo>
                    <a:pt x="965" y="3597"/>
                    <a:pt x="989" y="3716"/>
                    <a:pt x="1060" y="3764"/>
                  </a:cubicBezTo>
                  <a:cubicBezTo>
                    <a:pt x="1339" y="3920"/>
                    <a:pt x="1660" y="4003"/>
                    <a:pt x="1993" y="4003"/>
                  </a:cubicBezTo>
                  <a:cubicBezTo>
                    <a:pt x="2015" y="4003"/>
                    <a:pt x="2038" y="4003"/>
                    <a:pt x="2060" y="4002"/>
                  </a:cubicBezTo>
                  <a:cubicBezTo>
                    <a:pt x="3108" y="3966"/>
                    <a:pt x="3989" y="3121"/>
                    <a:pt x="4025" y="2061"/>
                  </a:cubicBezTo>
                  <a:cubicBezTo>
                    <a:pt x="4060" y="939"/>
                    <a:pt x="3142" y="0"/>
                    <a:pt x="20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54;p16">
              <a:extLst>
                <a:ext uri="{FF2B5EF4-FFF2-40B4-BE49-F238E27FC236}">
                  <a16:creationId xmlns:a16="http://schemas.microsoft.com/office/drawing/2014/main" id="{D5C9CD53-7DF4-4FD6-9B99-FD89AC991A1F}"/>
                </a:ext>
              </a:extLst>
            </p:cNvPr>
            <p:cNvSpPr/>
            <p:nvPr/>
          </p:nvSpPr>
          <p:spPr>
            <a:xfrm>
              <a:off x="4156778" y="3054678"/>
              <a:ext cx="68238" cy="68270"/>
            </a:xfrm>
            <a:custGeom>
              <a:avLst/>
              <a:gdLst/>
              <a:ahLst/>
              <a:cxnLst/>
              <a:rect l="l" t="t" r="r" b="b"/>
              <a:pathLst>
                <a:path w="2144" h="2145" extrusionOk="0">
                  <a:moveTo>
                    <a:pt x="1072" y="1"/>
                  </a:moveTo>
                  <a:cubicBezTo>
                    <a:pt x="477" y="1"/>
                    <a:pt x="1" y="477"/>
                    <a:pt x="1" y="1073"/>
                  </a:cubicBezTo>
                  <a:cubicBezTo>
                    <a:pt x="1" y="1668"/>
                    <a:pt x="477" y="2144"/>
                    <a:pt x="1072" y="2144"/>
                  </a:cubicBezTo>
                  <a:cubicBezTo>
                    <a:pt x="1668" y="2144"/>
                    <a:pt x="2144" y="1668"/>
                    <a:pt x="2144" y="1073"/>
                  </a:cubicBezTo>
                  <a:cubicBezTo>
                    <a:pt x="2132" y="977"/>
                    <a:pt x="2073" y="918"/>
                    <a:pt x="2001" y="918"/>
                  </a:cubicBezTo>
                  <a:cubicBezTo>
                    <a:pt x="1918" y="918"/>
                    <a:pt x="1858" y="977"/>
                    <a:pt x="1858" y="1049"/>
                  </a:cubicBezTo>
                  <a:cubicBezTo>
                    <a:pt x="1858" y="1489"/>
                    <a:pt x="1501" y="1846"/>
                    <a:pt x="1072" y="1846"/>
                  </a:cubicBezTo>
                  <a:cubicBezTo>
                    <a:pt x="644" y="1846"/>
                    <a:pt x="287" y="1489"/>
                    <a:pt x="287" y="1049"/>
                  </a:cubicBezTo>
                  <a:cubicBezTo>
                    <a:pt x="287" y="620"/>
                    <a:pt x="644" y="263"/>
                    <a:pt x="1072" y="263"/>
                  </a:cubicBezTo>
                  <a:cubicBezTo>
                    <a:pt x="1144" y="263"/>
                    <a:pt x="1203" y="203"/>
                    <a:pt x="1203" y="132"/>
                  </a:cubicBezTo>
                  <a:cubicBezTo>
                    <a:pt x="1203" y="60"/>
                    <a:pt x="1144"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55;p16">
              <a:extLst>
                <a:ext uri="{FF2B5EF4-FFF2-40B4-BE49-F238E27FC236}">
                  <a16:creationId xmlns:a16="http://schemas.microsoft.com/office/drawing/2014/main" id="{1AE969AE-C2F3-436D-B1FC-A86F133924AB}"/>
                </a:ext>
              </a:extLst>
            </p:cNvPr>
            <p:cNvSpPr/>
            <p:nvPr/>
          </p:nvSpPr>
          <p:spPr>
            <a:xfrm>
              <a:off x="4198090" y="3060375"/>
              <a:ext cx="20879" cy="20879"/>
            </a:xfrm>
            <a:custGeom>
              <a:avLst/>
              <a:gdLst/>
              <a:ahLst/>
              <a:cxnLst/>
              <a:rect l="l" t="t" r="r" b="b"/>
              <a:pathLst>
                <a:path w="656" h="656" extrusionOk="0">
                  <a:moveTo>
                    <a:pt x="322" y="1"/>
                  </a:moveTo>
                  <a:cubicBezTo>
                    <a:pt x="143" y="1"/>
                    <a:pt x="1" y="143"/>
                    <a:pt x="1" y="322"/>
                  </a:cubicBezTo>
                  <a:cubicBezTo>
                    <a:pt x="1" y="501"/>
                    <a:pt x="143" y="655"/>
                    <a:pt x="322" y="655"/>
                  </a:cubicBezTo>
                  <a:cubicBezTo>
                    <a:pt x="501" y="655"/>
                    <a:pt x="655" y="501"/>
                    <a:pt x="655" y="322"/>
                  </a:cubicBezTo>
                  <a:cubicBezTo>
                    <a:pt x="655" y="143"/>
                    <a:pt x="50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 calcmode="lin" valueType="num">
                                      <p:cBhvr>
                                        <p:cTn id="23" dur="500" fill="hold"/>
                                        <p:tgtEl>
                                          <p:spTgt spid="83"/>
                                        </p:tgtEl>
                                        <p:attrNameLst>
                                          <p:attrName>ppt_w</p:attrName>
                                        </p:attrNameLst>
                                      </p:cBhvr>
                                      <p:tavLst>
                                        <p:tav tm="0">
                                          <p:val>
                                            <p:fltVal val="0"/>
                                          </p:val>
                                        </p:tav>
                                        <p:tav tm="100000">
                                          <p:val>
                                            <p:strVal val="#ppt_w"/>
                                          </p:val>
                                        </p:tav>
                                      </p:tavLst>
                                    </p:anim>
                                    <p:anim calcmode="lin" valueType="num">
                                      <p:cBhvr>
                                        <p:cTn id="24" dur="500" fill="hold"/>
                                        <p:tgtEl>
                                          <p:spTgt spid="83"/>
                                        </p:tgtEl>
                                        <p:attrNameLst>
                                          <p:attrName>ppt_h</p:attrName>
                                        </p:attrNameLst>
                                      </p:cBhvr>
                                      <p:tavLst>
                                        <p:tav tm="0">
                                          <p:val>
                                            <p:fltVal val="0"/>
                                          </p:val>
                                        </p:tav>
                                        <p:tav tm="100000">
                                          <p:val>
                                            <p:strVal val="#ppt_h"/>
                                          </p:val>
                                        </p:tav>
                                      </p:tavLst>
                                    </p:anim>
                                    <p:animEffect transition="in" filter="fade">
                                      <p:cBhvr>
                                        <p:cTn id="2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Rectángulo 6">
            <a:extLst>
              <a:ext uri="{FF2B5EF4-FFF2-40B4-BE49-F238E27FC236}">
                <a16:creationId xmlns:a16="http://schemas.microsoft.com/office/drawing/2014/main" id="{5F40041E-27D5-920B-A722-82B693AA202A}"/>
              </a:ext>
            </a:extLst>
          </p:cNvPr>
          <p:cNvSpPr/>
          <p:nvPr/>
        </p:nvSpPr>
        <p:spPr>
          <a:xfrm>
            <a:off x="1920239" y="1157056"/>
            <a:ext cx="5303521" cy="2459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20" name="Title 3">
            <a:extLst>
              <a:ext uri="{FF2B5EF4-FFF2-40B4-BE49-F238E27FC236}">
                <a16:creationId xmlns:a16="http://schemas.microsoft.com/office/drawing/2014/main" id="{640DCD7B-63FD-B176-1D81-7969E57F4FE9}"/>
              </a:ext>
            </a:extLst>
          </p:cNvPr>
          <p:cNvSpPr>
            <a:spLocks noGrp="1"/>
          </p:cNvSpPr>
          <p:nvPr>
            <p:ph type="title"/>
          </p:nvPr>
        </p:nvSpPr>
        <p:spPr>
          <a:xfrm>
            <a:off x="2045491" y="1843686"/>
            <a:ext cx="5053016" cy="1420471"/>
          </a:xfrm>
        </p:spPr>
        <p:txBody>
          <a:bodyPr>
            <a:normAutofit fontScale="90000"/>
          </a:bodyPr>
          <a:lstStyle/>
          <a:p>
            <a:r>
              <a:rPr lang="en-US" sz="5000" dirty="0" err="1"/>
              <a:t>Intr</a:t>
            </a:r>
            <a:r>
              <a:rPr lang="en-US" sz="5600" dirty="0" err="1">
                <a:solidFill>
                  <a:schemeClr val="tx2"/>
                </a:solidFill>
              </a:rPr>
              <a:t>C</a:t>
            </a:r>
            <a:r>
              <a:rPr lang="en-US" altLang="zh-CN" sz="5600" dirty="0" err="1">
                <a:solidFill>
                  <a:schemeClr val="tx2"/>
                </a:solidFill>
              </a:rPr>
              <a:t>lustering</a:t>
            </a:r>
            <a:r>
              <a:rPr lang="en-US" sz="5000" dirty="0" err="1"/>
              <a:t>on</a:t>
            </a:r>
            <a:endParaRPr lang="en-US" sz="5000" dirty="0"/>
          </a:p>
        </p:txBody>
      </p:sp>
      <p:sp>
        <p:nvSpPr>
          <p:cNvPr id="21" name="Text Placeholder 7">
            <a:extLst>
              <a:ext uri="{FF2B5EF4-FFF2-40B4-BE49-F238E27FC236}">
                <a16:creationId xmlns:a16="http://schemas.microsoft.com/office/drawing/2014/main" id="{4AB8E7C1-3C51-CF1B-6A4A-6954C9279D75}"/>
              </a:ext>
            </a:extLst>
          </p:cNvPr>
          <p:cNvSpPr txBox="1">
            <a:spLocks/>
          </p:cNvSpPr>
          <p:nvPr/>
        </p:nvSpPr>
        <p:spPr>
          <a:xfrm>
            <a:off x="3979447" y="654122"/>
            <a:ext cx="1185106" cy="1053202"/>
          </a:xfrm>
          <a:prstGeom prst="rect">
            <a:avLst/>
          </a:prstGeom>
          <a:solidFill>
            <a:schemeClr val="bg2"/>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s-ES" sz="5000" b="1" dirty="0">
                <a:cs typeface="Rubik" pitchFamily="2" charset="-79"/>
              </a:rPr>
              <a:t>02</a:t>
            </a:r>
            <a:endParaRPr lang="en-US" sz="5000" b="1" dirty="0">
              <a:cs typeface="Rubik" pitchFamily="2" charset="-79"/>
            </a:endParaRPr>
          </a:p>
        </p:txBody>
      </p:sp>
    </p:spTree>
    <p:extLst>
      <p:ext uri="{BB962C8B-B14F-4D97-AF65-F5344CB8AC3E}">
        <p14:creationId xmlns:p14="http://schemas.microsoft.com/office/powerpoint/2010/main" val="8198649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29E699A9-53FA-4F0C-8E07-41CA23B6D06D}"/>
              </a:ext>
            </a:extLst>
          </p:cNvPr>
          <p:cNvSpPr/>
          <p:nvPr/>
        </p:nvSpPr>
        <p:spPr>
          <a:xfrm>
            <a:off x="5005339" y="1381272"/>
            <a:ext cx="3304683" cy="226326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41" name="Rectángulo 40">
            <a:extLst>
              <a:ext uri="{FF2B5EF4-FFF2-40B4-BE49-F238E27FC236}">
                <a16:creationId xmlns:a16="http://schemas.microsoft.com/office/drawing/2014/main" id="{C647CE41-1E80-4729-8F02-A9870DCB4B74}"/>
              </a:ext>
            </a:extLst>
          </p:cNvPr>
          <p:cNvSpPr/>
          <p:nvPr/>
        </p:nvSpPr>
        <p:spPr>
          <a:xfrm>
            <a:off x="816934" y="1386326"/>
            <a:ext cx="3304684" cy="2263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03339" y="500098"/>
            <a:ext cx="3731874" cy="715566"/>
          </a:xfrm>
        </p:spPr>
        <p:txBody>
          <a:bodyPr>
            <a:normAutofit fontScale="90000"/>
          </a:bodyPr>
          <a:lstStyle/>
          <a:p>
            <a:r>
              <a:rPr lang="es-ES" dirty="0" err="1"/>
              <a:t>Clustering</a:t>
            </a:r>
            <a:r>
              <a:rPr lang="es-ES" dirty="0"/>
              <a:t> </a:t>
            </a:r>
            <a:r>
              <a:rPr lang="es-ES" dirty="0" err="1"/>
              <a:t>Model</a:t>
            </a:r>
            <a:endParaRPr lang="en-US" dirty="0"/>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976262" y="2038578"/>
            <a:ext cx="3286353" cy="1189857"/>
          </a:xfrm>
        </p:spPr>
        <p:txBody>
          <a:bodyPr/>
          <a:lstStyle/>
          <a:p>
            <a:pPr marL="285750" indent="-285750" algn="l">
              <a:buFont typeface="Arial" panose="020B0604020202020204" pitchFamily="34" charset="0"/>
              <a:buChar char="•"/>
            </a:pPr>
            <a:r>
              <a:rPr lang="en-US" dirty="0"/>
              <a:t>K-means</a:t>
            </a:r>
          </a:p>
          <a:p>
            <a:pPr marL="285750" indent="-285750" algn="l">
              <a:buFont typeface="Arial" panose="020B0604020202020204" pitchFamily="34" charset="0"/>
              <a:buChar char="•"/>
            </a:pPr>
            <a:r>
              <a:rPr lang="en-US" dirty="0"/>
              <a:t>Agglomerative Clustering</a:t>
            </a:r>
          </a:p>
          <a:p>
            <a:pPr marL="285750" indent="-285750" algn="l">
              <a:buFont typeface="Arial" panose="020B0604020202020204" pitchFamily="34" charset="0"/>
              <a:buChar char="•"/>
            </a:pPr>
            <a:r>
              <a:rPr lang="en-US" dirty="0"/>
              <a:t>Spectral Clustering</a:t>
            </a:r>
          </a:p>
          <a:p>
            <a:pPr marL="285750" indent="-285750" algn="l">
              <a:buFont typeface="Arial" panose="020B0604020202020204" pitchFamily="34" charset="0"/>
              <a:buChar char="•"/>
            </a:pPr>
            <a:r>
              <a:rPr lang="en-US" dirty="0"/>
              <a:t>DBSCAN</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5340707" y="2038578"/>
            <a:ext cx="2784917" cy="1130619"/>
          </a:xfrm>
        </p:spPr>
        <p:txBody>
          <a:bodyPr/>
          <a:lstStyle/>
          <a:p>
            <a:pPr marL="285750" indent="-285750" algn="l">
              <a:buFont typeface="Arial" panose="020B0604020202020204" pitchFamily="34" charset="0"/>
              <a:buChar char="•"/>
            </a:pPr>
            <a:r>
              <a:rPr lang="en-US" dirty="0"/>
              <a:t>Calculate the average silhouette score for every model</a:t>
            </a:r>
          </a:p>
          <a:p>
            <a:pPr marL="285750" indent="-285750" algn="l">
              <a:buFont typeface="Arial" panose="020B0604020202020204" pitchFamily="34" charset="0"/>
              <a:buChar char="•"/>
            </a:pPr>
            <a:r>
              <a:rPr lang="en-US" dirty="0"/>
              <a:t>Select model with highest score</a:t>
            </a:r>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a:xfrm>
            <a:off x="545015" y="1488072"/>
            <a:ext cx="3931833" cy="392482"/>
          </a:xfrm>
        </p:spPr>
        <p:txBody>
          <a:bodyPr/>
          <a:lstStyle/>
          <a:p>
            <a:r>
              <a:rPr lang="en-US" sz="2000" dirty="0"/>
              <a:t>Four Clustering Models</a:t>
            </a:r>
          </a:p>
        </p:txBody>
      </p:sp>
      <p:sp>
        <p:nvSpPr>
          <p:cNvPr id="12" name="Text Placeholder 11">
            <a:extLst>
              <a:ext uri="{FF2B5EF4-FFF2-40B4-BE49-F238E27FC236}">
                <a16:creationId xmlns:a16="http://schemas.microsoft.com/office/drawing/2014/main" id="{1BE4FF4A-BAA5-4B25-ACE6-07A823BC9BE0}"/>
              </a:ext>
            </a:extLst>
          </p:cNvPr>
          <p:cNvSpPr>
            <a:spLocks noGrp="1"/>
          </p:cNvSpPr>
          <p:nvPr>
            <p:ph type="body" idx="17"/>
          </p:nvPr>
        </p:nvSpPr>
        <p:spPr>
          <a:xfrm>
            <a:off x="4955456" y="1484705"/>
            <a:ext cx="2857472" cy="392482"/>
          </a:xfrm>
        </p:spPr>
        <p:txBody>
          <a:bodyPr/>
          <a:lstStyle/>
          <a:p>
            <a:r>
              <a:rPr lang="es-ES" sz="2000" dirty="0" err="1"/>
              <a:t>Model</a:t>
            </a:r>
            <a:r>
              <a:rPr lang="es-ES" sz="2000" dirty="0"/>
              <a:t> </a:t>
            </a:r>
            <a:r>
              <a:rPr lang="es-ES" sz="2000" dirty="0" err="1"/>
              <a:t>Selection</a:t>
            </a:r>
            <a:endParaRPr lang="en-US" sz="2000" dirty="0"/>
          </a:p>
        </p:txBody>
      </p:sp>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Arrow: Right 5">
            <a:extLst>
              <a:ext uri="{FF2B5EF4-FFF2-40B4-BE49-F238E27FC236}">
                <a16:creationId xmlns:a16="http://schemas.microsoft.com/office/drawing/2014/main" id="{D5093F47-BDE7-443F-AB0B-0C4F350CD7FB}"/>
              </a:ext>
            </a:extLst>
          </p:cNvPr>
          <p:cNvSpPr/>
          <p:nvPr/>
        </p:nvSpPr>
        <p:spPr>
          <a:xfrm>
            <a:off x="4251562" y="2323427"/>
            <a:ext cx="692841" cy="485913"/>
          </a:xfrm>
          <a:prstGeom prst="rightArrow">
            <a:avLst/>
          </a:prstGeom>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66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a:extLst>
              <a:ext uri="{FF2B5EF4-FFF2-40B4-BE49-F238E27FC236}">
                <a16:creationId xmlns:a16="http://schemas.microsoft.com/office/drawing/2014/main" id="{C647CE41-1E80-4729-8F02-A9870DCB4B74}"/>
              </a:ext>
            </a:extLst>
          </p:cNvPr>
          <p:cNvSpPr/>
          <p:nvPr/>
        </p:nvSpPr>
        <p:spPr>
          <a:xfrm>
            <a:off x="816934" y="1376724"/>
            <a:ext cx="3304684" cy="2099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03339" y="500098"/>
            <a:ext cx="3731874" cy="715566"/>
          </a:xfrm>
        </p:spPr>
        <p:txBody>
          <a:bodyPr>
            <a:normAutofit fontScale="90000"/>
          </a:bodyPr>
          <a:lstStyle/>
          <a:p>
            <a:r>
              <a:rPr lang="es-ES" dirty="0" err="1"/>
              <a:t>Clustering</a:t>
            </a:r>
            <a:r>
              <a:rPr lang="es-ES" dirty="0"/>
              <a:t> </a:t>
            </a:r>
            <a:r>
              <a:rPr lang="es-ES" dirty="0" err="1"/>
              <a:t>Model</a:t>
            </a:r>
            <a:endParaRPr lang="en-US" dirty="0"/>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976263" y="2097209"/>
            <a:ext cx="3056816" cy="1189857"/>
          </a:xfrm>
        </p:spPr>
        <p:txBody>
          <a:bodyPr/>
          <a:lstStyle/>
          <a:p>
            <a:pPr marL="285750" indent="-285750" algn="l">
              <a:buFont typeface="Arial" panose="020B0604020202020204" pitchFamily="34" charset="0"/>
              <a:buChar char="•"/>
            </a:pPr>
            <a:r>
              <a:rPr lang="en-US" altLang="zh-CN" dirty="0"/>
              <a:t>27 features is too much</a:t>
            </a:r>
          </a:p>
          <a:p>
            <a:pPr marL="285750" indent="-285750" algn="l">
              <a:buFont typeface="Arial" panose="020B0604020202020204" pitchFamily="34" charset="0"/>
              <a:buChar char="•"/>
            </a:pPr>
            <a:r>
              <a:rPr lang="en-US" altLang="zh-CN" dirty="0"/>
              <a:t>I picked eight principal component while maintaining 80% explanatory power for the variance of the variables</a:t>
            </a:r>
            <a:endParaRPr lang="en-US" dirty="0"/>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a:xfrm>
            <a:off x="403380" y="1622952"/>
            <a:ext cx="3931833" cy="392482"/>
          </a:xfrm>
        </p:spPr>
        <p:txBody>
          <a:bodyPr/>
          <a:lstStyle/>
          <a:p>
            <a:r>
              <a:rPr lang="en-US" sz="2000" dirty="0"/>
              <a:t>PCA before Clustering</a:t>
            </a:r>
          </a:p>
        </p:txBody>
      </p:sp>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8F2E05C6-8D5D-0767-9404-3DC5FB160C89}"/>
              </a:ext>
            </a:extLst>
          </p:cNvPr>
          <p:cNvPicPr>
            <a:picLocks noChangeAspect="1"/>
          </p:cNvPicPr>
          <p:nvPr/>
        </p:nvPicPr>
        <p:blipFill>
          <a:blip r:embed="rId2"/>
          <a:stretch>
            <a:fillRect/>
          </a:stretch>
        </p:blipFill>
        <p:spPr>
          <a:xfrm>
            <a:off x="4393537" y="1215664"/>
            <a:ext cx="4418758" cy="2561206"/>
          </a:xfrm>
          <a:prstGeom prst="rect">
            <a:avLst/>
          </a:prstGeom>
        </p:spPr>
      </p:pic>
    </p:spTree>
    <p:extLst>
      <p:ext uri="{BB962C8B-B14F-4D97-AF65-F5344CB8AC3E}">
        <p14:creationId xmlns:p14="http://schemas.microsoft.com/office/powerpoint/2010/main" val="38151981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9" grpId="0"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41073" y="0"/>
            <a:ext cx="3731874" cy="715566"/>
          </a:xfrm>
        </p:spPr>
        <p:txBody>
          <a:bodyPr>
            <a:normAutofit fontScale="90000"/>
          </a:bodyPr>
          <a:lstStyle/>
          <a:p>
            <a:r>
              <a:rPr lang="es-ES" dirty="0"/>
              <a:t>Model1:</a:t>
            </a:r>
            <a:r>
              <a:rPr lang="es-ES" sz="3600" dirty="0"/>
              <a:t> K-</a:t>
            </a:r>
            <a:r>
              <a:rPr lang="es-ES" sz="3600" dirty="0" err="1"/>
              <a:t>Means</a:t>
            </a:r>
            <a:endParaRPr lang="en-US" dirty="0"/>
          </a:p>
        </p:txBody>
      </p:sp>
      <p:grpSp>
        <p:nvGrpSpPr>
          <p:cNvPr id="142" name="Grupo 141">
            <a:extLst>
              <a:ext uri="{FF2B5EF4-FFF2-40B4-BE49-F238E27FC236}">
                <a16:creationId xmlns:a16="http://schemas.microsoft.com/office/drawing/2014/main" id="{979FC50A-2544-4FCC-9D06-774B311CBE51}"/>
              </a:ext>
            </a:extLst>
          </p:cNvPr>
          <p:cNvGrpSpPr/>
          <p:nvPr/>
        </p:nvGrpSpPr>
        <p:grpSpPr>
          <a:xfrm>
            <a:off x="2872041" y="5259870"/>
            <a:ext cx="528674" cy="528674"/>
            <a:chOff x="2872041" y="5239956"/>
            <a:chExt cx="528674" cy="528674"/>
          </a:xfrm>
        </p:grpSpPr>
        <p:sp>
          <p:nvSpPr>
            <p:cNvPr id="143" name="Elipse 142">
              <a:extLst>
                <a:ext uri="{FF2B5EF4-FFF2-40B4-BE49-F238E27FC236}">
                  <a16:creationId xmlns:a16="http://schemas.microsoft.com/office/drawing/2014/main" id="{34A13B6C-739A-439D-935B-1ABA99E35FAF}"/>
                </a:ext>
              </a:extLst>
            </p:cNvPr>
            <p:cNvSpPr/>
            <p:nvPr/>
          </p:nvSpPr>
          <p:spPr>
            <a:xfrm>
              <a:off x="287204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4" name="Google Shape;8552;p14">
              <a:extLst>
                <a:ext uri="{FF2B5EF4-FFF2-40B4-BE49-F238E27FC236}">
                  <a16:creationId xmlns:a16="http://schemas.microsoft.com/office/drawing/2014/main" id="{3EFFF3DA-2D7E-4D59-891B-006CD9043187}"/>
                </a:ext>
              </a:extLst>
            </p:cNvPr>
            <p:cNvGrpSpPr/>
            <p:nvPr/>
          </p:nvGrpSpPr>
          <p:grpSpPr>
            <a:xfrm>
              <a:off x="2958661" y="5326386"/>
              <a:ext cx="355434" cy="355815"/>
              <a:chOff x="4673540" y="3680297"/>
              <a:chExt cx="355434" cy="355815"/>
            </a:xfrm>
            <a:solidFill>
              <a:schemeClr val="tx2"/>
            </a:solidFill>
          </p:grpSpPr>
          <p:sp>
            <p:nvSpPr>
              <p:cNvPr id="145" name="Google Shape;8553;p14">
                <a:extLst>
                  <a:ext uri="{FF2B5EF4-FFF2-40B4-BE49-F238E27FC236}">
                    <a16:creationId xmlns:a16="http://schemas.microsoft.com/office/drawing/2014/main" id="{C18A5FC9-8FDF-4967-96B0-D0908793AC7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4;p14">
                <a:extLst>
                  <a:ext uri="{FF2B5EF4-FFF2-40B4-BE49-F238E27FC236}">
                    <a16:creationId xmlns:a16="http://schemas.microsoft.com/office/drawing/2014/main" id="{A2F1411D-1C3B-4840-86E1-332A22030F2D}"/>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55;p14">
                <a:extLst>
                  <a:ext uri="{FF2B5EF4-FFF2-40B4-BE49-F238E27FC236}">
                    <a16:creationId xmlns:a16="http://schemas.microsoft.com/office/drawing/2014/main" id="{8E5CC590-27F9-45B7-9CB3-038EB6EAD9F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rupo 147">
            <a:extLst>
              <a:ext uri="{FF2B5EF4-FFF2-40B4-BE49-F238E27FC236}">
                <a16:creationId xmlns:a16="http://schemas.microsoft.com/office/drawing/2014/main" id="{6CCEFBA3-790C-4477-A636-A120DFB9D633}"/>
              </a:ext>
            </a:extLst>
          </p:cNvPr>
          <p:cNvGrpSpPr/>
          <p:nvPr/>
        </p:nvGrpSpPr>
        <p:grpSpPr>
          <a:xfrm>
            <a:off x="4286781" y="4411411"/>
            <a:ext cx="528674" cy="528674"/>
            <a:chOff x="4286781" y="5239956"/>
            <a:chExt cx="528674" cy="528674"/>
          </a:xfrm>
        </p:grpSpPr>
        <p:sp>
          <p:nvSpPr>
            <p:cNvPr id="149" name="Elipse 148">
              <a:extLst>
                <a:ext uri="{FF2B5EF4-FFF2-40B4-BE49-F238E27FC236}">
                  <a16:creationId xmlns:a16="http://schemas.microsoft.com/office/drawing/2014/main" id="{9D675240-4AA6-4E60-B695-593C04D7CD37}"/>
                </a:ext>
              </a:extLst>
            </p:cNvPr>
            <p:cNvSpPr/>
            <p:nvPr/>
          </p:nvSpPr>
          <p:spPr>
            <a:xfrm>
              <a:off x="4286781" y="5239956"/>
              <a:ext cx="528674" cy="528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0" name="Google Shape;9565;p16">
              <a:extLst>
                <a:ext uri="{FF2B5EF4-FFF2-40B4-BE49-F238E27FC236}">
                  <a16:creationId xmlns:a16="http://schemas.microsoft.com/office/drawing/2014/main" id="{9C11EB70-5A52-45E2-849A-587A6D61D0CF}"/>
                </a:ext>
              </a:extLst>
            </p:cNvPr>
            <p:cNvGrpSpPr/>
            <p:nvPr/>
          </p:nvGrpSpPr>
          <p:grpSpPr>
            <a:xfrm>
              <a:off x="4374141" y="5344853"/>
              <a:ext cx="353954" cy="318880"/>
              <a:chOff x="3988156" y="3380210"/>
              <a:chExt cx="353954" cy="318880"/>
            </a:xfrm>
            <a:solidFill>
              <a:schemeClr val="tx2"/>
            </a:solidFill>
          </p:grpSpPr>
          <p:sp>
            <p:nvSpPr>
              <p:cNvPr id="151" name="Google Shape;9566;p16">
                <a:extLst>
                  <a:ext uri="{FF2B5EF4-FFF2-40B4-BE49-F238E27FC236}">
                    <a16:creationId xmlns:a16="http://schemas.microsoft.com/office/drawing/2014/main" id="{5D992959-964B-408E-A6B2-F350080DB8EE}"/>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67;p16">
                <a:extLst>
                  <a:ext uri="{FF2B5EF4-FFF2-40B4-BE49-F238E27FC236}">
                    <a16:creationId xmlns:a16="http://schemas.microsoft.com/office/drawing/2014/main" id="{0EA08991-5A42-4B2A-B24A-D24DA270F42B}"/>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68;p16">
                <a:extLst>
                  <a:ext uri="{FF2B5EF4-FFF2-40B4-BE49-F238E27FC236}">
                    <a16:creationId xmlns:a16="http://schemas.microsoft.com/office/drawing/2014/main" id="{2D9B5AF0-DD30-4097-BD6C-947022CFE5DB}"/>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69;p16">
                <a:extLst>
                  <a:ext uri="{FF2B5EF4-FFF2-40B4-BE49-F238E27FC236}">
                    <a16:creationId xmlns:a16="http://schemas.microsoft.com/office/drawing/2014/main" id="{94B3304E-DAC0-4DE7-9E86-DA8FC4CDC330}"/>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70;p16">
                <a:extLst>
                  <a:ext uri="{FF2B5EF4-FFF2-40B4-BE49-F238E27FC236}">
                    <a16:creationId xmlns:a16="http://schemas.microsoft.com/office/drawing/2014/main" id="{9137D112-CE3A-48E7-A8DA-ABFFA8CF6463}"/>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rupo 155">
            <a:extLst>
              <a:ext uri="{FF2B5EF4-FFF2-40B4-BE49-F238E27FC236}">
                <a16:creationId xmlns:a16="http://schemas.microsoft.com/office/drawing/2014/main" id="{F119F4C2-C7CA-4C7C-8906-5E7892992D1F}"/>
              </a:ext>
            </a:extLst>
          </p:cNvPr>
          <p:cNvGrpSpPr/>
          <p:nvPr/>
        </p:nvGrpSpPr>
        <p:grpSpPr>
          <a:xfrm>
            <a:off x="5720764" y="5239955"/>
            <a:ext cx="528675" cy="528675"/>
            <a:chOff x="5720764" y="5239955"/>
            <a:chExt cx="528675" cy="528675"/>
          </a:xfrm>
        </p:grpSpPr>
        <p:sp>
          <p:nvSpPr>
            <p:cNvPr id="157" name="Elipse 156">
              <a:extLst>
                <a:ext uri="{FF2B5EF4-FFF2-40B4-BE49-F238E27FC236}">
                  <a16:creationId xmlns:a16="http://schemas.microsoft.com/office/drawing/2014/main" id="{49E72386-000E-425F-87F4-EA36F0BD7909}"/>
                </a:ext>
              </a:extLst>
            </p:cNvPr>
            <p:cNvSpPr/>
            <p:nvPr/>
          </p:nvSpPr>
          <p:spPr>
            <a:xfrm>
              <a:off x="5720764" y="5239955"/>
              <a:ext cx="528675" cy="528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8" name="Google Shape;9481;p16">
              <a:extLst>
                <a:ext uri="{FF2B5EF4-FFF2-40B4-BE49-F238E27FC236}">
                  <a16:creationId xmlns:a16="http://schemas.microsoft.com/office/drawing/2014/main" id="{4F25FFE9-7F51-425C-AAAB-FB7D82F03C1E}"/>
                </a:ext>
              </a:extLst>
            </p:cNvPr>
            <p:cNvGrpSpPr/>
            <p:nvPr/>
          </p:nvGrpSpPr>
          <p:grpSpPr>
            <a:xfrm>
              <a:off x="5761688" y="5340763"/>
              <a:ext cx="446826" cy="327059"/>
              <a:chOff x="5733194" y="2431718"/>
              <a:chExt cx="446826" cy="327059"/>
            </a:xfrm>
            <a:solidFill>
              <a:schemeClr val="tx2"/>
            </a:solidFill>
          </p:grpSpPr>
          <p:sp>
            <p:nvSpPr>
              <p:cNvPr id="159" name="Google Shape;9482;p16">
                <a:extLst>
                  <a:ext uri="{FF2B5EF4-FFF2-40B4-BE49-F238E27FC236}">
                    <a16:creationId xmlns:a16="http://schemas.microsoft.com/office/drawing/2014/main" id="{07E7808F-9AC0-4790-850F-B8CDD67C2DE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483;p16">
                <a:extLst>
                  <a:ext uri="{FF2B5EF4-FFF2-40B4-BE49-F238E27FC236}">
                    <a16:creationId xmlns:a16="http://schemas.microsoft.com/office/drawing/2014/main" id="{9076A371-19EA-4625-9506-D318C4EF008F}"/>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484;p16">
                <a:extLst>
                  <a:ext uri="{FF2B5EF4-FFF2-40B4-BE49-F238E27FC236}">
                    <a16:creationId xmlns:a16="http://schemas.microsoft.com/office/drawing/2014/main" id="{63696808-92F8-46CD-A646-196D6AB030D1}"/>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rupo 161">
            <a:extLst>
              <a:ext uri="{FF2B5EF4-FFF2-40B4-BE49-F238E27FC236}">
                <a16:creationId xmlns:a16="http://schemas.microsoft.com/office/drawing/2014/main" id="{1EF25D40-8AE9-4F68-A084-F3C75031479F}"/>
              </a:ext>
            </a:extLst>
          </p:cNvPr>
          <p:cNvGrpSpPr/>
          <p:nvPr/>
        </p:nvGrpSpPr>
        <p:grpSpPr>
          <a:xfrm>
            <a:off x="7159237" y="5228879"/>
            <a:ext cx="546290" cy="546290"/>
            <a:chOff x="7159237" y="5228879"/>
            <a:chExt cx="546290" cy="546290"/>
          </a:xfrm>
        </p:grpSpPr>
        <p:sp>
          <p:nvSpPr>
            <p:cNvPr id="163" name="Elipse 162">
              <a:extLst>
                <a:ext uri="{FF2B5EF4-FFF2-40B4-BE49-F238E27FC236}">
                  <a16:creationId xmlns:a16="http://schemas.microsoft.com/office/drawing/2014/main" id="{AFCE29CB-E228-43A6-AD3E-066A069D850E}"/>
                </a:ext>
              </a:extLst>
            </p:cNvPr>
            <p:cNvSpPr/>
            <p:nvPr/>
          </p:nvSpPr>
          <p:spPr>
            <a:xfrm>
              <a:off x="7159237" y="5228879"/>
              <a:ext cx="546290" cy="5462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4" name="Google Shape;9364;p16">
              <a:extLst>
                <a:ext uri="{FF2B5EF4-FFF2-40B4-BE49-F238E27FC236}">
                  <a16:creationId xmlns:a16="http://schemas.microsoft.com/office/drawing/2014/main" id="{35A2B6E6-F724-4AA3-B19B-5025EF7C78C5}"/>
                </a:ext>
              </a:extLst>
            </p:cNvPr>
            <p:cNvGrpSpPr/>
            <p:nvPr/>
          </p:nvGrpSpPr>
          <p:grpSpPr>
            <a:xfrm>
              <a:off x="7254833" y="5324284"/>
              <a:ext cx="355099" cy="355481"/>
              <a:chOff x="3539102" y="2427549"/>
              <a:chExt cx="355099" cy="355481"/>
            </a:xfrm>
            <a:solidFill>
              <a:schemeClr val="tx2"/>
            </a:solidFill>
          </p:grpSpPr>
          <p:sp>
            <p:nvSpPr>
              <p:cNvPr id="165" name="Google Shape;9365;p16">
                <a:extLst>
                  <a:ext uri="{FF2B5EF4-FFF2-40B4-BE49-F238E27FC236}">
                    <a16:creationId xmlns:a16="http://schemas.microsoft.com/office/drawing/2014/main" id="{79DD925C-490D-499F-9B79-D6E93E46DBF8}"/>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366;p16">
                <a:extLst>
                  <a:ext uri="{FF2B5EF4-FFF2-40B4-BE49-F238E27FC236}">
                    <a16:creationId xmlns:a16="http://schemas.microsoft.com/office/drawing/2014/main" id="{A8D70626-4CAC-493D-8471-A24CC82F062C}"/>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rupo 166">
            <a:extLst>
              <a:ext uri="{FF2B5EF4-FFF2-40B4-BE49-F238E27FC236}">
                <a16:creationId xmlns:a16="http://schemas.microsoft.com/office/drawing/2014/main" id="{CCD2A4C6-3AD0-487A-A6FE-749270D4AC97}"/>
              </a:ext>
            </a:extLst>
          </p:cNvPr>
          <p:cNvGrpSpPr/>
          <p:nvPr/>
        </p:nvGrpSpPr>
        <p:grpSpPr>
          <a:xfrm>
            <a:off x="1452060" y="5280286"/>
            <a:ext cx="534946" cy="534946"/>
            <a:chOff x="1452060" y="4405696"/>
            <a:chExt cx="534946" cy="534946"/>
          </a:xfrm>
        </p:grpSpPr>
        <p:sp>
          <p:nvSpPr>
            <p:cNvPr id="168" name="Elipse 167">
              <a:extLst>
                <a:ext uri="{FF2B5EF4-FFF2-40B4-BE49-F238E27FC236}">
                  <a16:creationId xmlns:a16="http://schemas.microsoft.com/office/drawing/2014/main" id="{CC384594-8F9B-4B90-A3D8-7D555E7B3E9A}"/>
                </a:ext>
              </a:extLst>
            </p:cNvPr>
            <p:cNvSpPr/>
            <p:nvPr/>
          </p:nvSpPr>
          <p:spPr>
            <a:xfrm>
              <a:off x="1452060" y="4405696"/>
              <a:ext cx="534946" cy="534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9" name="Google Shape;9763;p16">
              <a:extLst>
                <a:ext uri="{FF2B5EF4-FFF2-40B4-BE49-F238E27FC236}">
                  <a16:creationId xmlns:a16="http://schemas.microsoft.com/office/drawing/2014/main" id="{BBC4A7CD-7E4D-40A1-8B10-2049791B926F}"/>
                </a:ext>
              </a:extLst>
            </p:cNvPr>
            <p:cNvGrpSpPr/>
            <p:nvPr/>
          </p:nvGrpSpPr>
          <p:grpSpPr>
            <a:xfrm>
              <a:off x="1587258" y="4496558"/>
              <a:ext cx="264550" cy="353222"/>
              <a:chOff x="903530" y="3806125"/>
              <a:chExt cx="264550" cy="353222"/>
            </a:xfrm>
            <a:solidFill>
              <a:schemeClr val="tx2"/>
            </a:solidFill>
          </p:grpSpPr>
          <p:sp>
            <p:nvSpPr>
              <p:cNvPr id="170" name="Google Shape;9764;p16">
                <a:extLst>
                  <a:ext uri="{FF2B5EF4-FFF2-40B4-BE49-F238E27FC236}">
                    <a16:creationId xmlns:a16="http://schemas.microsoft.com/office/drawing/2014/main" id="{1C8AF631-40E9-4044-BFC9-CF677D1A0AF4}"/>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65;p16">
                <a:extLst>
                  <a:ext uri="{FF2B5EF4-FFF2-40B4-BE49-F238E27FC236}">
                    <a16:creationId xmlns:a16="http://schemas.microsoft.com/office/drawing/2014/main" id="{33D91CB1-95B4-4ADC-AB39-4AED31AD0100}"/>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66;p16">
                <a:extLst>
                  <a:ext uri="{FF2B5EF4-FFF2-40B4-BE49-F238E27FC236}">
                    <a16:creationId xmlns:a16="http://schemas.microsoft.com/office/drawing/2014/main" id="{8B9F54FE-51F7-4333-8C7B-339AFB96F984}"/>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67;p16">
                <a:extLst>
                  <a:ext uri="{FF2B5EF4-FFF2-40B4-BE49-F238E27FC236}">
                    <a16:creationId xmlns:a16="http://schemas.microsoft.com/office/drawing/2014/main" id="{73110F33-5CF6-4377-8849-83D0CBE369C9}"/>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Forma libre: forma 173">
            <a:extLst>
              <a:ext uri="{FF2B5EF4-FFF2-40B4-BE49-F238E27FC236}">
                <a16:creationId xmlns:a16="http://schemas.microsoft.com/office/drawing/2014/main" id="{C777C5AD-D3A0-471F-B5D6-FF949C646704}"/>
              </a:ext>
            </a:extLst>
          </p:cNvPr>
          <p:cNvSpPr/>
          <p:nvPr/>
        </p:nvSpPr>
        <p:spPr>
          <a:xfrm>
            <a:off x="-4455277" y="4700181"/>
            <a:ext cx="23498591" cy="450260"/>
          </a:xfrm>
          <a:custGeom>
            <a:avLst/>
            <a:gdLst>
              <a:gd name="connsiteX0" fmla="*/ 0 w 23498591"/>
              <a:gd name="connsiteY0" fmla="*/ 0 h 450260"/>
              <a:gd name="connsiteX1" fmla="*/ 8327624 w 23498591"/>
              <a:gd name="connsiteY1" fmla="*/ 0 h 450260"/>
              <a:gd name="connsiteX2" fmla="*/ 9009283 w 23498591"/>
              <a:gd name="connsiteY2" fmla="*/ 356116 h 450260"/>
              <a:gd name="connsiteX3" fmla="*/ 9617086 w 23498591"/>
              <a:gd name="connsiteY3" fmla="*/ 3134 h 450260"/>
              <a:gd name="connsiteX4" fmla="*/ 9656467 w 23498591"/>
              <a:gd name="connsiteY4" fmla="*/ 0 h 450260"/>
              <a:gd name="connsiteX5" fmla="*/ 23498591 w 23498591"/>
              <a:gd name="connsiteY5" fmla="*/ 0 h 450260"/>
              <a:gd name="connsiteX6" fmla="*/ 23498591 w 23498591"/>
              <a:gd name="connsiteY6" fmla="*/ 450260 h 450260"/>
              <a:gd name="connsiteX7" fmla="*/ 0 w 23498591"/>
              <a:gd name="connsiteY7" fmla="*/ 450260 h 45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8591" h="450260">
                <a:moveTo>
                  <a:pt x="0" y="0"/>
                </a:moveTo>
                <a:lnTo>
                  <a:pt x="8327624" y="0"/>
                </a:lnTo>
                <a:cubicBezTo>
                  <a:pt x="8656083" y="2229"/>
                  <a:pt x="8622270" y="358157"/>
                  <a:pt x="9009283" y="356116"/>
                </a:cubicBezTo>
                <a:cubicBezTo>
                  <a:pt x="9372108" y="354203"/>
                  <a:pt x="9384442" y="41974"/>
                  <a:pt x="9617086" y="3134"/>
                </a:cubicBezTo>
                <a:lnTo>
                  <a:pt x="9656467" y="0"/>
                </a:lnTo>
                <a:lnTo>
                  <a:pt x="23498591" y="0"/>
                </a:lnTo>
                <a:lnTo>
                  <a:pt x="23498591" y="450260"/>
                </a:lnTo>
                <a:lnTo>
                  <a:pt x="0" y="4502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a</a:t>
            </a:r>
          </a:p>
        </p:txBody>
      </p:sp>
      <p:grpSp>
        <p:nvGrpSpPr>
          <p:cNvPr id="175" name="Google Shape;8552;p14">
            <a:extLst>
              <a:ext uri="{FF2B5EF4-FFF2-40B4-BE49-F238E27FC236}">
                <a16:creationId xmlns:a16="http://schemas.microsoft.com/office/drawing/2014/main" id="{64A74AAC-3267-42AE-8E24-1EDAD613D86A}"/>
              </a:ext>
            </a:extLst>
          </p:cNvPr>
          <p:cNvGrpSpPr/>
          <p:nvPr/>
        </p:nvGrpSpPr>
        <p:grpSpPr>
          <a:xfrm>
            <a:off x="2958661" y="4740873"/>
            <a:ext cx="355434" cy="355815"/>
            <a:chOff x="4673540" y="3680297"/>
            <a:chExt cx="355434" cy="355815"/>
          </a:xfrm>
          <a:solidFill>
            <a:srgbClr val="93B9AD"/>
          </a:solidFill>
        </p:grpSpPr>
        <p:sp>
          <p:nvSpPr>
            <p:cNvPr id="176" name="Google Shape;8553;p14">
              <a:extLst>
                <a:ext uri="{FF2B5EF4-FFF2-40B4-BE49-F238E27FC236}">
                  <a16:creationId xmlns:a16="http://schemas.microsoft.com/office/drawing/2014/main" id="{8F08E075-23A3-4264-9FE4-BC1F6347D5AA}"/>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554;p14">
              <a:extLst>
                <a:ext uri="{FF2B5EF4-FFF2-40B4-BE49-F238E27FC236}">
                  <a16:creationId xmlns:a16="http://schemas.microsoft.com/office/drawing/2014/main" id="{891E3F15-9947-43B5-8026-EF914F61C7C9}"/>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555;p14">
              <a:extLst>
                <a:ext uri="{FF2B5EF4-FFF2-40B4-BE49-F238E27FC236}">
                  <a16:creationId xmlns:a16="http://schemas.microsoft.com/office/drawing/2014/main" id="{7E527193-AD47-48E1-96EF-362E8262A571}"/>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565;p16">
            <a:extLst>
              <a:ext uri="{FF2B5EF4-FFF2-40B4-BE49-F238E27FC236}">
                <a16:creationId xmlns:a16="http://schemas.microsoft.com/office/drawing/2014/main" id="{1E9B50C5-E703-41CD-AC0A-57CA621F0D58}"/>
              </a:ext>
            </a:extLst>
          </p:cNvPr>
          <p:cNvGrpSpPr/>
          <p:nvPr/>
        </p:nvGrpSpPr>
        <p:grpSpPr>
          <a:xfrm>
            <a:off x="4374141" y="4759340"/>
            <a:ext cx="353954" cy="318880"/>
            <a:chOff x="3988156" y="3380210"/>
            <a:chExt cx="353954" cy="318880"/>
          </a:xfrm>
          <a:noFill/>
        </p:grpSpPr>
        <p:sp>
          <p:nvSpPr>
            <p:cNvPr id="180" name="Google Shape;9566;p16">
              <a:extLst>
                <a:ext uri="{FF2B5EF4-FFF2-40B4-BE49-F238E27FC236}">
                  <a16:creationId xmlns:a16="http://schemas.microsoft.com/office/drawing/2014/main" id="{669AE24B-F1DB-487E-8EBF-F5BEB27EBE62}"/>
                </a:ext>
              </a:extLst>
            </p:cNvPr>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67;p16">
              <a:extLst>
                <a:ext uri="{FF2B5EF4-FFF2-40B4-BE49-F238E27FC236}">
                  <a16:creationId xmlns:a16="http://schemas.microsoft.com/office/drawing/2014/main" id="{86EE6004-3A49-4EE6-967E-3FF4DAE6D018}"/>
                </a:ext>
              </a:extLst>
            </p:cNvPr>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68;p16">
              <a:extLst>
                <a:ext uri="{FF2B5EF4-FFF2-40B4-BE49-F238E27FC236}">
                  <a16:creationId xmlns:a16="http://schemas.microsoft.com/office/drawing/2014/main" id="{77ED204B-BAFE-459D-8730-C2E0DAD080D5}"/>
                </a:ext>
              </a:extLst>
            </p:cNvPr>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9;p16">
              <a:extLst>
                <a:ext uri="{FF2B5EF4-FFF2-40B4-BE49-F238E27FC236}">
                  <a16:creationId xmlns:a16="http://schemas.microsoft.com/office/drawing/2014/main" id="{627E0878-0868-4A59-B701-8BBB683A6772}"/>
                </a:ext>
              </a:extLst>
            </p:cNvPr>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70;p16">
              <a:extLst>
                <a:ext uri="{FF2B5EF4-FFF2-40B4-BE49-F238E27FC236}">
                  <a16:creationId xmlns:a16="http://schemas.microsoft.com/office/drawing/2014/main" id="{F14DB56A-465D-4E42-9221-D730212685E2}"/>
                </a:ext>
              </a:extLst>
            </p:cNvPr>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9481;p16">
            <a:extLst>
              <a:ext uri="{FF2B5EF4-FFF2-40B4-BE49-F238E27FC236}">
                <a16:creationId xmlns:a16="http://schemas.microsoft.com/office/drawing/2014/main" id="{7CA6D6F4-9B09-4210-BAFA-3E72335302FD}"/>
              </a:ext>
            </a:extLst>
          </p:cNvPr>
          <p:cNvGrpSpPr/>
          <p:nvPr/>
        </p:nvGrpSpPr>
        <p:grpSpPr>
          <a:xfrm>
            <a:off x="5761688" y="4755251"/>
            <a:ext cx="446826" cy="327059"/>
            <a:chOff x="5733194" y="2431718"/>
            <a:chExt cx="446826" cy="327059"/>
          </a:xfrm>
          <a:solidFill>
            <a:schemeClr val="tx2"/>
          </a:solidFill>
        </p:grpSpPr>
        <p:sp>
          <p:nvSpPr>
            <p:cNvPr id="186" name="Google Shape;9482;p16">
              <a:extLst>
                <a:ext uri="{FF2B5EF4-FFF2-40B4-BE49-F238E27FC236}">
                  <a16:creationId xmlns:a16="http://schemas.microsoft.com/office/drawing/2014/main" id="{2560E33C-457F-4BC9-B39B-9866F1CA739B}"/>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83;p16">
              <a:extLst>
                <a:ext uri="{FF2B5EF4-FFF2-40B4-BE49-F238E27FC236}">
                  <a16:creationId xmlns:a16="http://schemas.microsoft.com/office/drawing/2014/main" id="{018440C5-2818-4580-B085-20963F482597}"/>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84;p16">
              <a:extLst>
                <a:ext uri="{FF2B5EF4-FFF2-40B4-BE49-F238E27FC236}">
                  <a16:creationId xmlns:a16="http://schemas.microsoft.com/office/drawing/2014/main" id="{45ECCA6E-4D10-4AD9-87AD-8BE7FD06AFB4}"/>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9364;p16">
            <a:extLst>
              <a:ext uri="{FF2B5EF4-FFF2-40B4-BE49-F238E27FC236}">
                <a16:creationId xmlns:a16="http://schemas.microsoft.com/office/drawing/2014/main" id="{05B492A6-694B-4F0F-9B4A-A11455436059}"/>
              </a:ext>
            </a:extLst>
          </p:cNvPr>
          <p:cNvGrpSpPr/>
          <p:nvPr/>
        </p:nvGrpSpPr>
        <p:grpSpPr>
          <a:xfrm>
            <a:off x="7254833" y="4741040"/>
            <a:ext cx="355099" cy="355481"/>
            <a:chOff x="3539102" y="2427549"/>
            <a:chExt cx="355099" cy="355481"/>
          </a:xfrm>
          <a:solidFill>
            <a:schemeClr val="tx2"/>
          </a:solidFill>
        </p:grpSpPr>
        <p:sp>
          <p:nvSpPr>
            <p:cNvPr id="190" name="Google Shape;9365;p16">
              <a:extLst>
                <a:ext uri="{FF2B5EF4-FFF2-40B4-BE49-F238E27FC236}">
                  <a16:creationId xmlns:a16="http://schemas.microsoft.com/office/drawing/2014/main" id="{FB9B996D-D4B8-4290-B21B-AF81A090A014}"/>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366;p16">
              <a:extLst>
                <a:ext uri="{FF2B5EF4-FFF2-40B4-BE49-F238E27FC236}">
                  <a16:creationId xmlns:a16="http://schemas.microsoft.com/office/drawing/2014/main" id="{6EF9A7F3-AAC6-48FA-912F-97D3015BFF14}"/>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9763;p16">
            <a:extLst>
              <a:ext uri="{FF2B5EF4-FFF2-40B4-BE49-F238E27FC236}">
                <a16:creationId xmlns:a16="http://schemas.microsoft.com/office/drawing/2014/main" id="{5033340E-F8F5-4090-BE8D-EAB4EA044DD2}"/>
              </a:ext>
            </a:extLst>
          </p:cNvPr>
          <p:cNvGrpSpPr/>
          <p:nvPr/>
        </p:nvGrpSpPr>
        <p:grpSpPr>
          <a:xfrm>
            <a:off x="1587258" y="4742169"/>
            <a:ext cx="264550" cy="353222"/>
            <a:chOff x="903530" y="3806125"/>
            <a:chExt cx="264550" cy="353222"/>
          </a:xfrm>
          <a:solidFill>
            <a:schemeClr val="tx2"/>
          </a:solidFill>
        </p:grpSpPr>
        <p:sp>
          <p:nvSpPr>
            <p:cNvPr id="193" name="Google Shape;9764;p16">
              <a:extLst>
                <a:ext uri="{FF2B5EF4-FFF2-40B4-BE49-F238E27FC236}">
                  <a16:creationId xmlns:a16="http://schemas.microsoft.com/office/drawing/2014/main" id="{E56FC6A3-0D4C-4F73-802A-C1FBAE93F67C}"/>
                </a:ext>
              </a:extLst>
            </p:cNvPr>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5;p16">
              <a:extLst>
                <a:ext uri="{FF2B5EF4-FFF2-40B4-BE49-F238E27FC236}">
                  <a16:creationId xmlns:a16="http://schemas.microsoft.com/office/drawing/2014/main" id="{CAB68505-7CD7-40A1-94AC-24624C79819B}"/>
                </a:ext>
              </a:extLst>
            </p:cNvPr>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6;p16">
              <a:extLst>
                <a:ext uri="{FF2B5EF4-FFF2-40B4-BE49-F238E27FC236}">
                  <a16:creationId xmlns:a16="http://schemas.microsoft.com/office/drawing/2014/main" id="{CC953E30-3F3C-4EC2-8EE8-DE42F74FB5DE}"/>
                </a:ext>
              </a:extLst>
            </p:cNvPr>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7;p16">
              <a:extLst>
                <a:ext uri="{FF2B5EF4-FFF2-40B4-BE49-F238E27FC236}">
                  <a16:creationId xmlns:a16="http://schemas.microsoft.com/office/drawing/2014/main" id="{1E947625-0EE5-4C5E-AC82-F8CFF44B3964}"/>
                </a:ext>
              </a:extLst>
            </p:cNvPr>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34FB579-4FA9-BFF5-3122-234366C45D76}"/>
              </a:ext>
            </a:extLst>
          </p:cNvPr>
          <p:cNvPicPr>
            <a:picLocks noChangeAspect="1"/>
          </p:cNvPicPr>
          <p:nvPr/>
        </p:nvPicPr>
        <p:blipFill>
          <a:blip r:embed="rId3"/>
          <a:stretch>
            <a:fillRect/>
          </a:stretch>
        </p:blipFill>
        <p:spPr>
          <a:xfrm>
            <a:off x="224618" y="687320"/>
            <a:ext cx="4229125" cy="2766461"/>
          </a:xfrm>
          <a:prstGeom prst="rect">
            <a:avLst/>
          </a:prstGeom>
        </p:spPr>
      </p:pic>
      <p:sp>
        <p:nvSpPr>
          <p:cNvPr id="6" name="Rectángulo 15">
            <a:extLst>
              <a:ext uri="{FF2B5EF4-FFF2-40B4-BE49-F238E27FC236}">
                <a16:creationId xmlns:a16="http://schemas.microsoft.com/office/drawing/2014/main" id="{26661FB8-21E4-998E-F962-04068EDC740B}"/>
              </a:ext>
            </a:extLst>
          </p:cNvPr>
          <p:cNvSpPr/>
          <p:nvPr/>
        </p:nvSpPr>
        <p:spPr>
          <a:xfrm>
            <a:off x="224619" y="3501309"/>
            <a:ext cx="8594962" cy="996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14" name="Content Placeholder 9">
            <a:extLst>
              <a:ext uri="{FF2B5EF4-FFF2-40B4-BE49-F238E27FC236}">
                <a16:creationId xmlns:a16="http://schemas.microsoft.com/office/drawing/2014/main" id="{58F5356B-6248-B320-749C-38A337BB871B}"/>
              </a:ext>
            </a:extLst>
          </p:cNvPr>
          <p:cNvSpPr txBox="1">
            <a:spLocks/>
          </p:cNvSpPr>
          <p:nvPr/>
        </p:nvSpPr>
        <p:spPr>
          <a:xfrm>
            <a:off x="317831" y="3671585"/>
            <a:ext cx="8271824" cy="600280"/>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Inter" panose="02000503000000020004" pitchFamily="2" charset="0"/>
                <a:ea typeface="Inter" panose="02000503000000020004" pitchFamily="2" charset="0"/>
                <a:cs typeface="Biome"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t>Choose cluster number: Calculate distortion score and use Elbow rule to select </a:t>
            </a:r>
            <a:r>
              <a:rPr lang="en-US" sz="1600" b="1" dirty="0"/>
              <a:t>clusters = 4</a:t>
            </a:r>
          </a:p>
          <a:p>
            <a:pPr marL="285750" indent="-285750" algn="l">
              <a:buFont typeface="Arial" panose="020B0604020202020204" pitchFamily="34" charset="0"/>
              <a:buChar char="•"/>
            </a:pPr>
            <a:r>
              <a:rPr lang="en-US" sz="1600" dirty="0"/>
              <a:t>Calculate average silhouette score = 0.1911</a:t>
            </a:r>
          </a:p>
        </p:txBody>
      </p:sp>
      <p:pic>
        <p:nvPicPr>
          <p:cNvPr id="16" name="Picture 15">
            <a:extLst>
              <a:ext uri="{FF2B5EF4-FFF2-40B4-BE49-F238E27FC236}">
                <a16:creationId xmlns:a16="http://schemas.microsoft.com/office/drawing/2014/main" id="{6EA2DBAD-C9B4-ECCF-7357-2BCA97F88F34}"/>
              </a:ext>
            </a:extLst>
          </p:cNvPr>
          <p:cNvPicPr>
            <a:picLocks noChangeAspect="1"/>
          </p:cNvPicPr>
          <p:nvPr/>
        </p:nvPicPr>
        <p:blipFill>
          <a:blip r:embed="rId4"/>
          <a:stretch>
            <a:fillRect/>
          </a:stretch>
        </p:blipFill>
        <p:spPr>
          <a:xfrm>
            <a:off x="4601899" y="687320"/>
            <a:ext cx="4259291" cy="2782002"/>
          </a:xfrm>
          <a:prstGeom prst="rect">
            <a:avLst/>
          </a:prstGeom>
        </p:spPr>
      </p:pic>
    </p:spTree>
    <p:custDataLst>
      <p:tags r:id="rId1"/>
    </p:custDataLst>
    <p:extLst>
      <p:ext uri="{BB962C8B-B14F-4D97-AF65-F5344CB8AC3E}">
        <p14:creationId xmlns:p14="http://schemas.microsoft.com/office/powerpoint/2010/main" val="3029988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1"/>
</p:tagLst>
</file>

<file path=ppt/tags/tag10.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11.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12.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3.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14.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214"/>
  <p:tag name="OP_SCP_COMPONENT_INFO" val="{&quot;title&quot;:&quot;渐变4项流程PPT组件&quot;,&quot;description&quot;:&quot;渐变4项流程PPT组件&quot;,&quot;keywords&quot;:[&quot;渐变&quot;,&quot;4项&quot;,&quot;流程&quot;,&quot;PPT组件&quot;],&quot;labels&quot;:[]}"/>
  <p:tag name="OP_SCP_GROUP_ID" val="13d65ae1-45a5-353e-c9be-7874667890bb"/>
  <p:tag name="OP_SCP_ITEM_COUNT" val="4"/>
</p:tagLst>
</file>

<file path=ppt/tags/tag15.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16.xml><?xml version="1.0" encoding="utf-8"?>
<p:tagLst xmlns:a="http://schemas.openxmlformats.org/drawingml/2006/main" xmlns:r="http://schemas.openxmlformats.org/officeDocument/2006/relationships" xmlns:p="http://schemas.openxmlformats.org/presentationml/2006/main">
  <p:tag name="OP_SCP_SHAPE_TYPE" val="Index"/>
  <p:tag name="OP_SCP_ITEM_INDEX" val="2"/>
  <p:tag name="OP_SCP_DEFAULT_TEXT" val="02"/>
</p:tagLst>
</file>

<file path=ppt/tags/tag17.xml><?xml version="1.0" encoding="utf-8"?>
<p:tagLst xmlns:a="http://schemas.openxmlformats.org/drawingml/2006/main" xmlns:r="http://schemas.openxmlformats.org/officeDocument/2006/relationships" xmlns:p="http://schemas.openxmlformats.org/presentationml/2006/main">
  <p:tag name="OP_SCP_SHAPE_TYPE" val="Index"/>
  <p:tag name="OP_SCP_ITEM_INDEX" val="3"/>
  <p:tag name="OP_SCP_DEFAULT_TEXT" val="03"/>
</p:tagLst>
</file>

<file path=ppt/tags/tag2.xml><?xml version="1.0" encoding="utf-8"?>
<p:tagLst xmlns:a="http://schemas.openxmlformats.org/drawingml/2006/main" xmlns:r="http://schemas.openxmlformats.org/officeDocument/2006/relationships" xmlns:p="http://schemas.openxmlformats.org/presentationml/2006/main">
  <p:tag name="TIMING" val="|27|4.9"/>
</p:tagLst>
</file>

<file path=ppt/tags/tag3.xml><?xml version="1.0" encoding="utf-8"?>
<p:tagLst xmlns:a="http://schemas.openxmlformats.org/drawingml/2006/main" xmlns:r="http://schemas.openxmlformats.org/officeDocument/2006/relationships" xmlns:p="http://schemas.openxmlformats.org/presentationml/2006/main">
  <p:tag name="TIMING" val="|17.3"/>
</p:tagLst>
</file>

<file path=ppt/tags/tag4.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214"/>
  <p:tag name="OP_SCP_COMPONENT_INFO" val="{&quot;title&quot;:&quot;渐变4项流程PPT组件&quot;,&quot;description&quot;:&quot;渐变4项流程PPT组件&quot;,&quot;keywords&quot;:[&quot;渐变&quot;,&quot;4项&quot;,&quot;流程&quot;,&quot;PPT组件&quot;],&quot;labels&quot;:[]}"/>
  <p:tag name="OP_SCP_GROUP_ID" val="13d65ae1-45a5-353e-c9be-7874667890bb"/>
  <p:tag name="OP_SCP_ITEM_COUNT" val="4"/>
</p:tagLst>
</file>

<file path=ppt/tags/tag5.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6.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7.xml><?xml version="1.0" encoding="utf-8"?>
<p:tagLst xmlns:a="http://schemas.openxmlformats.org/drawingml/2006/main" xmlns:r="http://schemas.openxmlformats.org/officeDocument/2006/relationships" xmlns:p="http://schemas.openxmlformats.org/presentationml/2006/main">
  <p:tag name="OP_SCP_SHAPE_TYPE" val="Index"/>
  <p:tag name="OP_SCP_ITEM_INDEX" val="3"/>
  <p:tag name="OP_SCP_DEFAULT_TEXT" val="03"/>
</p:tagLst>
</file>

<file path=ppt/tags/tag8.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9.xml><?xml version="1.0" encoding="utf-8"?>
<p:tagLst xmlns:a="http://schemas.openxmlformats.org/drawingml/2006/main" xmlns:r="http://schemas.openxmlformats.org/officeDocument/2006/relationships" xmlns:p="http://schemas.openxmlformats.org/presentationml/2006/main">
  <p:tag name="OP_SCP_SHAPE_TYPE" val="Index"/>
  <p:tag name="OP_SCP_ITEM_INDEX" val="2"/>
  <p:tag name="OP_SCP_DEFAULT_TEXT" val="02"/>
</p:tagLst>
</file>

<file path=ppt/theme/theme1.xml><?xml version="1.0" encoding="utf-8"?>
<a:theme xmlns:a="http://schemas.openxmlformats.org/drawingml/2006/main" name="Interactive Corporate Interface for Business by Slidesgo">
  <a:themeElements>
    <a:clrScheme name="Custom 5">
      <a:dk1>
        <a:sysClr val="windowText" lastClr="000000"/>
      </a:dk1>
      <a:lt1>
        <a:sysClr val="window" lastClr="FFFFFF"/>
      </a:lt1>
      <a:dk2>
        <a:srgbClr val="93B9AD"/>
      </a:dk2>
      <a:lt2>
        <a:srgbClr val="D63E50"/>
      </a:lt2>
      <a:accent1>
        <a:srgbClr val="626262"/>
      </a:accent1>
      <a:accent2>
        <a:srgbClr val="FFFFFF"/>
      </a:accent2>
      <a:accent3>
        <a:srgbClr val="FFFFFF"/>
      </a:accent3>
      <a:accent4>
        <a:srgbClr val="FFFFFF"/>
      </a:accent4>
      <a:accent5>
        <a:srgbClr val="FFFFFF"/>
      </a:accent5>
      <a:accent6>
        <a:srgbClr val="FFFFFF"/>
      </a:accent6>
      <a:hlink>
        <a:srgbClr val="D63E50"/>
      </a:hlink>
      <a:folHlink>
        <a:srgbClr val="D63E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2559</TotalTime>
  <Words>1339</Words>
  <Application>Microsoft Office PowerPoint</Application>
  <PresentationFormat>On-screen Show (16:9)</PresentationFormat>
  <Paragraphs>200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Inter</vt:lpstr>
      <vt:lpstr>Rubik</vt:lpstr>
      <vt:lpstr>Arial</vt:lpstr>
      <vt:lpstr>Calibri</vt:lpstr>
      <vt:lpstr>Interactive Corporate Interface for Business by Slidesgo</vt:lpstr>
      <vt:lpstr>Customer  Segmentation: Clustering</vt:lpstr>
      <vt:lpstr>Project Structure</vt:lpstr>
      <vt:lpstr>Introduction</vt:lpstr>
      <vt:lpstr>Background of Customer Clustering</vt:lpstr>
      <vt:lpstr>About Data</vt:lpstr>
      <vt:lpstr>IntrClusteringon</vt:lpstr>
      <vt:lpstr>Clustering Model</vt:lpstr>
      <vt:lpstr>Clustering Model</vt:lpstr>
      <vt:lpstr>Model1: K-Means</vt:lpstr>
      <vt:lpstr>Model2: Agglomerative Clustering</vt:lpstr>
      <vt:lpstr>Model3:Spectral Clustering</vt:lpstr>
      <vt:lpstr>Model4:DBSCAN</vt:lpstr>
      <vt:lpstr>Model Selection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Corporate Interface for Business</dc:title>
  <dc:creator>Crystal Wang</dc:creator>
  <cp:lastModifiedBy>璧 王</cp:lastModifiedBy>
  <cp:revision>16</cp:revision>
  <dcterms:created xsi:type="dcterms:W3CDTF">2021-10-12T08:06:43Z</dcterms:created>
  <dcterms:modified xsi:type="dcterms:W3CDTF">2024-05-11T17:13:38Z</dcterms:modified>
</cp:coreProperties>
</file>