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3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F3BF-EC63-4C66-A81F-D3B05A1C896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57E-1624-4A6B-96FD-69DB0BCE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F3BF-EC63-4C66-A81F-D3B05A1C896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57E-1624-4A6B-96FD-69DB0BCE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F3BF-EC63-4C66-A81F-D3B05A1C896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57E-1624-4A6B-96FD-69DB0BCE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F3BF-EC63-4C66-A81F-D3B05A1C896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57E-1624-4A6B-96FD-69DB0BCE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F3BF-EC63-4C66-A81F-D3B05A1C896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57E-1624-4A6B-96FD-69DB0BCE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F3BF-EC63-4C66-A81F-D3B05A1C896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57E-1624-4A6B-96FD-69DB0BCE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F3BF-EC63-4C66-A81F-D3B05A1C896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57E-1624-4A6B-96FD-69DB0BCE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F3BF-EC63-4C66-A81F-D3B05A1C896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57E-1624-4A6B-96FD-69DB0BCE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F3BF-EC63-4C66-A81F-D3B05A1C896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57E-1624-4A6B-96FD-69DB0BCE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F3BF-EC63-4C66-A81F-D3B05A1C896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57E-1624-4A6B-96FD-69DB0BCE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F3BF-EC63-4C66-A81F-D3B05A1C896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57E-1624-4A6B-96FD-69DB0BCE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3F3BF-EC63-4C66-A81F-D3B05A1C896F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657E-1624-4A6B-96FD-69DB0BCE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57158" y="1214422"/>
          <a:ext cx="2438400" cy="17602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class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name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age</a:t>
                      </a:r>
                      <a:endParaRPr lang="en-US" sz="1600" b="1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value</a:t>
                      </a:r>
                      <a:endParaRPr lang="en-US" sz="1600" b="1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C1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A1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21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100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C1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A2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22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200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C1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A3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23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300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C2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A4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24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400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A5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25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500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A6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26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600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857620" y="1000108"/>
          <a:ext cx="24384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class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age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value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C1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A3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23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300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57620" y="2571744"/>
          <a:ext cx="24384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class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age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value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C2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A4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24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400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A5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25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500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A6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26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600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357158" y="1428736"/>
            <a:ext cx="642942" cy="714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000100" y="1357298"/>
            <a:ext cx="2857520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57158" y="2214554"/>
            <a:ext cx="64294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071538" y="2643182"/>
            <a:ext cx="2786082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285860"/>
          <a:ext cx="2438400" cy="17602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class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value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C1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A1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21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100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C1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A2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22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200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C1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A3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23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300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C2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A4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24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400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A5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25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500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A6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26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600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857488" y="1214420"/>
          <a:ext cx="609600" cy="192691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09600"/>
              </a:tblGrid>
              <a:tr h="2752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/>
                        <a:t>列</a:t>
                      </a:r>
                      <a:r>
                        <a:rPr lang="en-US" altLang="zh-CN" sz="1600" u="none" strike="noStrike" dirty="0"/>
                        <a:t>1</a:t>
                      </a:r>
                      <a:endParaRPr lang="en-US" altLang="zh-CN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2752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2752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2752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/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2752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2752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27527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57950" y="1000108"/>
          <a:ext cx="24384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class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age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value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C1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A3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23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300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57950" y="2571744"/>
          <a:ext cx="24384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class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age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value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C2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A4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24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400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A5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25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500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A6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26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600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2857488" y="1500174"/>
            <a:ext cx="64294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500430" y="1357298"/>
            <a:ext cx="2857520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857488" y="2285992"/>
            <a:ext cx="64294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500430" y="2714620"/>
            <a:ext cx="2857520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86116" y="0"/>
            <a:ext cx="1846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Apply</a:t>
            </a:r>
            <a:endParaRPr lang="zh-CN" altLang="en-US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00034" y="1714488"/>
          <a:ext cx="24384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class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age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value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C1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A3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23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300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71472" y="4857760"/>
          <a:ext cx="24384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class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age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value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C2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A4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24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400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A5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25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500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A6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26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600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000364" y="1071546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apply(</a:t>
            </a:r>
            <a:r>
              <a:rPr lang="en-US" dirty="0" err="1"/>
              <a:t>np.mean</a:t>
            </a:r>
            <a:r>
              <a:rPr lang="en-US" dirty="0"/>
              <a:t>)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928926" y="228599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286248" y="1714488"/>
          <a:ext cx="12192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23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300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6" name="圆角矩形 25"/>
          <p:cNvSpPr/>
          <p:nvPr/>
        </p:nvSpPr>
        <p:spPr>
          <a:xfrm>
            <a:off x="4286248" y="1928802"/>
            <a:ext cx="64294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929190" y="1928802"/>
            <a:ext cx="64294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429124" y="278605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np.mean</a:t>
            </a:r>
            <a:endParaRPr lang="zh-CN" altLang="en-US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572264" y="1928802"/>
          <a:ext cx="1219200" cy="5029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/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/>
                        <a:t>200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>
            <a:off x="3000364" y="550070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357686" y="4929198"/>
          <a:ext cx="12192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24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400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25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500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26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600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33" name="圆角矩形 32"/>
          <p:cNvSpPr/>
          <p:nvPr/>
        </p:nvSpPr>
        <p:spPr>
          <a:xfrm>
            <a:off x="4357686" y="5143512"/>
            <a:ext cx="64294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5000628" y="5143512"/>
            <a:ext cx="64294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500562" y="600076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np.mean</a:t>
            </a:r>
            <a:endParaRPr lang="zh-CN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6643702" y="5143512"/>
          <a:ext cx="1219200" cy="6172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 smtClean="0"/>
                        <a:t>25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 smtClean="0"/>
                        <a:t>500</a:t>
                      </a:r>
                      <a:endParaRPr lang="en-US" altLang="zh-CN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直接箭头连接符 36"/>
          <p:cNvCxnSpPr/>
          <p:nvPr/>
        </p:nvCxnSpPr>
        <p:spPr>
          <a:xfrm rot="5400000">
            <a:off x="6893735" y="282177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6965173" y="4822041"/>
            <a:ext cx="64373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6429388" y="3143248"/>
          <a:ext cx="1898016" cy="1402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16268"/>
                <a:gridCol w="589280"/>
                <a:gridCol w="692468"/>
              </a:tblGrid>
              <a:tr h="299561">
                <a:tc>
                  <a:txBody>
                    <a:bodyPr/>
                    <a:lstStyle/>
                    <a:p>
                      <a:pPr algn="r" font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 smtClean="0"/>
                        <a:t>age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/>
                        <a:t>value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2995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/>
                        <a:t>class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dirty="0"/>
                    </a:p>
                  </a:txBody>
                  <a:tcPr anchor="ctr"/>
                </a:tc>
              </a:tr>
              <a:tr h="2995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/>
                        <a:t>C2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 smtClean="0"/>
                        <a:t>22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 smtClean="0"/>
                        <a:t>200</a:t>
                      </a:r>
                      <a:endParaRPr lang="en-US" altLang="zh-CN" dirty="0"/>
                    </a:p>
                  </a:txBody>
                  <a:tcPr anchor="ctr"/>
                </a:tc>
              </a:tr>
              <a:tr h="2995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/>
                        <a:t>C2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 smtClean="0"/>
                        <a:t>25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 smtClean="0"/>
                        <a:t>500</a:t>
                      </a:r>
                      <a:endParaRPr lang="en-US" altLang="zh-CN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71538" y="71414"/>
            <a:ext cx="5512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Apply </a:t>
            </a:r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custom </a:t>
            </a:r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func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00034" y="1714488"/>
          <a:ext cx="24384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class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age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value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C1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A3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23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300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71472" y="4857760"/>
          <a:ext cx="24384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class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age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value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C2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A4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24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400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A5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25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500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A6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26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600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2285984" y="1071546"/>
            <a:ext cx="2071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apply(</a:t>
            </a:r>
            <a:r>
              <a:rPr lang="en-US" dirty="0" err="1" smtClean="0"/>
              <a:t>apply_func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928926" y="228599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286248" y="1714488"/>
          <a:ext cx="12192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100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23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300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815166" y="1714488"/>
          <a:ext cx="1000132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00132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/>
                        <a:t>Value-age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/>
                        <a:t>79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178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277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>
            <a:off x="3000364" y="5500702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357686" y="4929198"/>
          <a:ext cx="12192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24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400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25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500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26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600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cxnSp>
        <p:nvCxnSpPr>
          <p:cNvPr id="37" name="直接箭头连接符 36"/>
          <p:cNvCxnSpPr/>
          <p:nvPr/>
        </p:nvCxnSpPr>
        <p:spPr>
          <a:xfrm rot="5400000">
            <a:off x="7064405" y="2964653"/>
            <a:ext cx="35798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6993761" y="4607727"/>
            <a:ext cx="64373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886604" y="4929198"/>
          <a:ext cx="928694" cy="104013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8694"/>
              </a:tblGrid>
              <a:tr h="28575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/>
                        <a:t>Value-age</a:t>
                      </a:r>
                      <a:endParaRPr lang="en-US" sz="1600" b="1" i="0" u="none" strike="noStrike" dirty="0" smtClean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376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475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574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6457976" y="3214686"/>
          <a:ext cx="1828800" cy="1097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376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475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574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857752" y="4929198"/>
          <a:ext cx="6096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400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500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600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857752" y="1714488"/>
          <a:ext cx="6096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100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300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3286116" y="0"/>
            <a:ext cx="1189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54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agg</a:t>
            </a:r>
            <a:endParaRPr lang="zh-CN" altLang="en-US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00034" y="1714488"/>
          <a:ext cx="24384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class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age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value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C1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A3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23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300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71472" y="4857760"/>
          <a:ext cx="24384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class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age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value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C2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A4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24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400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A5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25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500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A6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26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600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000364" y="1071546"/>
            <a:ext cx="14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agg</a:t>
            </a:r>
            <a:r>
              <a:rPr lang="en-US" dirty="0" smtClean="0"/>
              <a:t>(</a:t>
            </a:r>
            <a:r>
              <a:rPr lang="en-US" dirty="0" err="1" smtClean="0"/>
              <a:t>np.mean</a:t>
            </a:r>
            <a:r>
              <a:rPr lang="en-US" dirty="0"/>
              <a:t>)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928926" y="228599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714744" y="1714488"/>
          <a:ext cx="6096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23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6" name="圆角矩形 25"/>
          <p:cNvSpPr/>
          <p:nvPr/>
        </p:nvSpPr>
        <p:spPr>
          <a:xfrm>
            <a:off x="3714744" y="2000240"/>
            <a:ext cx="64294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857752" y="2000240"/>
            <a:ext cx="64294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428992" y="300037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np.mean</a:t>
            </a:r>
            <a:endParaRPr lang="zh-CN" altLang="en-US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572264" y="1928802"/>
          <a:ext cx="1219200" cy="5029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/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/>
                        <a:t>200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>
            <a:off x="3000364" y="550070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714744" y="4857760"/>
          <a:ext cx="6096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24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25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26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33" name="圆角矩形 32"/>
          <p:cNvSpPr/>
          <p:nvPr/>
        </p:nvSpPr>
        <p:spPr>
          <a:xfrm>
            <a:off x="3786182" y="5143512"/>
            <a:ext cx="64294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857752" y="5143512"/>
            <a:ext cx="64294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571868" y="614364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np.mean</a:t>
            </a:r>
            <a:endParaRPr lang="zh-CN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6643702" y="5143512"/>
          <a:ext cx="1219200" cy="6172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 smtClean="0"/>
                        <a:t>25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 smtClean="0"/>
                        <a:t>500</a:t>
                      </a:r>
                      <a:endParaRPr lang="en-US" altLang="zh-CN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直接箭头连接符 36"/>
          <p:cNvCxnSpPr/>
          <p:nvPr/>
        </p:nvCxnSpPr>
        <p:spPr>
          <a:xfrm rot="5400000">
            <a:off x="6893735" y="282177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6965173" y="4822041"/>
            <a:ext cx="64373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6429388" y="3143248"/>
          <a:ext cx="1898016" cy="1371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16268"/>
                <a:gridCol w="589280"/>
                <a:gridCol w="692468"/>
              </a:tblGrid>
              <a:tr h="299561">
                <a:tc>
                  <a:txBody>
                    <a:bodyPr/>
                    <a:lstStyle/>
                    <a:p>
                      <a:pPr algn="r" font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 smtClean="0"/>
                        <a:t>age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/>
                        <a:t>value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2995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/>
                        <a:t>class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dirty="0"/>
                    </a:p>
                  </a:txBody>
                  <a:tcPr anchor="ctr"/>
                </a:tc>
              </a:tr>
              <a:tr h="2995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/>
                        <a:t>C1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 smtClean="0"/>
                        <a:t>22</a:t>
                      </a:r>
                      <a:endParaRPr lang="en-US" altLang="zh-C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dirty="0" smtClean="0"/>
                        <a:t>200</a:t>
                      </a:r>
                      <a:endParaRPr lang="en-US" altLang="zh-CN" sz="1600" dirty="0"/>
                    </a:p>
                  </a:txBody>
                  <a:tcPr anchor="ctr"/>
                </a:tc>
              </a:tr>
              <a:tr h="2995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/>
                        <a:t>C2</a:t>
                      </a:r>
                      <a:endParaRPr 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 smtClean="0"/>
                        <a:t>25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 smtClean="0"/>
                        <a:t>500</a:t>
                      </a:r>
                      <a:endParaRPr lang="en-US" altLang="zh-CN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4714876" y="300037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np.mean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714876" y="614364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np.mean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3" grpId="0" animBg="1"/>
      <p:bldP spid="34" grpId="0" animBg="1"/>
      <p:bldP spid="35" grpId="0"/>
      <p:bldP spid="23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857752" y="4929198"/>
          <a:ext cx="6096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400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500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600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857752" y="1714488"/>
          <a:ext cx="6096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100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300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3286116" y="0"/>
            <a:ext cx="3030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transform</a:t>
            </a:r>
            <a:endParaRPr lang="en-US" sz="5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00034" y="1714488"/>
          <a:ext cx="24384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class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age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value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C1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A3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23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300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71472" y="4857760"/>
          <a:ext cx="24384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class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name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age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/>
                        <a:t>value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C2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/>
                        <a:t>A4</a:t>
                      </a:r>
                      <a:endParaRPr lang="en-US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24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400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A5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25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500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C2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/>
                        <a:t>A6</a:t>
                      </a:r>
                      <a:endParaRPr lang="en-US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/>
                        <a:t>26</a:t>
                      </a:r>
                      <a:endParaRPr lang="en-US" altLang="zh-CN" sz="1600" b="0" i="0" u="none" strike="noStrike" baseline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600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000364" y="1071546"/>
            <a:ext cx="20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transform(</a:t>
            </a:r>
            <a:r>
              <a:rPr lang="en-US" dirty="0" err="1" smtClean="0"/>
              <a:t>np.mean</a:t>
            </a:r>
            <a:r>
              <a:rPr lang="en-US" dirty="0"/>
              <a:t>)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928926" y="228599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714744" y="1714488"/>
          <a:ext cx="6096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/>
                        <a:t>21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/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23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6" name="圆角矩形 25"/>
          <p:cNvSpPr/>
          <p:nvPr/>
        </p:nvSpPr>
        <p:spPr>
          <a:xfrm>
            <a:off x="3714744" y="2000240"/>
            <a:ext cx="64294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857752" y="2000240"/>
            <a:ext cx="64294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428992" y="300037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np.mean</a:t>
            </a:r>
            <a:endParaRPr lang="zh-CN" altLang="en-US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572264" y="1928802"/>
          <a:ext cx="1219200" cy="5029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/>
                        <a:t>22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/>
                        <a:t>200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>
            <a:off x="3000364" y="550070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714744" y="4857760"/>
          <a:ext cx="6096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24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25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baseline="0" dirty="0"/>
                        <a:t>26</a:t>
                      </a:r>
                      <a:endParaRPr lang="en-US" altLang="zh-CN" sz="1600" b="0" i="0" u="none" strike="noStrike" baseline="0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33" name="圆角矩形 32"/>
          <p:cNvSpPr/>
          <p:nvPr/>
        </p:nvSpPr>
        <p:spPr>
          <a:xfrm>
            <a:off x="3786182" y="5143512"/>
            <a:ext cx="64294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857752" y="5143512"/>
            <a:ext cx="642942" cy="7858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571868" y="614364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np.mean</a:t>
            </a:r>
            <a:endParaRPr lang="zh-CN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6643702" y="5143512"/>
          <a:ext cx="1219200" cy="6172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/>
                        <a:t>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 smtClean="0"/>
                        <a:t>25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dirty="0" smtClean="0"/>
                        <a:t>500</a:t>
                      </a:r>
                      <a:endParaRPr lang="en-US" altLang="zh-CN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直接箭头连接符 36"/>
          <p:cNvCxnSpPr/>
          <p:nvPr/>
        </p:nvCxnSpPr>
        <p:spPr>
          <a:xfrm rot="5400000">
            <a:off x="6893735" y="282177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6965173" y="4822041"/>
            <a:ext cx="64373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14876" y="300037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np.mean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714876" y="614364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np.mean</a:t>
            </a:r>
            <a:endParaRPr lang="zh-CN" altLang="en-US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6429388" y="3143248"/>
          <a:ext cx="1828800" cy="12801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500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3" grpId="0" animBg="1"/>
      <p:bldP spid="34" grpId="0" animBg="1"/>
      <p:bldP spid="35" grpId="0"/>
      <p:bldP spid="23" grpId="0"/>
      <p:bldP spid="3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428</Words>
  <Application>Microsoft Office PowerPoint</Application>
  <PresentationFormat>全屏显示(4:3)</PresentationFormat>
  <Paragraphs>421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CARSON</dc:creator>
  <cp:lastModifiedBy>CARSON</cp:lastModifiedBy>
  <cp:revision>35</cp:revision>
  <dcterms:created xsi:type="dcterms:W3CDTF">2019-06-15T12:27:57Z</dcterms:created>
  <dcterms:modified xsi:type="dcterms:W3CDTF">2019-06-16T04:47:32Z</dcterms:modified>
</cp:coreProperties>
</file>