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966F-3E8D-46A7-B11F-5D73E94522C6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1EBD-2875-4D22-9674-D19AA3FFF5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00042"/>
            <a:ext cx="3357586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596" y="642918"/>
            <a:ext cx="213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-1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714488"/>
            <a:ext cx="213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-2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596" y="2928934"/>
            <a:ext cx="213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-3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500042"/>
            <a:ext cx="3643338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71868" y="928670"/>
            <a:ext cx="1500198" cy="2857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4" y="714356"/>
            <a:ext cx="2359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(1)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643306" y="2143116"/>
            <a:ext cx="1500198" cy="2857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14942" y="1928802"/>
            <a:ext cx="2359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(2)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646951" y="3357562"/>
            <a:ext cx="1500198" cy="2857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8587" y="3143248"/>
            <a:ext cx="2359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剧名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(3)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/>
      <p:bldP spid="11" grpId="0" animBg="1"/>
      <p:bldP spid="12" grpId="0" build="allAtOnce"/>
      <p:bldP spid="13" grpId="0" animBg="1"/>
      <p:bldP spid="14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CARSON</dc:creator>
  <cp:lastModifiedBy>CARSON</cp:lastModifiedBy>
  <cp:revision>3</cp:revision>
  <dcterms:created xsi:type="dcterms:W3CDTF">2019-06-11T03:30:25Z</dcterms:created>
  <dcterms:modified xsi:type="dcterms:W3CDTF">2019-06-11T03:57:30Z</dcterms:modified>
</cp:coreProperties>
</file>