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7" r:id="rId8"/>
    <p:sldId id="268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97AD-8341-4D37-A3BC-A4E5CE87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DBFF9-D9BD-44F8-A611-C1FF66DE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B649-B9D2-4685-A6F0-64F63459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5C9FB-9A78-4184-A352-5B45321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D3D0-936D-4CF1-9912-0D521C96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BC8C-D39B-457B-93BD-1B5BAF26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51E72-AB98-4A2D-A97B-DFF8739E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573F1-986D-4FFB-BD2D-46DEE391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0E871-4071-4DFD-A9EB-C061196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A2B0-D842-4E12-8736-B4B65E9A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485626-82C8-465B-8AA2-2043F666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FB3CD-E725-4B17-B07E-E7D92EBF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69A34-0652-4905-807D-A38AE284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7C887-BB0A-449F-B08C-C0D0CBCF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CA79-9058-4C7C-A8BF-EBE397C5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0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81C9-B413-4CE5-96E7-61E18E25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3C9B8-30B0-406C-A141-DB6C4B75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69609-A604-4984-8B3A-C7A67F3F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FA01B-F22D-4A39-8948-73F9A9A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98789-C2C2-4309-870E-4EB85928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D478-534B-414C-BF56-F2883C49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3E80B-6D43-4816-A9CE-C688B18A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8CBB2-BDD2-406D-B9E1-5F2F3DEB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385B2-BDC6-470A-90CC-D1495F31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ED26-E68D-40BC-A089-4D888E40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3DC46-B9EB-4F1A-BBCA-D82C8B5C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E0C55-3196-46E9-83E3-55F25F6E1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FE4EB-03A5-4CC5-915E-AA947382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F073F-5A4D-43FF-A338-5949BC0D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8D11C-0FDC-411B-BF6D-2B4FDFFC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4CAE5-9E5B-4C55-8DEB-7598DD5E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540C-5B2C-4990-BB5C-122879DD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2B57-57F2-434D-8671-052D79E7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B6DB1-DA75-4E81-B74C-9FAF1B12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8AA80-60A6-418A-80F0-92B6F73A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BB893F-566E-4EFD-938F-8B688E68F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71CC8-E023-4E1B-AC7A-75C357A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C9B696-3968-465A-ACCE-C6D2032B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83AEA-390C-4B90-8FC8-83343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72A8-F5BA-45A9-A32C-65792A8C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08071-0208-46CF-BAC2-252BC9D1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6A243-40EE-473A-9BFE-92FB7F93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6F625-E911-47AD-98FE-5CAA501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2C71-D7A5-4FEE-8891-B3C48489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E1248-908F-4B41-B0A2-E1985BCC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7F875-3743-489D-9344-E5768FCB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DB3D-983A-4A8E-A016-766A854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967E-D7C3-435A-BBF2-7929769A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CC42C-45DB-400E-A4C4-A54E508C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59B14-C8F6-48F1-9C90-ED5A137A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A8727-9C01-440F-83AC-BA5EC25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0EB6E-AA97-4627-B779-B76D8564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9165-FD08-4879-8EEF-E1C8BAC4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EE44E-0635-4B76-9A51-CAE32D6A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031B7-3BC7-4BAC-AB12-88AB2971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622FC-22A2-47DB-B6F0-328E9016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1BE65-A118-45B2-BE32-38A3FE5B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ED34E-19B5-4B9C-9B0C-A443EB11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08FAD2-EAD2-4D7C-ADE5-230CF0CF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2C4E2-0D59-4DF0-A634-3ADB6B9A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E4C0F-E3D0-421D-8FE7-776AACD8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7437-3B4D-4545-A595-EF674AD6414F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4A044-984F-4451-B3BB-7A217859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BB2D7-5311-427B-AF3E-5BB8D8BBA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591-F6AF-4DBC-9FB7-AD928AD28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6B837-0020-4439-8D73-D12DE89C2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167"/>
            <a:ext cx="9144000" cy="112498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交通项目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3E5D8-3743-4AD1-9CE4-92CD3F03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统计分析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生无可恋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南外中加 周晓玥</a:t>
            </a:r>
          </a:p>
        </p:txBody>
      </p:sp>
    </p:spTree>
    <p:extLst>
      <p:ext uri="{BB962C8B-B14F-4D97-AF65-F5344CB8AC3E}">
        <p14:creationId xmlns:p14="http://schemas.microsoft.com/office/powerpoint/2010/main" val="15711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7EBEB-7B30-4FB4-81D2-3AF8A571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D8AA-4E2E-4984-97AA-F3329C3B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041"/>
            <a:ext cx="10515600" cy="3348922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码代码使人头秃</a:t>
            </a:r>
          </a:p>
        </p:txBody>
      </p:sp>
    </p:spTree>
    <p:extLst>
      <p:ext uri="{BB962C8B-B14F-4D97-AF65-F5344CB8AC3E}">
        <p14:creationId xmlns:p14="http://schemas.microsoft.com/office/powerpoint/2010/main" val="12923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64F8-FAB4-4730-B888-373B54B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2636-0D31-4AA2-B278-26574E0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项目理解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技术学习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个人感受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8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D848-C0CC-49F5-9A4F-5DD6A096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2F845-60C8-4636-9DB7-90A4E811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尽可能减小法官判决中的主观因素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研究方向：精神损失费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方法：大数据寻找普遍规律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影响因素：省份，年龄，事故情况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由于快开学才找到方向，基本没干啥。。。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59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74D4-8D3D-418C-8602-617A913A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1C99F-F2D8-4ECD-94D5-3573EDC5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库的使用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E.g.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合并、删除、排序、筛选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库：正则表达式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提取字符串中的指定信息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Svg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热度图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Xml.dom.minidom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ED25F-D3F7-4C54-8E21-0CF7676A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88AAF-60CA-40ED-A204-38989679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原告被告的年龄处理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提取金额数据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提取诉讼费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统计分析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精神损失费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省份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精神损失费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原告年龄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3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24A53-0728-4A39-9BF8-2A8CF8A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0113FE-DE59-4778-8293-884C0A42F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0"/>
          <a:stretch/>
        </p:blipFill>
        <p:spPr>
          <a:xfrm>
            <a:off x="3880561" y="524731"/>
            <a:ext cx="4180928" cy="56711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4004E7-46BF-4590-8AB9-3231BAF31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7"/>
          <a:stretch/>
        </p:blipFill>
        <p:spPr>
          <a:xfrm>
            <a:off x="7878386" y="662118"/>
            <a:ext cx="3998841" cy="57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24A53-0728-4A39-9BF8-2A8CF8A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6B376C-69B5-4983-9953-0FE8BBF7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2" y="424371"/>
            <a:ext cx="4392154" cy="310522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A2EBAC-CF36-42D9-9E3A-C7BF37F0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精神损失费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原告年龄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8CE3F-63F9-4FB8-B049-8977848B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52" y="2581987"/>
            <a:ext cx="4373838" cy="2795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1949C-AB36-4849-9F44-8BBB16CEF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797" y="2371725"/>
            <a:ext cx="7267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24A53-0728-4A39-9BF8-2A8CF8A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完成工作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A2EBAC-CF36-42D9-9E3A-C7BF37F0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精神损失费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省份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4043D-0093-4566-A81E-8D7168B8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21" y="365125"/>
            <a:ext cx="4248362" cy="38863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A421BE-868C-4E3A-97A8-4715E058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85" y="2638352"/>
            <a:ext cx="9208957" cy="392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8491-3644-4B89-ADE0-67BAB86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2D20F-7D53-4D90-9099-8A762AA8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可能还是自己太菜了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低估了中加的作业量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其实还有下阶段可以做的事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因子分析（更多相关因素的研究）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很大的成长空间</a:t>
            </a:r>
          </a:p>
        </p:txBody>
      </p:sp>
    </p:spTree>
    <p:extLst>
      <p:ext uri="{BB962C8B-B14F-4D97-AF65-F5344CB8AC3E}">
        <p14:creationId xmlns:p14="http://schemas.microsoft.com/office/powerpoint/2010/main" val="21931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201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Times New Roman</vt:lpstr>
      <vt:lpstr>Office 主题​​</vt:lpstr>
      <vt:lpstr>1008交通项目</vt:lpstr>
      <vt:lpstr>汇报大纲</vt:lpstr>
      <vt:lpstr>项目理解</vt:lpstr>
      <vt:lpstr>技术学习</vt:lpstr>
      <vt:lpstr>完成工作</vt:lpstr>
      <vt:lpstr>完成工作</vt:lpstr>
      <vt:lpstr>完成工作</vt:lpstr>
      <vt:lpstr>完成工作</vt:lpstr>
      <vt:lpstr>我的感受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0902交通项目</dc:title>
  <dc:creator>BCA 2020 Crystal Zhou 10C</dc:creator>
  <cp:lastModifiedBy>BCA 2020 Crystal Zhou 10C</cp:lastModifiedBy>
  <cp:revision>32</cp:revision>
  <dcterms:created xsi:type="dcterms:W3CDTF">2018-09-01T01:53:59Z</dcterms:created>
  <dcterms:modified xsi:type="dcterms:W3CDTF">2018-10-08T09:09:21Z</dcterms:modified>
</cp:coreProperties>
</file>