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6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6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4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2410-B29F-4A2A-87AA-46A3C6820F36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64673-D171-428B-9CFF-5B6C3BDD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</p:spPr>
        <p:txBody>
          <a:bodyPr/>
          <a:lstStyle/>
          <a:p>
            <a:r>
              <a:rPr lang="ru-RU" dirty="0" smtClean="0"/>
              <a:t>2Д </a:t>
            </a:r>
            <a:r>
              <a:rPr lang="en-US" dirty="0" smtClean="0"/>
              <a:t>bit ‘</a:t>
            </a:r>
            <a:r>
              <a:rPr lang="en-US" dirty="0" err="1" smtClean="0"/>
              <a:t>em</a:t>
            </a:r>
            <a:r>
              <a:rPr lang="en-US" dirty="0" smtClean="0"/>
              <a:t> up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5AAF04-2EF2-4BC5-A861-77BAB19D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                           Ковшаров Я.А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042D4-6400-49FA-88C8-E4959AF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A2DF8-AFBF-45C0-A9B0-8FD9528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Было решено написать игру в жанре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bit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up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3 уровнями сложности, прокачкой параметра игрока, 3 противниками и 1 боссом. Цель игры – набрать как можно больше очков.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5716-3D9D-4A57-A6EE-DCFA442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9328D-CFDF-4149-BA1F-77AC7901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8108471" cy="349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öhne"/>
              </a:rPr>
              <a:t>После запуска игрока встречает начальный экран. После нажатия кнопки </a:t>
            </a:r>
            <a:r>
              <a:rPr lang="en-US" dirty="0" smtClean="0">
                <a:latin typeface="Söhne"/>
              </a:rPr>
              <a:t>“Start” </a:t>
            </a:r>
            <a:r>
              <a:rPr lang="ru-RU" dirty="0" smtClean="0">
                <a:latin typeface="Söhne"/>
              </a:rPr>
              <a:t>начинается игра. На поле постепенно появляются противники, попутно время между их появлениями уменьшается. После смерти игрок видит финальный результат и кнопку для повторной игры или выхода из неё.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16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хорошо себя показала, сложность растёт линейно, играть приятно. </a:t>
            </a:r>
            <a:r>
              <a:rPr lang="ru-RU" dirty="0" smtClean="0"/>
              <a:t>Из моментов, которые хотелось бы улучшить:</a:t>
            </a:r>
          </a:p>
          <a:p>
            <a:pPr marL="0" indent="0">
              <a:buNone/>
            </a:pPr>
            <a:r>
              <a:rPr lang="ru-RU" dirty="0" smtClean="0"/>
              <a:t>-Добавить больше противников</a:t>
            </a:r>
          </a:p>
          <a:p>
            <a:pPr marL="0" indent="0">
              <a:buNone/>
            </a:pPr>
            <a:r>
              <a:rPr lang="ru-RU" dirty="0" smtClean="0"/>
              <a:t>-Найти способ оптимизации кода на более глубоком уровне, так как заметны </a:t>
            </a:r>
            <a:r>
              <a:rPr lang="ru-RU" dirty="0" err="1" smtClean="0"/>
              <a:t>подвисания</a:t>
            </a:r>
            <a:r>
              <a:rPr lang="ru-RU" dirty="0" smtClean="0"/>
              <a:t> игры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58408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134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Тема Office</vt:lpstr>
      <vt:lpstr>2Д bit ‘em up </vt:lpstr>
      <vt:lpstr>Идея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людей в метро за ограничит чертой</dc:title>
  <dc:creator>kirill ilin</dc:creator>
  <cp:lastModifiedBy>yarik kovsharov</cp:lastModifiedBy>
  <cp:revision>51</cp:revision>
  <dcterms:created xsi:type="dcterms:W3CDTF">2023-06-11T16:14:36Z</dcterms:created>
  <dcterms:modified xsi:type="dcterms:W3CDTF">2024-01-20T16:23:09Z</dcterms:modified>
</cp:coreProperties>
</file>