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57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566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76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96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7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6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5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5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16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64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69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2410-B29F-4A2A-87AA-46A3C6820F36}" type="datetimeFigureOut">
              <a:rPr lang="ru-RU" smtClean="0"/>
              <a:t>12.11.2023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6D1B-D07C-4D6F-B802-21A8560086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7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2264673-D171-428B-9CFF-5B6C3BDD6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20867"/>
            <a:ext cx="10572000" cy="2971051"/>
          </a:xfrm>
        </p:spPr>
        <p:txBody>
          <a:bodyPr/>
          <a:lstStyle/>
          <a:p>
            <a:r>
              <a:rPr lang="ru-RU" dirty="0" smtClean="0"/>
              <a:t>Преобразование картинок в 3д модель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475AAF04-2EF2-4BC5-A861-77BAB19D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48233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Выполнил: 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smtClean="0"/>
              <a:t>                                                                                                                            Ковшаров Я.А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08042D4-6400-49FA-88C8-E4959AF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196A2DF8-AFBF-45C0-A9B0-8FD95284B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Объёмные картины выглядят очень красиво и интересно, но моделировать их с нуля довольно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трудозатратно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в виду специфики 3д моделирования</a:t>
            </a:r>
            <a:r>
              <a:rPr lang="en-A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поэтому было решено реализовать программу, которая будет создавать векторную модель (</a:t>
            </a:r>
            <a:r>
              <a:rPr lang="en-A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объектов на картинке для последующей их 3д печати.</a:t>
            </a:r>
          </a:p>
        </p:txBody>
      </p:sp>
    </p:spTree>
    <p:extLst>
      <p:ext uri="{BB962C8B-B14F-4D97-AF65-F5344CB8AC3E}">
        <p14:creationId xmlns:p14="http://schemas.microsoft.com/office/powerpoint/2010/main" val="312057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2625716-3D9D-4A57-A6EE-DCFA4429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8D9328D-CFDF-4149-BA1F-77AC7901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8108471" cy="349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Картинка, после её выбора в графическом интерфейсе, обрабатывается оператором </a:t>
            </a:r>
            <a:r>
              <a:rPr lang="ru-RU" dirty="0" err="1" smtClean="0"/>
              <a:t>Собеля</a:t>
            </a:r>
            <a:r>
              <a:rPr lang="ru-RU" dirty="0" smtClean="0"/>
              <a:t>, тем самым получаются границы объектов без лишней информации. После пиксели фильтруются по яркости, создаётся массив точек с координатами пикселей</a:t>
            </a:r>
            <a:r>
              <a:rPr lang="ru-RU" dirty="0" smtClean="0"/>
              <a:t>, </a:t>
            </a:r>
            <a:r>
              <a:rPr lang="ru-RU" dirty="0" smtClean="0"/>
              <a:t>программа проходит по получившемуся массиву и создаёт 3д модель </a:t>
            </a:r>
            <a:endParaRPr lang="ru-RU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9161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хорошо себя показало на картинках до </a:t>
            </a:r>
            <a:r>
              <a:rPr lang="en-AU" dirty="0" err="1" smtClean="0"/>
              <a:t>FullHD</a:t>
            </a:r>
            <a:r>
              <a:rPr lang="en-AU" dirty="0" smtClean="0"/>
              <a:t> </a:t>
            </a:r>
            <a:r>
              <a:rPr lang="ru-RU" dirty="0" smtClean="0"/>
              <a:t>разрешения, выдавая модель высокого качества, но на больших разрешениях уходит слишком много </a:t>
            </a:r>
            <a:r>
              <a:rPr lang="ru-RU" dirty="0" smtClean="0"/>
              <a:t>времени на создание модели, </a:t>
            </a:r>
            <a:r>
              <a:rPr lang="ru-RU" dirty="0" smtClean="0"/>
              <a:t>поэтому</a:t>
            </a:r>
            <a:r>
              <a:rPr lang="en-AU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ru-RU" dirty="0" smtClean="0"/>
              <a:t> Требуется более глубокая оптимизация кода, или использование     более </a:t>
            </a:r>
            <a:r>
              <a:rPr lang="ru-RU" dirty="0" err="1" smtClean="0"/>
              <a:t>низкоуровнего</a:t>
            </a:r>
            <a:r>
              <a:rPr lang="ru-RU" dirty="0" smtClean="0"/>
              <a:t> языка</a:t>
            </a:r>
          </a:p>
          <a:p>
            <a:pPr>
              <a:buFontTx/>
              <a:buChar char="-"/>
            </a:pPr>
            <a:r>
              <a:rPr lang="ru-RU" dirty="0" smtClean="0"/>
              <a:t>Сжатие картинки прямо в программе. Если исходник имеет слишком большое разрешение, чем требуется, то не будут происходить лишнее вычисления на большем разрешении</a:t>
            </a:r>
          </a:p>
          <a:p>
            <a:pPr>
              <a:buFontTx/>
              <a:buChar char="-"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258408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169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Тема Office</vt:lpstr>
      <vt:lpstr>Преобразование картинок в 3д модель</vt:lpstr>
      <vt:lpstr>Идея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людей в метро за ограничит чертой</dc:title>
  <dc:creator>kirill ilin</dc:creator>
  <cp:lastModifiedBy>yarik kovsharov</cp:lastModifiedBy>
  <cp:revision>49</cp:revision>
  <dcterms:created xsi:type="dcterms:W3CDTF">2023-06-11T16:14:36Z</dcterms:created>
  <dcterms:modified xsi:type="dcterms:W3CDTF">2023-11-12T09:57:49Z</dcterms:modified>
</cp:coreProperties>
</file>