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5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5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객체지향 프로그래밍 문법 정리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환경컨설팅팀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이수정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2152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88768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85384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한컴 윤고딕 230" pitchFamily="18" charset="-127"/>
                <a:cs typeface="Calibri" pitchFamily="34" charset="0"/>
              </a:rPr>
              <a:t>polymorphism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2040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4956" y="1852510"/>
            <a:ext cx="41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데이터 구조와 데이터를 다루는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기능을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결합</a:t>
            </a:r>
            <a:r>
              <a:rPr lang="ko-KR" altLang="en-US" sz="1600" dirty="0" smtClean="0"/>
              <a:t>시켜 묶는 것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55267" y="2780928"/>
            <a:ext cx="41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데이터 자체에 접근하는 것을 막고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접근하는 기능을 밖으로 노출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185251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객체들의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공통적인 특징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속성과 기능</a:t>
            </a:r>
            <a:r>
              <a:rPr lang="en-US" altLang="ko-KR" sz="1600" dirty="0" smtClean="0"/>
              <a:t>)</a:t>
            </a:r>
            <a:r>
              <a:rPr lang="ko-KR" altLang="en-US" sz="1600" dirty="0" err="1" smtClean="0"/>
              <a:t>을뽑아내는</a:t>
            </a:r>
            <a:r>
              <a:rPr lang="ko-KR" altLang="en-US" sz="1600" dirty="0" smtClean="0"/>
              <a:t> 것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285293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구현하는 객체들이 가진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공통적인</a:t>
            </a:r>
            <a:r>
              <a:rPr lang="ko-KR" altLang="en-US" sz="1600" dirty="0" smtClean="0"/>
              <a:t> 데이터와 기능을 도출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3861048"/>
            <a:ext cx="396044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공통의 속성이나 기능을 묶어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ko-KR" altLang="en-US" sz="1600" dirty="0" smtClean="0"/>
              <a:t>을 붙이는 것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1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2040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polymorphism)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1" y="185251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약간 다른 </a:t>
            </a:r>
            <a:r>
              <a:rPr lang="ko-KR" altLang="en-US" sz="1600" dirty="0" smtClean="0"/>
              <a:t>방식으로 작동하는 함수를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같은 이름</a:t>
            </a:r>
            <a:r>
              <a:rPr lang="ko-KR" altLang="en-US" sz="1600" dirty="0" smtClean="0"/>
              <a:t>으로 불러내는 것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1723215" y="4242511"/>
            <a:ext cx="925994" cy="10271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875692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상위 개념의 특징을 하위 개념이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물려받는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남학생은 학생의 특징을 가지고 있음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1520" y="4419253"/>
            <a:ext cx="1224135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3701975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초등학생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32041" y="4105843"/>
            <a:ext cx="1224135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88224" y="2996952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지하철을 타고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4069838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통근버스를 타고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8224" y="5142724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걸어서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꺾인 연결선 24"/>
          <p:cNvCxnSpPr>
            <a:stCxn id="21" idx="1"/>
            <a:endCxn id="20" idx="3"/>
          </p:cNvCxnSpPr>
          <p:nvPr/>
        </p:nvCxnSpPr>
        <p:spPr>
          <a:xfrm rot="10800000" flipV="1">
            <a:off x="6156176" y="3392995"/>
            <a:ext cx="432048" cy="1072887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1"/>
            <a:endCxn id="20" idx="3"/>
          </p:cNvCxnSpPr>
          <p:nvPr/>
        </p:nvCxnSpPr>
        <p:spPr>
          <a:xfrm rot="10800000" flipV="1">
            <a:off x="6156176" y="4465881"/>
            <a:ext cx="432048" cy="1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1"/>
            <a:endCxn id="20" idx="3"/>
          </p:cNvCxnSpPr>
          <p:nvPr/>
        </p:nvCxnSpPr>
        <p:spPr>
          <a:xfrm rot="10800000">
            <a:off x="6156176" y="4465884"/>
            <a:ext cx="432048" cy="1072885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99792" y="4460533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99792" y="5219091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고등학생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꺾인 연결선 38"/>
          <p:cNvCxnSpPr>
            <a:stCxn id="15" idx="1"/>
            <a:endCxn id="14" idx="3"/>
          </p:cNvCxnSpPr>
          <p:nvPr/>
        </p:nvCxnSpPr>
        <p:spPr>
          <a:xfrm rot="10800000" flipV="1">
            <a:off x="1475656" y="3997535"/>
            <a:ext cx="1224137" cy="781757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1"/>
            <a:endCxn id="14" idx="3"/>
          </p:cNvCxnSpPr>
          <p:nvPr/>
        </p:nvCxnSpPr>
        <p:spPr>
          <a:xfrm rot="10800000" flipV="1">
            <a:off x="1475656" y="4756093"/>
            <a:ext cx="1224137" cy="23199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7" idx="1"/>
            <a:endCxn id="14" idx="3"/>
          </p:cNvCxnSpPr>
          <p:nvPr/>
        </p:nvCxnSpPr>
        <p:spPr>
          <a:xfrm rot="10800000">
            <a:off x="1475656" y="4779294"/>
            <a:ext cx="1224137" cy="735359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5655" y="4517683"/>
            <a:ext cx="136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학생의 특징을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상속받음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32040" y="6165304"/>
            <a:ext cx="3960440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방법을 이용하지만 결국 회사에 가게 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50543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76" y="3730491"/>
            <a:ext cx="2105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별첨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. </a:t>
            </a:r>
            <a:r>
              <a:rPr lang="ko-KR" altLang="en-US" sz="2400" dirty="0" err="1" smtClean="0">
                <a:latin typeface="한컴 윤고딕 240" pitchFamily="18" charset="-127"/>
                <a:ea typeface="한컴 윤고딕 240" pitchFamily="18" charset="-127"/>
              </a:rPr>
              <a:t>특징별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코드 예시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536" y="1034097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5536" y="2350544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536" y="3666991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36" y="4983437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한컴 윤고딕 230" pitchFamily="18" charset="-127"/>
                <a:cs typeface="Calibri" pitchFamily="34" charset="0"/>
              </a:rPr>
              <a:t>polymorphism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/>
          <a:stretch/>
        </p:blipFill>
        <p:spPr bwMode="auto">
          <a:xfrm>
            <a:off x="2555776" y="5207000"/>
            <a:ext cx="4943475" cy="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2492152" y="4983437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92152" y="3666990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92152" y="2350543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92152" y="1034096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12370"/>
            <a:ext cx="3886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25108"/>
            <a:ext cx="3781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2"/>
          <a:stretch/>
        </p:blipFill>
        <p:spPr bwMode="auto">
          <a:xfrm>
            <a:off x="3622576" y="2577456"/>
            <a:ext cx="2556619" cy="6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0000"/>
          <a:stretch/>
        </p:blipFill>
        <p:spPr bwMode="auto">
          <a:xfrm>
            <a:off x="5724128" y="2564904"/>
            <a:ext cx="2556619" cy="65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76" y="1465201"/>
            <a:ext cx="3981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객체지향 프로그래밍 문법 정리</vt:lpstr>
      <vt:lpstr>  객체지향 프로그래밍의 4대 특징</vt:lpstr>
      <vt:lpstr>  객체지향 프로그래밍의 4대 특징</vt:lpstr>
      <vt:lpstr>  객체지향 프로그래밍의 4대 특징</vt:lpstr>
      <vt:lpstr>별첨. 특징별 코드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문법 정리</dc:title>
  <dc:creator>student</dc:creator>
  <cp:lastModifiedBy>student</cp:lastModifiedBy>
  <cp:revision>7</cp:revision>
  <dcterms:created xsi:type="dcterms:W3CDTF">2015-04-29T08:42:35Z</dcterms:created>
  <dcterms:modified xsi:type="dcterms:W3CDTF">2015-05-06T06:04:41Z</dcterms:modified>
</cp:coreProperties>
</file>