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0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3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7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0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0EC9-30C8-4744-A997-092CFC94DC80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DADD-9AC7-4897-A7C3-F573C37CB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5604" r="5477"/>
          <a:stretch/>
        </p:blipFill>
        <p:spPr>
          <a:xfrm>
            <a:off x="-1" y="0"/>
            <a:ext cx="9156880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215166" y="0"/>
            <a:ext cx="4713668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8731" y="1122363"/>
            <a:ext cx="4726539" cy="2387600"/>
          </a:xfrm>
        </p:spPr>
        <p:txBody>
          <a:bodyPr>
            <a:normAutofit/>
          </a:bodyPr>
          <a:lstStyle/>
          <a:p>
            <a:r>
              <a:rPr lang="ko-KR" altLang="en-US" sz="3200" b="1" dirty="0" err="1" smtClean="0"/>
              <a:t>계층형</a:t>
            </a:r>
            <a:r>
              <a:rPr lang="ko-KR" altLang="en-US" sz="3200" b="1" dirty="0" smtClean="0"/>
              <a:t> 게시판 만들기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5169" y="3602038"/>
            <a:ext cx="4713663" cy="1655762"/>
          </a:xfrm>
        </p:spPr>
        <p:txBody>
          <a:bodyPr>
            <a:normAutofit/>
          </a:bodyPr>
          <a:lstStyle/>
          <a:p>
            <a:endParaRPr lang="en-US" altLang="ko-KR" sz="1800" b="1" dirty="0" smtClean="0"/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환경컨설팅팀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이수정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587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0"/>
            <a:ext cx="798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00B0F0"/>
                </a:solidFill>
              </a:rPr>
              <a:t>[                                               ]</a:t>
            </a:r>
            <a:endParaRPr lang="ko-KR" altLang="en-US" sz="5400" b="1" dirty="0">
              <a:solidFill>
                <a:srgbClr val="00B0F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2130" y="167427"/>
            <a:ext cx="6877317" cy="708337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1.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구현해낼 화면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62375" y="2031596"/>
            <a:ext cx="7177072" cy="3722845"/>
            <a:chOff x="962375" y="2509269"/>
            <a:chExt cx="7177072" cy="3722845"/>
          </a:xfrm>
        </p:grpSpPr>
        <p:sp>
          <p:nvSpPr>
            <p:cNvPr id="5" name="직사각형 4"/>
            <p:cNvSpPr/>
            <p:nvPr/>
          </p:nvSpPr>
          <p:spPr>
            <a:xfrm>
              <a:off x="962375" y="2509270"/>
              <a:ext cx="1574763" cy="450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글번호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01532" y="2509269"/>
              <a:ext cx="5537915" cy="450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제목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62375" y="3000461"/>
              <a:ext cx="1574763" cy="28623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14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13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 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01532" y="3000460"/>
              <a:ext cx="5537915" cy="28623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70746" y="3000460"/>
              <a:ext cx="506870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  <a:r>
                <a:rPr lang="ko-KR" altLang="en-US" dirty="0" smtClean="0"/>
                <a:t>번째 글입니다</a:t>
              </a:r>
              <a:endParaRPr lang="en-US" altLang="ko-KR" dirty="0" smtClean="0"/>
            </a:p>
            <a:p>
              <a:r>
                <a:rPr lang="en-US" altLang="ko-KR" dirty="0" smtClean="0"/>
                <a:t>2</a:t>
              </a:r>
              <a:r>
                <a:rPr lang="ko-KR" altLang="en-US" dirty="0" smtClean="0"/>
                <a:t>번째 글입니다</a:t>
              </a:r>
              <a:endParaRPr lang="en-US" altLang="ko-KR" dirty="0" smtClean="0"/>
            </a:p>
            <a:p>
              <a:r>
                <a:rPr lang="en-US" altLang="ko-KR" dirty="0" smtClean="0"/>
                <a:t>        Re: 2</a:t>
              </a:r>
              <a:r>
                <a:rPr lang="ko-KR" altLang="en-US" dirty="0" smtClean="0"/>
                <a:t>번째 글의 </a:t>
              </a:r>
              <a:r>
                <a:rPr lang="ko-KR" altLang="en-US" dirty="0" err="1" smtClean="0"/>
                <a:t>답글</a:t>
              </a:r>
              <a:endParaRPr lang="en-US" altLang="ko-KR" dirty="0" smtClean="0"/>
            </a:p>
            <a:p>
              <a:r>
                <a:rPr lang="en-US" altLang="ko-KR" dirty="0" smtClean="0"/>
                <a:t>           Re: 208</a:t>
              </a:r>
              <a:r>
                <a:rPr lang="ko-KR" altLang="en-US" dirty="0" smtClean="0"/>
                <a:t>번 글의 </a:t>
              </a:r>
              <a:r>
                <a:rPr lang="ko-KR" altLang="en-US" dirty="0" err="1" smtClean="0"/>
                <a:t>답글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         Re: 211</a:t>
              </a:r>
              <a:r>
                <a:rPr lang="ko-KR" altLang="en-US" dirty="0" err="1" smtClean="0"/>
                <a:t>답글</a:t>
              </a:r>
              <a:endParaRPr lang="en-US" altLang="ko-KR" dirty="0" smtClean="0"/>
            </a:p>
            <a:p>
              <a:r>
                <a:rPr lang="en-US" altLang="ko-KR" dirty="0" smtClean="0"/>
                <a:t>        Re: 2</a:t>
              </a:r>
              <a:r>
                <a:rPr lang="ko-KR" altLang="en-US" dirty="0" smtClean="0"/>
                <a:t>번째 글의 </a:t>
              </a:r>
              <a:r>
                <a:rPr lang="ko-KR" altLang="en-US" dirty="0" err="1" smtClean="0"/>
                <a:t>답글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      Re: 207</a:t>
              </a:r>
              <a:r>
                <a:rPr lang="ko-KR" altLang="en-US" dirty="0" smtClean="0"/>
                <a:t>번 글의 </a:t>
              </a:r>
              <a:r>
                <a:rPr lang="ko-KR" altLang="en-US" dirty="0" err="1" smtClean="0"/>
                <a:t>답글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        Re: 209</a:t>
              </a:r>
              <a:r>
                <a:rPr lang="ko-KR" altLang="en-US" dirty="0" smtClean="0"/>
                <a:t>의 </a:t>
              </a:r>
              <a:r>
                <a:rPr lang="ko-KR" altLang="en-US" dirty="0" err="1" smtClean="0"/>
                <a:t>답글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        Re: 209</a:t>
              </a:r>
              <a:r>
                <a:rPr lang="ko-KR" altLang="en-US" dirty="0" smtClean="0"/>
                <a:t>번 글의 </a:t>
              </a:r>
              <a:r>
                <a:rPr lang="ko-KR" altLang="en-US" dirty="0" err="1" smtClean="0"/>
                <a:t>답글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        Re: 210</a:t>
              </a:r>
              <a:r>
                <a:rPr lang="ko-KR" altLang="en-US" dirty="0" smtClean="0"/>
                <a:t>번 글의 답</a:t>
              </a:r>
              <a:endParaRPr lang="en-US" altLang="ko-KR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2375" y="5862782"/>
              <a:ext cx="717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                                                                                                      </a:t>
              </a:r>
              <a:r>
                <a:rPr lang="en-US" altLang="ko-KR" b="1" dirty="0" smtClean="0"/>
                <a:t>[2]</a:t>
              </a:r>
              <a:r>
                <a:rPr lang="en-US" altLang="ko-KR" dirty="0" smtClean="0"/>
                <a:t>[1]     </a:t>
              </a:r>
              <a:r>
                <a:rPr lang="ko-KR" altLang="en-US" sz="1200" dirty="0" smtClean="0"/>
                <a:t>▶▶</a:t>
              </a:r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2375" y="1132764"/>
            <a:ext cx="72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작성한 글에 대한 </a:t>
            </a:r>
            <a:r>
              <a:rPr lang="ko-KR" altLang="en-US" dirty="0" err="1" smtClean="0">
                <a:solidFill>
                  <a:srgbClr val="00B0F0"/>
                </a:solidFill>
              </a:rPr>
              <a:t>답글은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b="1" dirty="0" smtClean="0">
                <a:solidFill>
                  <a:srgbClr val="00B0F0"/>
                </a:solidFill>
              </a:rPr>
              <a:t>들여쓰기</a:t>
            </a:r>
            <a:r>
              <a:rPr lang="ko-KR" altLang="en-US" dirty="0" smtClean="0">
                <a:solidFill>
                  <a:srgbClr val="00B0F0"/>
                </a:solidFill>
              </a:rPr>
              <a:t> 형식으로 달린다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0"/>
            <a:ext cx="798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00B0F0"/>
                </a:solidFill>
              </a:rPr>
              <a:t>[                                               ]</a:t>
            </a:r>
            <a:endParaRPr lang="ko-KR" altLang="en-US" sz="5400" b="1" dirty="0">
              <a:solidFill>
                <a:srgbClr val="00B0F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2130" y="167427"/>
            <a:ext cx="6877317" cy="708337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게시판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DB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2375" y="1132764"/>
            <a:ext cx="74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Column </a:t>
            </a:r>
            <a:r>
              <a:rPr lang="ko-KR" altLang="en-US" dirty="0" smtClean="0">
                <a:solidFill>
                  <a:srgbClr val="00B0F0"/>
                </a:solidFill>
              </a:rPr>
              <a:t>항목을 결정한다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56790" y="1560605"/>
            <a:ext cx="6430421" cy="3721080"/>
            <a:chOff x="1185030" y="1560604"/>
            <a:chExt cx="6773941" cy="41714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030" y="1560604"/>
              <a:ext cx="6773941" cy="417145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442949" y="1897036"/>
              <a:ext cx="914400" cy="51861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58869" y="2950192"/>
              <a:ext cx="914400" cy="25702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42949" y="3482454"/>
              <a:ext cx="914400" cy="129425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72259" y="5422960"/>
            <a:ext cx="7199482" cy="1066803"/>
          </a:xfrm>
          <a:prstGeom prst="rect">
            <a:avLst/>
          </a:prstGeom>
          <a:pattFill prst="dk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Board_Idx</a:t>
            </a:r>
            <a:r>
              <a:rPr lang="en-US" altLang="ko-KR" sz="1400" dirty="0" smtClean="0">
                <a:solidFill>
                  <a:schemeClr val="tx1"/>
                </a:solidFill>
              </a:rPr>
              <a:t> –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원글과</a:t>
            </a:r>
            <a:r>
              <a:rPr lang="ko-KR" altLang="en-US" sz="1400" dirty="0" smtClean="0">
                <a:solidFill>
                  <a:schemeClr val="tx1"/>
                </a:solidFill>
              </a:rPr>
              <a:t> 해당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답글에</a:t>
            </a:r>
            <a:r>
              <a:rPr lang="ko-KR" altLang="en-US" sz="1400" dirty="0" smtClean="0">
                <a:solidFill>
                  <a:schemeClr val="tx1"/>
                </a:solidFill>
              </a:rPr>
              <a:t> 동일하게 부여되는 값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Order_Num</a:t>
            </a:r>
            <a:r>
              <a:rPr lang="en-US" altLang="ko-KR" sz="1400" dirty="0" smtClean="0">
                <a:solidFill>
                  <a:schemeClr val="tx1"/>
                </a:solidFill>
              </a:rPr>
              <a:t> – Default 1</a:t>
            </a:r>
            <a:r>
              <a:rPr lang="ko-KR" altLang="en-US" sz="1400" dirty="0" smtClean="0">
                <a:solidFill>
                  <a:schemeClr val="tx1"/>
                </a:solidFill>
              </a:rPr>
              <a:t>로 생성 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답글이</a:t>
            </a:r>
            <a:r>
              <a:rPr lang="ko-KR" altLang="en-US" sz="1400" dirty="0" smtClean="0">
                <a:solidFill>
                  <a:schemeClr val="tx1"/>
                </a:solidFill>
              </a:rPr>
              <a:t> 달리면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이 증가되고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그 밑에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답글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삽입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Step – </a:t>
            </a:r>
            <a:r>
              <a:rPr lang="ko-KR" altLang="en-US" sz="1400" dirty="0" smtClean="0">
                <a:solidFill>
                  <a:schemeClr val="tx1"/>
                </a:solidFill>
              </a:rPr>
              <a:t>글이 몇 번째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답글인지</a:t>
            </a:r>
            <a:r>
              <a:rPr lang="ko-KR" altLang="en-US" sz="1400" dirty="0" smtClean="0">
                <a:solidFill>
                  <a:schemeClr val="tx1"/>
                </a:solidFill>
              </a:rPr>
              <a:t> 알기 위한 값</a:t>
            </a:r>
            <a:r>
              <a:rPr lang="en-US" altLang="ko-KR" sz="1400" dirty="0" smtClean="0">
                <a:solidFill>
                  <a:schemeClr val="tx1"/>
                </a:solidFill>
              </a:rPr>
              <a:t>. View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계층적으로 보여줄 때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Parent_Key</a:t>
            </a:r>
            <a:r>
              <a:rPr lang="en-US" altLang="ko-KR" sz="1400" dirty="0" smtClean="0">
                <a:solidFill>
                  <a:schemeClr val="tx1"/>
                </a:solidFill>
              </a:rPr>
              <a:t> – </a:t>
            </a:r>
            <a:r>
              <a:rPr lang="ko-KR" altLang="en-US" sz="1400" dirty="0" smtClean="0">
                <a:solidFill>
                  <a:schemeClr val="tx1"/>
                </a:solidFill>
              </a:rPr>
              <a:t>답변의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대상글에</a:t>
            </a:r>
            <a:r>
              <a:rPr lang="ko-KR" altLang="en-US" sz="1400" dirty="0" smtClean="0">
                <a:solidFill>
                  <a:schemeClr val="tx1"/>
                </a:solidFill>
              </a:rPr>
              <a:t> 대한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Board_Num</a:t>
            </a:r>
            <a:r>
              <a:rPr lang="ko-KR" altLang="en-US" sz="1400" dirty="0" smtClean="0">
                <a:solidFill>
                  <a:schemeClr val="tx1"/>
                </a:solidFill>
              </a:rPr>
              <a:t>을 가지고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원글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삭제시</a:t>
            </a:r>
            <a:r>
              <a:rPr lang="ko-KR" altLang="en-US" sz="1200" dirty="0" smtClean="0">
                <a:solidFill>
                  <a:schemeClr val="tx1"/>
                </a:solidFill>
              </a:rPr>
              <a:t> 하위 글도 삭제됨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5604" r="5477"/>
          <a:stretch/>
        </p:blipFill>
        <p:spPr>
          <a:xfrm>
            <a:off x="-1" y="0"/>
            <a:ext cx="915688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15166" y="0"/>
            <a:ext cx="4713668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2730324"/>
            <a:ext cx="798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00B0F0"/>
                </a:solidFill>
              </a:rPr>
              <a:t>[                     ]</a:t>
            </a:r>
            <a:endParaRPr lang="ko-KR" altLang="en-US" sz="5400" b="1" dirty="0">
              <a:solidFill>
                <a:srgbClr val="00B0F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2130" y="2897751"/>
            <a:ext cx="6877317" cy="708337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감사합니다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166</Words>
  <Application>Microsoft Office PowerPoint</Application>
  <PresentationFormat>화면 슬라이드 쇼(4:3)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계층형 게시판 만들기</vt:lpstr>
      <vt:lpstr>1. 구현해낼 화면</vt:lpstr>
      <vt:lpstr>2. 게시판 DB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cp:lastPrinted>2015-05-10T02:29:12Z</cp:lastPrinted>
  <dcterms:created xsi:type="dcterms:W3CDTF">2015-05-10T02:20:35Z</dcterms:created>
  <dcterms:modified xsi:type="dcterms:W3CDTF">2015-05-10T15:24:26Z</dcterms:modified>
</cp:coreProperties>
</file>