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68AAB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68AAB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68AAB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68AAB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68AAB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68AAB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68AAB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68AAB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68AAB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68AAB"/>
        </a:fontRef>
        <a:srgbClr val="568AAB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D0D4DD"/>
          </a:solidFill>
        </a:fill>
      </a:tcStyle>
    </a:wholeTbl>
    <a:band2H>
      <a:tcTxStyle b="def" i="def"/>
      <a:tcStyle>
        <a:tcBdr/>
        <a:fill>
          <a:solidFill>
            <a:srgbClr val="E9EBEF"/>
          </a:solidFill>
        </a:fill>
      </a:tcStyle>
    </a:band2H>
    <a:firstCol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381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381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68AAB"/>
        </a:fontRef>
        <a:srgbClr val="568AAB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E6DBCB"/>
          </a:solidFill>
        </a:fill>
      </a:tcStyle>
    </a:wholeTbl>
    <a:band2H>
      <a:tcTxStyle b="def" i="def"/>
      <a:tcStyle>
        <a:tcBdr/>
        <a:fill>
          <a:solidFill>
            <a:srgbClr val="F3EEE7"/>
          </a:solidFill>
        </a:fill>
      </a:tcStyle>
    </a:band2H>
    <a:firstCol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381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381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68AAB"/>
        </a:fontRef>
        <a:srgbClr val="568AAB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D0CDD4"/>
          </a:solidFill>
        </a:fill>
      </a:tcStyle>
    </a:wholeTbl>
    <a:band2H>
      <a:tcTxStyle b="def" i="def"/>
      <a:tcStyle>
        <a:tcBdr/>
        <a:fill>
          <a:solidFill>
            <a:srgbClr val="E9E8EB"/>
          </a:solidFill>
        </a:fill>
      </a:tcStyle>
    </a:band2H>
    <a:firstCol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381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381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68AAB"/>
        </a:fontRef>
        <a:srgbClr val="568AA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DF1"/>
          </a:solidFill>
        </a:fill>
      </a:tcStyle>
    </a:wholeTbl>
    <a:band2H>
      <a:tcTxStyle b="def" i="def"/>
      <a:tcStyle>
        <a:tcBdr/>
        <a:fill>
          <a:solidFill>
            <a:srgbClr val="AB7655"/>
          </a:solidFill>
        </a:fill>
      </a:tcStyle>
    </a:band2H>
    <a:firstCol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68AAB"/>
        </a:fontRef>
        <a:srgbClr val="568AA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68AAB"/>
              </a:solidFill>
              <a:prstDash val="solid"/>
              <a:round/>
            </a:ln>
          </a:top>
          <a:bottom>
            <a:ln w="25400" cap="flat">
              <a:solidFill>
                <a:srgbClr val="568AA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B7655"/>
          </a:solidFill>
        </a:fill>
      </a:tcStyle>
    </a:lastRow>
    <a:fir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68AAB"/>
              </a:solidFill>
              <a:prstDash val="solid"/>
              <a:round/>
            </a:ln>
          </a:top>
          <a:bottom>
            <a:ln w="25400" cap="flat">
              <a:solidFill>
                <a:srgbClr val="568AA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68AAB"/>
        </a:fontRef>
        <a:srgbClr val="568AAB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D0D9E2"/>
          </a:solidFill>
        </a:fill>
      </a:tcStyle>
    </a:wholeTbl>
    <a:band2H>
      <a:tcTxStyle b="def" i="def"/>
      <a:tcStyle>
        <a:tcBdr/>
        <a:fill>
          <a:solidFill>
            <a:srgbClr val="E9EDF1"/>
          </a:solidFill>
        </a:fill>
      </a:tcStyle>
    </a:band2H>
    <a:firstCol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568AAB"/>
          </a:solidFill>
        </a:fill>
      </a:tcStyle>
    </a:firstCol>
    <a:la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381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568AAB"/>
          </a:solidFill>
        </a:fill>
      </a:tcStyle>
    </a:lastRow>
    <a:fir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381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568AA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AB765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AB7655">
              <a:alpha val="20000"/>
            </a:srgbClr>
          </a:solidFill>
        </a:fill>
      </a:tcStyle>
    </a:firstCol>
    <a:la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508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254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10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0.xlsx"/></Relationships>

</file>

<file path=ppt/charts/_rels/chart1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1.xlsx"/></Relationships>

</file>

<file path=ppt/charts/_rels/chart1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2.xlsx"/></Relationships>

</file>

<file path=ppt/charts/_rels/chart1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3.xlsx"/></Relationships>

</file>

<file path=ppt/charts/_rels/chart1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4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1 CPU CRT  Time (ms)</a:t>
            </a:r>
          </a:p>
        </c:rich>
      </c:tx>
      <c:layout>
        <c:manualLayout>
          <c:xMode val="edge"/>
          <c:yMode val="edge"/>
          <c:x val="0.0466605"/>
          <c:y val="0"/>
          <c:w val="0.527771"/>
          <c:h val="0.2789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6336"/>
          <c:y val="0.27897"/>
          <c:w val="0.476959"/>
          <c:h val="0.614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Algorithm Time (ms)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Sheet1!$B$1:$X$1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strCache>
            </c:strRef>
          </c:cat>
          <c:val>
            <c:numRef>
              <c:f>Sheet1!$B$2:$X$2</c:f>
              <c:numCache>
                <c:ptCount val="23"/>
                <c:pt idx="0">
                  <c:v>0.005278</c:v>
                </c:pt>
                <c:pt idx="1">
                  <c:v>0.008797</c:v>
                </c:pt>
                <c:pt idx="2">
                  <c:v>0.006451</c:v>
                </c:pt>
                <c:pt idx="3">
                  <c:v>0.008504</c:v>
                </c:pt>
                <c:pt idx="4">
                  <c:v>0.008210</c:v>
                </c:pt>
                <c:pt idx="5">
                  <c:v>0.007625</c:v>
                </c:pt>
                <c:pt idx="6">
                  <c:v>0.042225</c:v>
                </c:pt>
                <c:pt idx="7">
                  <c:v>0.002053</c:v>
                </c:pt>
                <c:pt idx="8">
                  <c:v>0.004398</c:v>
                </c:pt>
                <c:pt idx="9">
                  <c:v>0.002640</c:v>
                </c:pt>
                <c:pt idx="10">
                  <c:v>0.002933</c:v>
                </c:pt>
                <c:pt idx="11">
                  <c:v>0.001760</c:v>
                </c:pt>
                <c:pt idx="12">
                  <c:v>0.001760</c:v>
                </c:pt>
                <c:pt idx="13">
                  <c:v>0.002053</c:v>
                </c:pt>
                <c:pt idx="14">
                  <c:v>0.002052</c:v>
                </c:pt>
                <c:pt idx="15">
                  <c:v>0.002052</c:v>
                </c:pt>
                <c:pt idx="16">
                  <c:v>0.003226</c:v>
                </c:pt>
                <c:pt idx="17">
                  <c:v>0.002053</c:v>
                </c:pt>
                <c:pt idx="18">
                  <c:v>0.002345</c:v>
                </c:pt>
                <c:pt idx="19">
                  <c:v>0.003812</c:v>
                </c:pt>
                <c:pt idx="20">
                  <c:v>0.002053</c:v>
                </c:pt>
                <c:pt idx="21">
                  <c:v>0.002053</c:v>
                </c:pt>
                <c:pt idx="22">
                  <c:v>0.002053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0.0125"/>
        <c:minorUnit val="0.00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52265"/>
          <c:y val="0.483921"/>
          <c:w val="0.347735"/>
          <c:h val="0.084192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 2 CPU RR Idle Time (ms)</a:t>
            </a:r>
          </a:p>
        </c:rich>
      </c:tx>
      <c:layout>
        <c:manualLayout>
          <c:xMode val="edge"/>
          <c:yMode val="edge"/>
          <c:x val="0"/>
          <c:y val="0"/>
          <c:w val="0.665577"/>
          <c:h val="0.30820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77373"/>
          <c:y val="0.308201"/>
          <c:w val="0.545386"/>
          <c:h val="0.57537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Idle Time (ms)</c:v>
                </c:pt>
              </c:strCache>
            </c:strRef>
          </c:tx>
          <c:spPr>
            <a:noFill/>
            <a:ln w="28575" cap="flat">
              <a:solidFill>
                <a:srgbClr val="536E96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36E96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Sheet1!$B$1:$AO$1</c:f>
              <c:strCach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strCache>
            </c:strRef>
          </c:cat>
          <c:val>
            <c:numRef>
              <c:f>Sheet1!$B$2:$AO$2</c:f>
              <c:numCache>
                <c:ptCount val="40"/>
                <c:pt idx="0">
                  <c:v>37.000000</c:v>
                </c:pt>
                <c:pt idx="1">
                  <c:v>16.000000</c:v>
                </c:pt>
                <c:pt idx="2">
                  <c:v>1.000000</c:v>
                </c:pt>
                <c:pt idx="3">
                  <c:v>28.000000</c:v>
                </c:pt>
                <c:pt idx="4">
                  <c:v>13.000000</c:v>
                </c:pt>
                <c:pt idx="5">
                  <c:v>44.000000</c:v>
                </c:pt>
                <c:pt idx="6">
                  <c:v>44.000000</c:v>
                </c:pt>
                <c:pt idx="7">
                  <c:v>21.000000</c:v>
                </c:pt>
                <c:pt idx="8">
                  <c:v>17.000000</c:v>
                </c:pt>
                <c:pt idx="9">
                  <c:v>41.000000</c:v>
                </c:pt>
                <c:pt idx="10">
                  <c:v>15.000000</c:v>
                </c:pt>
                <c:pt idx="11">
                  <c:v>38.000000</c:v>
                </c:pt>
                <c:pt idx="12">
                  <c:v>29.000000</c:v>
                </c:pt>
                <c:pt idx="13">
                  <c:v>6.000000</c:v>
                </c:pt>
                <c:pt idx="14">
                  <c:v>33.000000</c:v>
                </c:pt>
                <c:pt idx="15">
                  <c:v>12.000000</c:v>
                </c:pt>
                <c:pt idx="16">
                  <c:v>28.000000</c:v>
                </c:pt>
                <c:pt idx="17">
                  <c:v>5.000000</c:v>
                </c:pt>
                <c:pt idx="18">
                  <c:v>21.000000</c:v>
                </c:pt>
                <c:pt idx="19">
                  <c:v>43.000000</c:v>
                </c:pt>
                <c:pt idx="20">
                  <c:v>37.000000</c:v>
                </c:pt>
                <c:pt idx="21">
                  <c:v>14.000000</c:v>
                </c:pt>
                <c:pt idx="22">
                  <c:v>26.000000</c:v>
                </c:pt>
                <c:pt idx="23">
                  <c:v>2.000000</c:v>
                </c:pt>
                <c:pt idx="24">
                  <c:v>28.000000</c:v>
                </c:pt>
                <c:pt idx="25">
                  <c:v>5.000000</c:v>
                </c:pt>
                <c:pt idx="26">
                  <c:v>8.000000</c:v>
                </c:pt>
                <c:pt idx="27">
                  <c:v>30.000000</c:v>
                </c:pt>
                <c:pt idx="28">
                  <c:v>29.000000</c:v>
                </c:pt>
                <c:pt idx="29">
                  <c:v>6.000000</c:v>
                </c:pt>
                <c:pt idx="30">
                  <c:v>17.000000</c:v>
                </c:pt>
                <c:pt idx="31">
                  <c:v>40.000000</c:v>
                </c:pt>
                <c:pt idx="32">
                  <c:v>43.000000</c:v>
                </c:pt>
                <c:pt idx="33">
                  <c:v>20.000000</c:v>
                </c:pt>
                <c:pt idx="34">
                  <c:v>45.000000</c:v>
                </c:pt>
                <c:pt idx="35">
                  <c:v>22.000000</c:v>
                </c:pt>
                <c:pt idx="36">
                  <c:v>12.000000</c:v>
                </c:pt>
                <c:pt idx="37">
                  <c:v>35.000000</c:v>
                </c:pt>
                <c:pt idx="38">
                  <c:v>17.000000</c:v>
                </c:pt>
                <c:pt idx="39">
                  <c:v>39.000000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76958"/>
          <c:y val="0.482892"/>
          <c:w val="0.323042"/>
          <c:h val="0.090395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64 CPU CRT  Idle Time (ms)</a:t>
            </a:r>
          </a:p>
        </c:rich>
      </c:tx>
      <c:layout>
        <c:manualLayout>
          <c:xMode val="edge"/>
          <c:yMode val="edge"/>
          <c:x val="0.0432587"/>
          <c:y val="0"/>
          <c:w val="0.62205"/>
          <c:h val="0.25714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1803"/>
          <c:y val="0.257149"/>
          <c:w val="0.567833"/>
          <c:h val="0.6436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Idle Time (ms)</c:v>
                </c:pt>
              </c:strCache>
            </c:strRef>
          </c:tx>
          <c:spPr>
            <a:noFill/>
            <a:ln w="28575" cap="flat">
              <a:solidFill>
                <a:srgbClr val="536E96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36E96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Sheet1!$B$1:$ACO$1</c:f>
              <c:strCache>
                <c:ptCount val="76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</c:strCache>
            </c:strRef>
          </c:cat>
          <c:val>
            <c:numRef>
              <c:f>Sheet1!$B$2:$ACO$2</c:f>
              <c:numCache>
                <c:ptCount val="768"/>
                <c:pt idx="0">
                  <c:v>165.000000</c:v>
                </c:pt>
                <c:pt idx="1">
                  <c:v>165.000000</c:v>
                </c:pt>
                <c:pt idx="2">
                  <c:v>165.000000</c:v>
                </c:pt>
                <c:pt idx="3">
                  <c:v>165.000000</c:v>
                </c:pt>
                <c:pt idx="4">
                  <c:v>165.000000</c:v>
                </c:pt>
                <c:pt idx="5">
                  <c:v>171.000000</c:v>
                </c:pt>
                <c:pt idx="6">
                  <c:v>3499.000000</c:v>
                </c:pt>
                <c:pt idx="7">
                  <c:v>171.000000</c:v>
                </c:pt>
                <c:pt idx="8">
                  <c:v>171.000000</c:v>
                </c:pt>
                <c:pt idx="9">
                  <c:v>167.000000</c:v>
                </c:pt>
                <c:pt idx="10">
                  <c:v>166.000000</c:v>
                </c:pt>
                <c:pt idx="11">
                  <c:v>2412.000000</c:v>
                </c:pt>
                <c:pt idx="12">
                  <c:v>2462.000000</c:v>
                </c:pt>
                <c:pt idx="13">
                  <c:v>2411.000000</c:v>
                </c:pt>
                <c:pt idx="14">
                  <c:v>189.000000</c:v>
                </c:pt>
                <c:pt idx="15">
                  <c:v>2419.000000</c:v>
                </c:pt>
                <c:pt idx="16">
                  <c:v>181.000000</c:v>
                </c:pt>
                <c:pt idx="17">
                  <c:v>5016.000000</c:v>
                </c:pt>
                <c:pt idx="18">
                  <c:v>183.000000</c:v>
                </c:pt>
                <c:pt idx="19">
                  <c:v>2590.000000</c:v>
                </c:pt>
                <c:pt idx="20">
                  <c:v>265.000000</c:v>
                </c:pt>
                <c:pt idx="21">
                  <c:v>2419.000000</c:v>
                </c:pt>
                <c:pt idx="22">
                  <c:v>199.000000</c:v>
                </c:pt>
                <c:pt idx="23">
                  <c:v>3625.000000</c:v>
                </c:pt>
                <c:pt idx="24">
                  <c:v>2475.000000</c:v>
                </c:pt>
                <c:pt idx="25">
                  <c:v>2480.000000</c:v>
                </c:pt>
                <c:pt idx="26">
                  <c:v>187.000000</c:v>
                </c:pt>
                <c:pt idx="27">
                  <c:v>183.000000</c:v>
                </c:pt>
                <c:pt idx="28">
                  <c:v>187.000000</c:v>
                </c:pt>
                <c:pt idx="29">
                  <c:v>187.000000</c:v>
                </c:pt>
                <c:pt idx="30">
                  <c:v>188.000000</c:v>
                </c:pt>
                <c:pt idx="31">
                  <c:v>187.000000</c:v>
                </c:pt>
                <c:pt idx="32">
                  <c:v>2430.000000</c:v>
                </c:pt>
                <c:pt idx="33">
                  <c:v>395.000000</c:v>
                </c:pt>
                <c:pt idx="34">
                  <c:v>184.000000</c:v>
                </c:pt>
                <c:pt idx="35">
                  <c:v>184.000000</c:v>
                </c:pt>
                <c:pt idx="36">
                  <c:v>188.000000</c:v>
                </c:pt>
                <c:pt idx="37">
                  <c:v>190.000000</c:v>
                </c:pt>
                <c:pt idx="38">
                  <c:v>2428.000000</c:v>
                </c:pt>
                <c:pt idx="39">
                  <c:v>185.000000</c:v>
                </c:pt>
                <c:pt idx="40">
                  <c:v>188.000000</c:v>
                </c:pt>
                <c:pt idx="41">
                  <c:v>4067.000000</c:v>
                </c:pt>
                <c:pt idx="42">
                  <c:v>5024.000000</c:v>
                </c:pt>
                <c:pt idx="43">
                  <c:v>190.000000</c:v>
                </c:pt>
                <c:pt idx="44">
                  <c:v>186.000000</c:v>
                </c:pt>
                <c:pt idx="45">
                  <c:v>204.000000</c:v>
                </c:pt>
                <c:pt idx="46">
                  <c:v>200.000000</c:v>
                </c:pt>
                <c:pt idx="47">
                  <c:v>204.000000</c:v>
                </c:pt>
                <c:pt idx="48">
                  <c:v>203.000000</c:v>
                </c:pt>
                <c:pt idx="49">
                  <c:v>209.000000</c:v>
                </c:pt>
                <c:pt idx="50">
                  <c:v>209.000000</c:v>
                </c:pt>
                <c:pt idx="51">
                  <c:v>205.000000</c:v>
                </c:pt>
                <c:pt idx="52">
                  <c:v>209.000000</c:v>
                </c:pt>
                <c:pt idx="53">
                  <c:v>211.000000</c:v>
                </c:pt>
                <c:pt idx="54">
                  <c:v>210.000000</c:v>
                </c:pt>
                <c:pt idx="55">
                  <c:v>222.000000</c:v>
                </c:pt>
                <c:pt idx="56">
                  <c:v>217.000000</c:v>
                </c:pt>
                <c:pt idx="57">
                  <c:v>222.000000</c:v>
                </c:pt>
                <c:pt idx="58">
                  <c:v>241.000000</c:v>
                </c:pt>
                <c:pt idx="59">
                  <c:v>237.000000</c:v>
                </c:pt>
                <c:pt idx="60">
                  <c:v>229.000000</c:v>
                </c:pt>
                <c:pt idx="61">
                  <c:v>228.000000</c:v>
                </c:pt>
                <c:pt idx="62">
                  <c:v>230.000000</c:v>
                </c:pt>
                <c:pt idx="63">
                  <c:v>1.000000</c:v>
                </c:pt>
                <c:pt idx="64">
                  <c:v>10013.000000</c:v>
                </c:pt>
                <c:pt idx="65">
                  <c:v>165.000000</c:v>
                </c:pt>
                <c:pt idx="66">
                  <c:v>165.000000</c:v>
                </c:pt>
                <c:pt idx="67">
                  <c:v>165.000000</c:v>
                </c:pt>
                <c:pt idx="68">
                  <c:v>165.000000</c:v>
                </c:pt>
                <c:pt idx="69">
                  <c:v>5221.000000</c:v>
                </c:pt>
                <c:pt idx="70">
                  <c:v>3499.000000</c:v>
                </c:pt>
                <c:pt idx="71">
                  <c:v>5254.000000</c:v>
                </c:pt>
                <c:pt idx="72">
                  <c:v>171.000000</c:v>
                </c:pt>
                <c:pt idx="73">
                  <c:v>5802.000000</c:v>
                </c:pt>
                <c:pt idx="74">
                  <c:v>5022.000000</c:v>
                </c:pt>
                <c:pt idx="75">
                  <c:v>2412.000000</c:v>
                </c:pt>
                <c:pt idx="76">
                  <c:v>2462.000000</c:v>
                </c:pt>
                <c:pt idx="77">
                  <c:v>2411.000000</c:v>
                </c:pt>
                <c:pt idx="78">
                  <c:v>189.000000</c:v>
                </c:pt>
                <c:pt idx="79">
                  <c:v>2419.000000</c:v>
                </c:pt>
                <c:pt idx="80">
                  <c:v>181.000000</c:v>
                </c:pt>
                <c:pt idx="81">
                  <c:v>5016.000000</c:v>
                </c:pt>
                <c:pt idx="82">
                  <c:v>183.000000</c:v>
                </c:pt>
                <c:pt idx="83">
                  <c:v>2590.000000</c:v>
                </c:pt>
                <c:pt idx="84">
                  <c:v>265.000000</c:v>
                </c:pt>
                <c:pt idx="85">
                  <c:v>2419.000000</c:v>
                </c:pt>
                <c:pt idx="86">
                  <c:v>199.000000</c:v>
                </c:pt>
                <c:pt idx="87">
                  <c:v>3625.000000</c:v>
                </c:pt>
                <c:pt idx="88">
                  <c:v>2475.000000</c:v>
                </c:pt>
                <c:pt idx="89">
                  <c:v>2480.000000</c:v>
                </c:pt>
                <c:pt idx="90">
                  <c:v>5817.000000</c:v>
                </c:pt>
                <c:pt idx="91">
                  <c:v>6863.000000</c:v>
                </c:pt>
                <c:pt idx="92">
                  <c:v>5237.000000</c:v>
                </c:pt>
                <c:pt idx="93">
                  <c:v>5252.000000</c:v>
                </c:pt>
                <c:pt idx="94">
                  <c:v>188.000000</c:v>
                </c:pt>
                <c:pt idx="95">
                  <c:v>5237.000000</c:v>
                </c:pt>
                <c:pt idx="96">
                  <c:v>2430.000000</c:v>
                </c:pt>
                <c:pt idx="97">
                  <c:v>395.000000</c:v>
                </c:pt>
                <c:pt idx="98">
                  <c:v>6374.000000</c:v>
                </c:pt>
                <c:pt idx="99">
                  <c:v>10032.000000</c:v>
                </c:pt>
                <c:pt idx="100">
                  <c:v>188.000000</c:v>
                </c:pt>
                <c:pt idx="101">
                  <c:v>190.000000</c:v>
                </c:pt>
                <c:pt idx="102">
                  <c:v>2428.000000</c:v>
                </c:pt>
                <c:pt idx="103">
                  <c:v>185.000000</c:v>
                </c:pt>
                <c:pt idx="104">
                  <c:v>188.000000</c:v>
                </c:pt>
                <c:pt idx="105">
                  <c:v>4067.000000</c:v>
                </c:pt>
                <c:pt idx="106">
                  <c:v>5039.000000</c:v>
                </c:pt>
                <c:pt idx="107">
                  <c:v>5240.000000</c:v>
                </c:pt>
                <c:pt idx="108">
                  <c:v>6166.000000</c:v>
                </c:pt>
                <c:pt idx="109">
                  <c:v>5287.000000</c:v>
                </c:pt>
                <c:pt idx="110">
                  <c:v>200.000000</c:v>
                </c:pt>
                <c:pt idx="111">
                  <c:v>5055.000000</c:v>
                </c:pt>
                <c:pt idx="112">
                  <c:v>5836.000000</c:v>
                </c:pt>
                <c:pt idx="113">
                  <c:v>5044.000000</c:v>
                </c:pt>
                <c:pt idx="114">
                  <c:v>5259.000000</c:v>
                </c:pt>
                <c:pt idx="115">
                  <c:v>6395.000000</c:v>
                </c:pt>
                <c:pt idx="116">
                  <c:v>5259.000000</c:v>
                </c:pt>
                <c:pt idx="117">
                  <c:v>211.000000</c:v>
                </c:pt>
                <c:pt idx="118">
                  <c:v>5265.000000</c:v>
                </c:pt>
                <c:pt idx="119">
                  <c:v>222.000000</c:v>
                </c:pt>
                <c:pt idx="120">
                  <c:v>217.000000</c:v>
                </c:pt>
                <c:pt idx="121">
                  <c:v>6326.000000</c:v>
                </c:pt>
                <c:pt idx="122">
                  <c:v>241.000000</c:v>
                </c:pt>
                <c:pt idx="123">
                  <c:v>237.000000</c:v>
                </c:pt>
                <c:pt idx="124">
                  <c:v>229.000000</c:v>
                </c:pt>
                <c:pt idx="125">
                  <c:v>5311.000000</c:v>
                </c:pt>
                <c:pt idx="126">
                  <c:v>230.000000</c:v>
                </c:pt>
                <c:pt idx="127">
                  <c:v>1.000000</c:v>
                </c:pt>
                <c:pt idx="128">
                  <c:v>13554.000000</c:v>
                </c:pt>
                <c:pt idx="129">
                  <c:v>165.000000</c:v>
                </c:pt>
                <c:pt idx="130">
                  <c:v>12553.000000</c:v>
                </c:pt>
                <c:pt idx="131">
                  <c:v>12553.000000</c:v>
                </c:pt>
                <c:pt idx="132">
                  <c:v>11725.000000</c:v>
                </c:pt>
                <c:pt idx="133">
                  <c:v>5221.000000</c:v>
                </c:pt>
                <c:pt idx="134">
                  <c:v>3499.000000</c:v>
                </c:pt>
                <c:pt idx="135">
                  <c:v>5254.000000</c:v>
                </c:pt>
                <c:pt idx="136">
                  <c:v>171.000000</c:v>
                </c:pt>
                <c:pt idx="137">
                  <c:v>5802.000000</c:v>
                </c:pt>
                <c:pt idx="138">
                  <c:v>5022.000000</c:v>
                </c:pt>
                <c:pt idx="139">
                  <c:v>2412.000000</c:v>
                </c:pt>
                <c:pt idx="140">
                  <c:v>2462.000000</c:v>
                </c:pt>
                <c:pt idx="141">
                  <c:v>2411.000000</c:v>
                </c:pt>
                <c:pt idx="142">
                  <c:v>189.000000</c:v>
                </c:pt>
                <c:pt idx="143">
                  <c:v>2419.000000</c:v>
                </c:pt>
                <c:pt idx="144">
                  <c:v>181.000000</c:v>
                </c:pt>
                <c:pt idx="145">
                  <c:v>5016.000000</c:v>
                </c:pt>
                <c:pt idx="146">
                  <c:v>183.000000</c:v>
                </c:pt>
                <c:pt idx="147">
                  <c:v>2590.000000</c:v>
                </c:pt>
                <c:pt idx="148">
                  <c:v>265.000000</c:v>
                </c:pt>
                <c:pt idx="149">
                  <c:v>2419.000000</c:v>
                </c:pt>
                <c:pt idx="150">
                  <c:v>199.000000</c:v>
                </c:pt>
                <c:pt idx="151">
                  <c:v>3625.000000</c:v>
                </c:pt>
                <c:pt idx="152">
                  <c:v>2475.000000</c:v>
                </c:pt>
                <c:pt idx="153">
                  <c:v>2480.000000</c:v>
                </c:pt>
                <c:pt idx="154">
                  <c:v>5817.000000</c:v>
                </c:pt>
                <c:pt idx="155">
                  <c:v>15034.000000</c:v>
                </c:pt>
                <c:pt idx="156">
                  <c:v>5237.000000</c:v>
                </c:pt>
                <c:pt idx="157">
                  <c:v>5252.000000</c:v>
                </c:pt>
                <c:pt idx="158">
                  <c:v>188.000000</c:v>
                </c:pt>
                <c:pt idx="159">
                  <c:v>5237.000000</c:v>
                </c:pt>
                <c:pt idx="160">
                  <c:v>2430.000000</c:v>
                </c:pt>
                <c:pt idx="161">
                  <c:v>395.000000</c:v>
                </c:pt>
                <c:pt idx="162">
                  <c:v>12656.000000</c:v>
                </c:pt>
                <c:pt idx="163">
                  <c:v>12571.000000</c:v>
                </c:pt>
                <c:pt idx="164">
                  <c:v>188.000000</c:v>
                </c:pt>
                <c:pt idx="165">
                  <c:v>190.000000</c:v>
                </c:pt>
                <c:pt idx="166">
                  <c:v>2428.000000</c:v>
                </c:pt>
                <c:pt idx="167">
                  <c:v>12238.000000</c:v>
                </c:pt>
                <c:pt idx="168">
                  <c:v>188.000000</c:v>
                </c:pt>
                <c:pt idx="169">
                  <c:v>4067.000000</c:v>
                </c:pt>
                <c:pt idx="170">
                  <c:v>5039.000000</c:v>
                </c:pt>
                <c:pt idx="171">
                  <c:v>5240.000000</c:v>
                </c:pt>
                <c:pt idx="172">
                  <c:v>6166.000000</c:v>
                </c:pt>
                <c:pt idx="173">
                  <c:v>5287.000000</c:v>
                </c:pt>
                <c:pt idx="174">
                  <c:v>12253.000000</c:v>
                </c:pt>
                <c:pt idx="175">
                  <c:v>5055.000000</c:v>
                </c:pt>
                <c:pt idx="176">
                  <c:v>5836.000000</c:v>
                </c:pt>
                <c:pt idx="177">
                  <c:v>5044.000000</c:v>
                </c:pt>
                <c:pt idx="178">
                  <c:v>5259.000000</c:v>
                </c:pt>
                <c:pt idx="179">
                  <c:v>15056.000000</c:v>
                </c:pt>
                <c:pt idx="180">
                  <c:v>5259.000000</c:v>
                </c:pt>
                <c:pt idx="181">
                  <c:v>211.000000</c:v>
                </c:pt>
                <c:pt idx="182">
                  <c:v>5265.000000</c:v>
                </c:pt>
                <c:pt idx="183">
                  <c:v>222.000000</c:v>
                </c:pt>
                <c:pt idx="184">
                  <c:v>11781.000000</c:v>
                </c:pt>
                <c:pt idx="185">
                  <c:v>6326.000000</c:v>
                </c:pt>
                <c:pt idx="186">
                  <c:v>241.000000</c:v>
                </c:pt>
                <c:pt idx="187">
                  <c:v>237.000000</c:v>
                </c:pt>
                <c:pt idx="188">
                  <c:v>229.000000</c:v>
                </c:pt>
                <c:pt idx="189">
                  <c:v>5311.000000</c:v>
                </c:pt>
                <c:pt idx="190">
                  <c:v>230.000000</c:v>
                </c:pt>
                <c:pt idx="191">
                  <c:v>1.000000</c:v>
                </c:pt>
                <c:pt idx="192">
                  <c:v>13554.000000</c:v>
                </c:pt>
                <c:pt idx="193">
                  <c:v>15047.000000</c:v>
                </c:pt>
                <c:pt idx="194">
                  <c:v>12553.000000</c:v>
                </c:pt>
                <c:pt idx="195">
                  <c:v>12553.000000</c:v>
                </c:pt>
                <c:pt idx="196">
                  <c:v>11725.000000</c:v>
                </c:pt>
                <c:pt idx="197">
                  <c:v>17075.000000</c:v>
                </c:pt>
                <c:pt idx="198">
                  <c:v>20024.000000</c:v>
                </c:pt>
                <c:pt idx="199">
                  <c:v>15690.000000</c:v>
                </c:pt>
                <c:pt idx="200">
                  <c:v>17074.000000</c:v>
                </c:pt>
                <c:pt idx="201">
                  <c:v>15049.000000</c:v>
                </c:pt>
                <c:pt idx="202">
                  <c:v>17373.000000</c:v>
                </c:pt>
                <c:pt idx="203">
                  <c:v>2412.000000</c:v>
                </c:pt>
                <c:pt idx="204">
                  <c:v>2462.000000</c:v>
                </c:pt>
                <c:pt idx="205">
                  <c:v>2411.000000</c:v>
                </c:pt>
                <c:pt idx="206">
                  <c:v>189.000000</c:v>
                </c:pt>
                <c:pt idx="207">
                  <c:v>2419.000000</c:v>
                </c:pt>
                <c:pt idx="208">
                  <c:v>181.000000</c:v>
                </c:pt>
                <c:pt idx="209">
                  <c:v>18893.000000</c:v>
                </c:pt>
                <c:pt idx="210">
                  <c:v>183.000000</c:v>
                </c:pt>
                <c:pt idx="211">
                  <c:v>2590.000000</c:v>
                </c:pt>
                <c:pt idx="212">
                  <c:v>265.000000</c:v>
                </c:pt>
                <c:pt idx="213">
                  <c:v>2419.000000</c:v>
                </c:pt>
                <c:pt idx="214">
                  <c:v>199.000000</c:v>
                </c:pt>
                <c:pt idx="215">
                  <c:v>18917.000000</c:v>
                </c:pt>
                <c:pt idx="216">
                  <c:v>2475.000000</c:v>
                </c:pt>
                <c:pt idx="217">
                  <c:v>2480.000000</c:v>
                </c:pt>
                <c:pt idx="218">
                  <c:v>15703.000000</c:v>
                </c:pt>
                <c:pt idx="219">
                  <c:v>15706.000000</c:v>
                </c:pt>
                <c:pt idx="220">
                  <c:v>17012.000000</c:v>
                </c:pt>
                <c:pt idx="221">
                  <c:v>5252.000000</c:v>
                </c:pt>
                <c:pt idx="222">
                  <c:v>188.000000</c:v>
                </c:pt>
                <c:pt idx="223">
                  <c:v>17376.000000</c:v>
                </c:pt>
                <c:pt idx="224">
                  <c:v>2430.000000</c:v>
                </c:pt>
                <c:pt idx="225">
                  <c:v>395.000000</c:v>
                </c:pt>
                <c:pt idx="226">
                  <c:v>12656.000000</c:v>
                </c:pt>
                <c:pt idx="227">
                  <c:v>12571.000000</c:v>
                </c:pt>
                <c:pt idx="228">
                  <c:v>19681.000000</c:v>
                </c:pt>
                <c:pt idx="229">
                  <c:v>190.000000</c:v>
                </c:pt>
                <c:pt idx="230">
                  <c:v>2428.000000</c:v>
                </c:pt>
                <c:pt idx="231">
                  <c:v>12238.000000</c:v>
                </c:pt>
                <c:pt idx="232">
                  <c:v>15708.000000</c:v>
                </c:pt>
                <c:pt idx="233">
                  <c:v>20043.000000</c:v>
                </c:pt>
                <c:pt idx="234">
                  <c:v>18506.000000</c:v>
                </c:pt>
                <c:pt idx="235">
                  <c:v>17094.000000</c:v>
                </c:pt>
                <c:pt idx="236">
                  <c:v>15068.000000</c:v>
                </c:pt>
                <c:pt idx="237">
                  <c:v>16878.000000</c:v>
                </c:pt>
                <c:pt idx="238">
                  <c:v>12253.000000</c:v>
                </c:pt>
                <c:pt idx="239">
                  <c:v>17405.000000</c:v>
                </c:pt>
                <c:pt idx="240">
                  <c:v>15083.000000</c:v>
                </c:pt>
                <c:pt idx="241">
                  <c:v>18940.000000</c:v>
                </c:pt>
                <c:pt idx="242">
                  <c:v>18681.000000</c:v>
                </c:pt>
                <c:pt idx="243">
                  <c:v>15056.000000</c:v>
                </c:pt>
                <c:pt idx="244">
                  <c:v>17112.000000</c:v>
                </c:pt>
                <c:pt idx="245">
                  <c:v>211.000000</c:v>
                </c:pt>
                <c:pt idx="246">
                  <c:v>5265.000000</c:v>
                </c:pt>
                <c:pt idx="247">
                  <c:v>222.000000</c:v>
                </c:pt>
                <c:pt idx="248">
                  <c:v>11781.000000</c:v>
                </c:pt>
                <c:pt idx="249">
                  <c:v>15077.000000</c:v>
                </c:pt>
                <c:pt idx="250">
                  <c:v>241.000000</c:v>
                </c:pt>
                <c:pt idx="251">
                  <c:v>237.000000</c:v>
                </c:pt>
                <c:pt idx="252">
                  <c:v>229.000000</c:v>
                </c:pt>
                <c:pt idx="253">
                  <c:v>16974.000000</c:v>
                </c:pt>
                <c:pt idx="254">
                  <c:v>17134.000000</c:v>
                </c:pt>
                <c:pt idx="255">
                  <c:v>1.000000</c:v>
                </c:pt>
                <c:pt idx="256">
                  <c:v>24954.000000</c:v>
                </c:pt>
                <c:pt idx="257">
                  <c:v>24955.000000</c:v>
                </c:pt>
                <c:pt idx="258">
                  <c:v>24952.000000</c:v>
                </c:pt>
                <c:pt idx="259">
                  <c:v>24955.000000</c:v>
                </c:pt>
                <c:pt idx="260">
                  <c:v>25047.000000</c:v>
                </c:pt>
                <c:pt idx="261">
                  <c:v>24956.000000</c:v>
                </c:pt>
                <c:pt idx="262">
                  <c:v>24953.000000</c:v>
                </c:pt>
                <c:pt idx="263">
                  <c:v>24956.000000</c:v>
                </c:pt>
                <c:pt idx="264">
                  <c:v>24957.000000</c:v>
                </c:pt>
                <c:pt idx="265">
                  <c:v>24953.000000</c:v>
                </c:pt>
                <c:pt idx="266">
                  <c:v>24955.000000</c:v>
                </c:pt>
                <c:pt idx="267">
                  <c:v>24954.000000</c:v>
                </c:pt>
                <c:pt idx="268">
                  <c:v>24955.000000</c:v>
                </c:pt>
                <c:pt idx="269">
                  <c:v>24954.000000</c:v>
                </c:pt>
                <c:pt idx="270">
                  <c:v>24962.000000</c:v>
                </c:pt>
                <c:pt idx="271">
                  <c:v>24962.000000</c:v>
                </c:pt>
                <c:pt idx="272">
                  <c:v>25058.000000</c:v>
                </c:pt>
                <c:pt idx="273">
                  <c:v>24965.000000</c:v>
                </c:pt>
                <c:pt idx="274">
                  <c:v>24965.000000</c:v>
                </c:pt>
                <c:pt idx="275">
                  <c:v>24965.000000</c:v>
                </c:pt>
                <c:pt idx="276">
                  <c:v>24965.000000</c:v>
                </c:pt>
                <c:pt idx="277">
                  <c:v>24965.000000</c:v>
                </c:pt>
                <c:pt idx="278">
                  <c:v>24972.000000</c:v>
                </c:pt>
                <c:pt idx="279">
                  <c:v>24970.000000</c:v>
                </c:pt>
                <c:pt idx="280">
                  <c:v>25064.000000</c:v>
                </c:pt>
                <c:pt idx="281">
                  <c:v>24972.000000</c:v>
                </c:pt>
                <c:pt idx="282">
                  <c:v>24969.000000</c:v>
                </c:pt>
                <c:pt idx="283">
                  <c:v>24973.000000</c:v>
                </c:pt>
                <c:pt idx="284">
                  <c:v>24969.000000</c:v>
                </c:pt>
                <c:pt idx="285">
                  <c:v>24973.000000</c:v>
                </c:pt>
                <c:pt idx="286">
                  <c:v>24970.000000</c:v>
                </c:pt>
                <c:pt idx="287">
                  <c:v>24970.000000</c:v>
                </c:pt>
                <c:pt idx="288">
                  <c:v>24970.000000</c:v>
                </c:pt>
                <c:pt idx="289">
                  <c:v>83.000000</c:v>
                </c:pt>
                <c:pt idx="290">
                  <c:v>34.000000</c:v>
                </c:pt>
                <c:pt idx="291">
                  <c:v>64.000000</c:v>
                </c:pt>
                <c:pt idx="292">
                  <c:v>202.000000</c:v>
                </c:pt>
                <c:pt idx="293">
                  <c:v>252.000000</c:v>
                </c:pt>
                <c:pt idx="294">
                  <c:v>330.000000</c:v>
                </c:pt>
                <c:pt idx="295">
                  <c:v>169.000000</c:v>
                </c:pt>
                <c:pt idx="296">
                  <c:v>114.000000</c:v>
                </c:pt>
                <c:pt idx="297">
                  <c:v>139.000000</c:v>
                </c:pt>
                <c:pt idx="298">
                  <c:v>337.000000</c:v>
                </c:pt>
                <c:pt idx="299">
                  <c:v>226.000000</c:v>
                </c:pt>
                <c:pt idx="300">
                  <c:v>287.000000</c:v>
                </c:pt>
                <c:pt idx="301">
                  <c:v>311.000000</c:v>
                </c:pt>
                <c:pt idx="302">
                  <c:v>24986.000000</c:v>
                </c:pt>
                <c:pt idx="303">
                  <c:v>0.005278</c:v>
                </c:pt>
                <c:pt idx="304">
                  <c:v>4424.000000</c:v>
                </c:pt>
                <c:pt idx="305">
                  <c:v>4446.000000</c:v>
                </c:pt>
                <c:pt idx="306">
                  <c:v>4455.000000</c:v>
                </c:pt>
                <c:pt idx="307">
                  <c:v>4492.000000</c:v>
                </c:pt>
                <c:pt idx="308">
                  <c:v>4527.000000</c:v>
                </c:pt>
                <c:pt idx="309">
                  <c:v>4560.000000</c:v>
                </c:pt>
                <c:pt idx="310">
                  <c:v>4592.000000</c:v>
                </c:pt>
                <c:pt idx="311">
                  <c:v>4640.000000</c:v>
                </c:pt>
                <c:pt idx="312">
                  <c:v>4668.000000</c:v>
                </c:pt>
                <c:pt idx="313">
                  <c:v>4689.000000</c:v>
                </c:pt>
                <c:pt idx="314">
                  <c:v>4711.000000</c:v>
                </c:pt>
                <c:pt idx="315">
                  <c:v>4725.000000</c:v>
                </c:pt>
                <c:pt idx="316">
                  <c:v>4767.000000</c:v>
                </c:pt>
                <c:pt idx="317">
                  <c:v>4797.000000</c:v>
                </c:pt>
                <c:pt idx="318">
                  <c:v>4819.000000</c:v>
                </c:pt>
                <c:pt idx="319">
                  <c:v>24782.000000</c:v>
                </c:pt>
                <c:pt idx="320">
                  <c:v>30042.000000</c:v>
                </c:pt>
                <c:pt idx="321">
                  <c:v>30038.000000</c:v>
                </c:pt>
                <c:pt idx="322">
                  <c:v>30038.000000</c:v>
                </c:pt>
                <c:pt idx="323">
                  <c:v>30038.000000</c:v>
                </c:pt>
                <c:pt idx="324">
                  <c:v>30040.000000</c:v>
                </c:pt>
                <c:pt idx="325">
                  <c:v>30049.000000</c:v>
                </c:pt>
                <c:pt idx="326">
                  <c:v>30044.000000</c:v>
                </c:pt>
                <c:pt idx="327">
                  <c:v>30045.000000</c:v>
                </c:pt>
                <c:pt idx="328">
                  <c:v>30038.000000</c:v>
                </c:pt>
                <c:pt idx="329">
                  <c:v>30052.000000</c:v>
                </c:pt>
                <c:pt idx="330">
                  <c:v>30046.000000</c:v>
                </c:pt>
                <c:pt idx="331">
                  <c:v>30039.000000</c:v>
                </c:pt>
                <c:pt idx="332">
                  <c:v>30041.000000</c:v>
                </c:pt>
                <c:pt idx="333">
                  <c:v>30053.000000</c:v>
                </c:pt>
                <c:pt idx="334">
                  <c:v>30048.000000</c:v>
                </c:pt>
                <c:pt idx="335">
                  <c:v>30049.000000</c:v>
                </c:pt>
                <c:pt idx="336">
                  <c:v>30054.000000</c:v>
                </c:pt>
                <c:pt idx="337">
                  <c:v>30058.000000</c:v>
                </c:pt>
                <c:pt idx="338">
                  <c:v>30056.000000</c:v>
                </c:pt>
                <c:pt idx="339">
                  <c:v>30052.000000</c:v>
                </c:pt>
                <c:pt idx="340">
                  <c:v>30056.000000</c:v>
                </c:pt>
                <c:pt idx="341">
                  <c:v>30051.000000</c:v>
                </c:pt>
                <c:pt idx="342">
                  <c:v>30059.000000</c:v>
                </c:pt>
                <c:pt idx="343">
                  <c:v>30059.000000</c:v>
                </c:pt>
                <c:pt idx="344">
                  <c:v>30053.000000</c:v>
                </c:pt>
                <c:pt idx="345">
                  <c:v>30055.000000</c:v>
                </c:pt>
                <c:pt idx="346">
                  <c:v>30054.000000</c:v>
                </c:pt>
                <c:pt idx="347">
                  <c:v>30062.000000</c:v>
                </c:pt>
                <c:pt idx="348">
                  <c:v>30054.000000</c:v>
                </c:pt>
                <c:pt idx="349">
                  <c:v>30058.000000</c:v>
                </c:pt>
                <c:pt idx="350">
                  <c:v>30060.000000</c:v>
                </c:pt>
                <c:pt idx="351">
                  <c:v>30061.000000</c:v>
                </c:pt>
                <c:pt idx="352">
                  <c:v>30055.000000</c:v>
                </c:pt>
                <c:pt idx="353">
                  <c:v>567.000000</c:v>
                </c:pt>
                <c:pt idx="354">
                  <c:v>518.000000</c:v>
                </c:pt>
                <c:pt idx="355">
                  <c:v>550.000000</c:v>
                </c:pt>
                <c:pt idx="356">
                  <c:v>432.000000</c:v>
                </c:pt>
                <c:pt idx="357">
                  <c:v>96.000000</c:v>
                </c:pt>
                <c:pt idx="358">
                  <c:v>70.000000</c:v>
                </c:pt>
                <c:pt idx="359">
                  <c:v>370.000000</c:v>
                </c:pt>
                <c:pt idx="360">
                  <c:v>571.000000</c:v>
                </c:pt>
                <c:pt idx="361">
                  <c:v>105.000000</c:v>
                </c:pt>
                <c:pt idx="362">
                  <c:v>453.000000</c:v>
                </c:pt>
                <c:pt idx="363">
                  <c:v>796.000000</c:v>
                </c:pt>
                <c:pt idx="364">
                  <c:v>17.000000</c:v>
                </c:pt>
                <c:pt idx="365">
                  <c:v>351.000000</c:v>
                </c:pt>
                <c:pt idx="366">
                  <c:v>41.000000</c:v>
                </c:pt>
                <c:pt idx="367">
                  <c:v>487.000000</c:v>
                </c:pt>
                <c:pt idx="368">
                  <c:v>9508.000000</c:v>
                </c:pt>
                <c:pt idx="369">
                  <c:v>9536.000000</c:v>
                </c:pt>
                <c:pt idx="370">
                  <c:v>9541.000000</c:v>
                </c:pt>
                <c:pt idx="371">
                  <c:v>9580.000000</c:v>
                </c:pt>
                <c:pt idx="372">
                  <c:v>9620.000000</c:v>
                </c:pt>
                <c:pt idx="373">
                  <c:v>9641.000000</c:v>
                </c:pt>
                <c:pt idx="374">
                  <c:v>9677.000000</c:v>
                </c:pt>
                <c:pt idx="375">
                  <c:v>9722.000000</c:v>
                </c:pt>
                <c:pt idx="376">
                  <c:v>9752.000000</c:v>
                </c:pt>
                <c:pt idx="377">
                  <c:v>9779.000000</c:v>
                </c:pt>
                <c:pt idx="378">
                  <c:v>9797.000000</c:v>
                </c:pt>
                <c:pt idx="379">
                  <c:v>9810.000000</c:v>
                </c:pt>
                <c:pt idx="380">
                  <c:v>9851.000000</c:v>
                </c:pt>
                <c:pt idx="381">
                  <c:v>9878.000000</c:v>
                </c:pt>
                <c:pt idx="382">
                  <c:v>9911.000000</c:v>
                </c:pt>
                <c:pt idx="383">
                  <c:v>29873.000000</c:v>
                </c:pt>
                <c:pt idx="384">
                  <c:v>35051.000000</c:v>
                </c:pt>
                <c:pt idx="385">
                  <c:v>35053.000000</c:v>
                </c:pt>
                <c:pt idx="386">
                  <c:v>35054.000000</c:v>
                </c:pt>
                <c:pt idx="387">
                  <c:v>35051.000000</c:v>
                </c:pt>
                <c:pt idx="388">
                  <c:v>35055.000000</c:v>
                </c:pt>
                <c:pt idx="389">
                  <c:v>35055.000000</c:v>
                </c:pt>
                <c:pt idx="390">
                  <c:v>35055.000000</c:v>
                </c:pt>
                <c:pt idx="391">
                  <c:v>35053.000000</c:v>
                </c:pt>
                <c:pt idx="392">
                  <c:v>35053.000000</c:v>
                </c:pt>
                <c:pt idx="393">
                  <c:v>35057.000000</c:v>
                </c:pt>
                <c:pt idx="394">
                  <c:v>35058.000000</c:v>
                </c:pt>
                <c:pt idx="395">
                  <c:v>35056.000000</c:v>
                </c:pt>
                <c:pt idx="396">
                  <c:v>35058.000000</c:v>
                </c:pt>
                <c:pt idx="397">
                  <c:v>35054.000000</c:v>
                </c:pt>
                <c:pt idx="398">
                  <c:v>35064.000000</c:v>
                </c:pt>
                <c:pt idx="399">
                  <c:v>35066.000000</c:v>
                </c:pt>
                <c:pt idx="400">
                  <c:v>35065.000000</c:v>
                </c:pt>
                <c:pt idx="401">
                  <c:v>35063.000000</c:v>
                </c:pt>
                <c:pt idx="402">
                  <c:v>35067.000000</c:v>
                </c:pt>
                <c:pt idx="403">
                  <c:v>35070.000000</c:v>
                </c:pt>
                <c:pt idx="404">
                  <c:v>35069.000000</c:v>
                </c:pt>
                <c:pt idx="405">
                  <c:v>35069.000000</c:v>
                </c:pt>
                <c:pt idx="406">
                  <c:v>35072.000000</c:v>
                </c:pt>
                <c:pt idx="407">
                  <c:v>35072.000000</c:v>
                </c:pt>
                <c:pt idx="408">
                  <c:v>35071.000000</c:v>
                </c:pt>
                <c:pt idx="409">
                  <c:v>35073.000000</c:v>
                </c:pt>
                <c:pt idx="410">
                  <c:v>35069.000000</c:v>
                </c:pt>
                <c:pt idx="411">
                  <c:v>35073.000000</c:v>
                </c:pt>
                <c:pt idx="412">
                  <c:v>35072.000000</c:v>
                </c:pt>
                <c:pt idx="413">
                  <c:v>35071.000000</c:v>
                </c:pt>
                <c:pt idx="414">
                  <c:v>35068.000000</c:v>
                </c:pt>
                <c:pt idx="415">
                  <c:v>35073.000000</c:v>
                </c:pt>
                <c:pt idx="416">
                  <c:v>35068.000000</c:v>
                </c:pt>
                <c:pt idx="417">
                  <c:v>336.000000</c:v>
                </c:pt>
                <c:pt idx="418">
                  <c:v>292.000000</c:v>
                </c:pt>
                <c:pt idx="419">
                  <c:v>313.000000</c:v>
                </c:pt>
                <c:pt idx="420">
                  <c:v>67.000000</c:v>
                </c:pt>
                <c:pt idx="421">
                  <c:v>242.000000</c:v>
                </c:pt>
                <c:pt idx="422">
                  <c:v>97.000000</c:v>
                </c:pt>
                <c:pt idx="423">
                  <c:v>206.000000</c:v>
                </c:pt>
                <c:pt idx="424">
                  <c:v>23.000000</c:v>
                </c:pt>
                <c:pt idx="425">
                  <c:v>156.000000</c:v>
                </c:pt>
                <c:pt idx="426">
                  <c:v>18.000000</c:v>
                </c:pt>
                <c:pt idx="427">
                  <c:v>3315.000000</c:v>
                </c:pt>
                <c:pt idx="428">
                  <c:v>348.000000</c:v>
                </c:pt>
                <c:pt idx="429">
                  <c:v>133.000000</c:v>
                </c:pt>
                <c:pt idx="430">
                  <c:v>195.000000</c:v>
                </c:pt>
                <c:pt idx="431">
                  <c:v>270.000000</c:v>
                </c:pt>
                <c:pt idx="432">
                  <c:v>14520.000000</c:v>
                </c:pt>
                <c:pt idx="433">
                  <c:v>14550.000000</c:v>
                </c:pt>
                <c:pt idx="434">
                  <c:v>14558.000000</c:v>
                </c:pt>
                <c:pt idx="435">
                  <c:v>14590.000000</c:v>
                </c:pt>
                <c:pt idx="436">
                  <c:v>14626.000000</c:v>
                </c:pt>
                <c:pt idx="437">
                  <c:v>14659.000000</c:v>
                </c:pt>
                <c:pt idx="438">
                  <c:v>14690.000000</c:v>
                </c:pt>
                <c:pt idx="439">
                  <c:v>14741.000000</c:v>
                </c:pt>
                <c:pt idx="440">
                  <c:v>14764.000000</c:v>
                </c:pt>
                <c:pt idx="441">
                  <c:v>14792.000000</c:v>
                </c:pt>
                <c:pt idx="442">
                  <c:v>14809.000000</c:v>
                </c:pt>
                <c:pt idx="443">
                  <c:v>14824.000000</c:v>
                </c:pt>
                <c:pt idx="444">
                  <c:v>14870.000000</c:v>
                </c:pt>
                <c:pt idx="445">
                  <c:v>14892.000000</c:v>
                </c:pt>
                <c:pt idx="446">
                  <c:v>14924.000000</c:v>
                </c:pt>
                <c:pt idx="447">
                  <c:v>34884.000000</c:v>
                </c:pt>
                <c:pt idx="448">
                  <c:v>40056.000000</c:v>
                </c:pt>
                <c:pt idx="449">
                  <c:v>40039.000000</c:v>
                </c:pt>
                <c:pt idx="450">
                  <c:v>40039.000000</c:v>
                </c:pt>
                <c:pt idx="451">
                  <c:v>40058.000000</c:v>
                </c:pt>
                <c:pt idx="452">
                  <c:v>40056.000000</c:v>
                </c:pt>
                <c:pt idx="453">
                  <c:v>40054.000000</c:v>
                </c:pt>
                <c:pt idx="454">
                  <c:v>40047.000000</c:v>
                </c:pt>
                <c:pt idx="455">
                  <c:v>40041.000000</c:v>
                </c:pt>
                <c:pt idx="456">
                  <c:v>40054.000000</c:v>
                </c:pt>
                <c:pt idx="457">
                  <c:v>40053.000000</c:v>
                </c:pt>
                <c:pt idx="458">
                  <c:v>40055.000000</c:v>
                </c:pt>
                <c:pt idx="459">
                  <c:v>40058.000000</c:v>
                </c:pt>
                <c:pt idx="460">
                  <c:v>40055.000000</c:v>
                </c:pt>
                <c:pt idx="461">
                  <c:v>40057.000000</c:v>
                </c:pt>
                <c:pt idx="462">
                  <c:v>40056.000000</c:v>
                </c:pt>
                <c:pt idx="463">
                  <c:v>40051.000000</c:v>
                </c:pt>
                <c:pt idx="464">
                  <c:v>40062.000000</c:v>
                </c:pt>
                <c:pt idx="465">
                  <c:v>40065.000000</c:v>
                </c:pt>
                <c:pt idx="466">
                  <c:v>40069.000000</c:v>
                </c:pt>
                <c:pt idx="467">
                  <c:v>40053.000000</c:v>
                </c:pt>
                <c:pt idx="468">
                  <c:v>40068.000000</c:v>
                </c:pt>
                <c:pt idx="469">
                  <c:v>40069.000000</c:v>
                </c:pt>
                <c:pt idx="470">
                  <c:v>40061.000000</c:v>
                </c:pt>
                <c:pt idx="471">
                  <c:v>40056.000000</c:v>
                </c:pt>
                <c:pt idx="472">
                  <c:v>40074.000000</c:v>
                </c:pt>
                <c:pt idx="473">
                  <c:v>40056.000000</c:v>
                </c:pt>
                <c:pt idx="474">
                  <c:v>40072.000000</c:v>
                </c:pt>
                <c:pt idx="475">
                  <c:v>40057.000000</c:v>
                </c:pt>
                <c:pt idx="476">
                  <c:v>40074.000000</c:v>
                </c:pt>
                <c:pt idx="477">
                  <c:v>40058.000000</c:v>
                </c:pt>
                <c:pt idx="478">
                  <c:v>40073.000000</c:v>
                </c:pt>
                <c:pt idx="479">
                  <c:v>40073.000000</c:v>
                </c:pt>
                <c:pt idx="480">
                  <c:v>40073.000000</c:v>
                </c:pt>
                <c:pt idx="481">
                  <c:v>79.000000</c:v>
                </c:pt>
                <c:pt idx="482">
                  <c:v>2.000000</c:v>
                </c:pt>
                <c:pt idx="483">
                  <c:v>61.000000</c:v>
                </c:pt>
                <c:pt idx="484">
                  <c:v>2529.000000</c:v>
                </c:pt>
                <c:pt idx="485">
                  <c:v>146.000000</c:v>
                </c:pt>
                <c:pt idx="486">
                  <c:v>264.000000</c:v>
                </c:pt>
                <c:pt idx="487">
                  <c:v>286.000000</c:v>
                </c:pt>
                <c:pt idx="488">
                  <c:v>114.000000</c:v>
                </c:pt>
                <c:pt idx="489">
                  <c:v>235.000000</c:v>
                </c:pt>
                <c:pt idx="490">
                  <c:v>192.000000</c:v>
                </c:pt>
                <c:pt idx="491">
                  <c:v>183.000000</c:v>
                </c:pt>
                <c:pt idx="492">
                  <c:v>36.000000</c:v>
                </c:pt>
                <c:pt idx="493">
                  <c:v>133.000000</c:v>
                </c:pt>
                <c:pt idx="494">
                  <c:v>245.000000</c:v>
                </c:pt>
                <c:pt idx="495">
                  <c:v>323.000000</c:v>
                </c:pt>
                <c:pt idx="496">
                  <c:v>19528.000000</c:v>
                </c:pt>
                <c:pt idx="497">
                  <c:v>19549.000000</c:v>
                </c:pt>
                <c:pt idx="498">
                  <c:v>19558.000000</c:v>
                </c:pt>
                <c:pt idx="499">
                  <c:v>19586.000000</c:v>
                </c:pt>
                <c:pt idx="500">
                  <c:v>19629.000000</c:v>
                </c:pt>
                <c:pt idx="501">
                  <c:v>19644.000000</c:v>
                </c:pt>
                <c:pt idx="502">
                  <c:v>19694.000000</c:v>
                </c:pt>
                <c:pt idx="503">
                  <c:v>19742.000000</c:v>
                </c:pt>
                <c:pt idx="504">
                  <c:v>19771.000000</c:v>
                </c:pt>
                <c:pt idx="505">
                  <c:v>19781.000000</c:v>
                </c:pt>
                <c:pt idx="506">
                  <c:v>19811.000000</c:v>
                </c:pt>
                <c:pt idx="507">
                  <c:v>19829.000000</c:v>
                </c:pt>
                <c:pt idx="508">
                  <c:v>19855.000000</c:v>
                </c:pt>
                <c:pt idx="509">
                  <c:v>19899.000000</c:v>
                </c:pt>
                <c:pt idx="510">
                  <c:v>19907.000000</c:v>
                </c:pt>
                <c:pt idx="511">
                  <c:v>39885.000000</c:v>
                </c:pt>
                <c:pt idx="512">
                  <c:v>45060.000000</c:v>
                </c:pt>
                <c:pt idx="513">
                  <c:v>45060.000000</c:v>
                </c:pt>
                <c:pt idx="514">
                  <c:v>45060.000000</c:v>
                </c:pt>
                <c:pt idx="515">
                  <c:v>45060.000000</c:v>
                </c:pt>
                <c:pt idx="516">
                  <c:v>45062.000000</c:v>
                </c:pt>
                <c:pt idx="517">
                  <c:v>45066.000000</c:v>
                </c:pt>
                <c:pt idx="518">
                  <c:v>45059.000000</c:v>
                </c:pt>
                <c:pt idx="519">
                  <c:v>45049.000000</c:v>
                </c:pt>
                <c:pt idx="520">
                  <c:v>45049.000000</c:v>
                </c:pt>
                <c:pt idx="521">
                  <c:v>45049.000000</c:v>
                </c:pt>
                <c:pt idx="522">
                  <c:v>45067.000000</c:v>
                </c:pt>
                <c:pt idx="523">
                  <c:v>45050.000000</c:v>
                </c:pt>
                <c:pt idx="524">
                  <c:v>45050.000000</c:v>
                </c:pt>
                <c:pt idx="525">
                  <c:v>45068.000000</c:v>
                </c:pt>
                <c:pt idx="526">
                  <c:v>45057.000000</c:v>
                </c:pt>
                <c:pt idx="527">
                  <c:v>45073.000000</c:v>
                </c:pt>
                <c:pt idx="528">
                  <c:v>45073.000000</c:v>
                </c:pt>
                <c:pt idx="529">
                  <c:v>45068.000000</c:v>
                </c:pt>
                <c:pt idx="530">
                  <c:v>45074.000000</c:v>
                </c:pt>
                <c:pt idx="531">
                  <c:v>45076.000000</c:v>
                </c:pt>
                <c:pt idx="532">
                  <c:v>45074.000000</c:v>
                </c:pt>
                <c:pt idx="533">
                  <c:v>45074.000000</c:v>
                </c:pt>
                <c:pt idx="534">
                  <c:v>45077.000000</c:v>
                </c:pt>
                <c:pt idx="535">
                  <c:v>45074.000000</c:v>
                </c:pt>
                <c:pt idx="536">
                  <c:v>45077.000000</c:v>
                </c:pt>
                <c:pt idx="537">
                  <c:v>45077.000000</c:v>
                </c:pt>
                <c:pt idx="538">
                  <c:v>45065.000000</c:v>
                </c:pt>
                <c:pt idx="539">
                  <c:v>45077.000000</c:v>
                </c:pt>
                <c:pt idx="540">
                  <c:v>45078.000000</c:v>
                </c:pt>
                <c:pt idx="541">
                  <c:v>45078.000000</c:v>
                </c:pt>
                <c:pt idx="542">
                  <c:v>45073.000000</c:v>
                </c:pt>
                <c:pt idx="543">
                  <c:v>45082.000000</c:v>
                </c:pt>
                <c:pt idx="544">
                  <c:v>45073.000000</c:v>
                </c:pt>
                <c:pt idx="545">
                  <c:v>314.000000</c:v>
                </c:pt>
                <c:pt idx="546">
                  <c:v>51.000000</c:v>
                </c:pt>
                <c:pt idx="547">
                  <c:v>234.000000</c:v>
                </c:pt>
                <c:pt idx="548">
                  <c:v>1.000000</c:v>
                </c:pt>
                <c:pt idx="549">
                  <c:v>176.000000</c:v>
                </c:pt>
                <c:pt idx="550">
                  <c:v>293.000000</c:v>
                </c:pt>
                <c:pt idx="551">
                  <c:v>252.000000</c:v>
                </c:pt>
                <c:pt idx="552">
                  <c:v>109.000000</c:v>
                </c:pt>
                <c:pt idx="553">
                  <c:v>2114.000000</c:v>
                </c:pt>
                <c:pt idx="554">
                  <c:v>260.000000</c:v>
                </c:pt>
                <c:pt idx="555">
                  <c:v>203.000000</c:v>
                </c:pt>
                <c:pt idx="556">
                  <c:v>89.000000</c:v>
                </c:pt>
                <c:pt idx="557">
                  <c:v>138.000000</c:v>
                </c:pt>
                <c:pt idx="558">
                  <c:v>145.000000</c:v>
                </c:pt>
                <c:pt idx="559">
                  <c:v>29.000000</c:v>
                </c:pt>
                <c:pt idx="560">
                  <c:v>24527.000000</c:v>
                </c:pt>
                <c:pt idx="561">
                  <c:v>24554.000000</c:v>
                </c:pt>
                <c:pt idx="562">
                  <c:v>24565.000000</c:v>
                </c:pt>
                <c:pt idx="563">
                  <c:v>24587.000000</c:v>
                </c:pt>
                <c:pt idx="564">
                  <c:v>24630.000000</c:v>
                </c:pt>
                <c:pt idx="565">
                  <c:v>24662.000000</c:v>
                </c:pt>
                <c:pt idx="566">
                  <c:v>24695.000000</c:v>
                </c:pt>
                <c:pt idx="567">
                  <c:v>24746.000000</c:v>
                </c:pt>
                <c:pt idx="568">
                  <c:v>24761.000000</c:v>
                </c:pt>
                <c:pt idx="569">
                  <c:v>24801.000000</c:v>
                </c:pt>
                <c:pt idx="570">
                  <c:v>24806.000000</c:v>
                </c:pt>
                <c:pt idx="571">
                  <c:v>24821.000000</c:v>
                </c:pt>
                <c:pt idx="572">
                  <c:v>24879.000000</c:v>
                </c:pt>
                <c:pt idx="573">
                  <c:v>24904.000000</c:v>
                </c:pt>
                <c:pt idx="574">
                  <c:v>24928.000000</c:v>
                </c:pt>
                <c:pt idx="575">
                  <c:v>44890.000000</c:v>
                </c:pt>
                <c:pt idx="576">
                  <c:v>50056.000000</c:v>
                </c:pt>
                <c:pt idx="577">
                  <c:v>50055.000000</c:v>
                </c:pt>
                <c:pt idx="578">
                  <c:v>50066.000000</c:v>
                </c:pt>
                <c:pt idx="579">
                  <c:v>50055.000000</c:v>
                </c:pt>
                <c:pt idx="580">
                  <c:v>50055.000000</c:v>
                </c:pt>
                <c:pt idx="581">
                  <c:v>50057.000000</c:v>
                </c:pt>
                <c:pt idx="582">
                  <c:v>50057.000000</c:v>
                </c:pt>
                <c:pt idx="583">
                  <c:v>50067.000000</c:v>
                </c:pt>
                <c:pt idx="584">
                  <c:v>50057.000000</c:v>
                </c:pt>
                <c:pt idx="585">
                  <c:v>50059.000000</c:v>
                </c:pt>
                <c:pt idx="586">
                  <c:v>50062.000000</c:v>
                </c:pt>
                <c:pt idx="587">
                  <c:v>50058.000000</c:v>
                </c:pt>
                <c:pt idx="588">
                  <c:v>50060.000000</c:v>
                </c:pt>
                <c:pt idx="589">
                  <c:v>50058.000000</c:v>
                </c:pt>
                <c:pt idx="590">
                  <c:v>50075.000000</c:v>
                </c:pt>
                <c:pt idx="591">
                  <c:v>50066.000000</c:v>
                </c:pt>
                <c:pt idx="592">
                  <c:v>50065.000000</c:v>
                </c:pt>
                <c:pt idx="593">
                  <c:v>50079.000000</c:v>
                </c:pt>
                <c:pt idx="594">
                  <c:v>50070.000000</c:v>
                </c:pt>
                <c:pt idx="595">
                  <c:v>50067.000000</c:v>
                </c:pt>
                <c:pt idx="596">
                  <c:v>50075.000000</c:v>
                </c:pt>
                <c:pt idx="597">
                  <c:v>50079.000000</c:v>
                </c:pt>
                <c:pt idx="598">
                  <c:v>50073.000000</c:v>
                </c:pt>
                <c:pt idx="599">
                  <c:v>50082.000000</c:v>
                </c:pt>
                <c:pt idx="600">
                  <c:v>50074.000000</c:v>
                </c:pt>
                <c:pt idx="601">
                  <c:v>50071.000000</c:v>
                </c:pt>
                <c:pt idx="602">
                  <c:v>50077.000000</c:v>
                </c:pt>
                <c:pt idx="603">
                  <c:v>50077.000000</c:v>
                </c:pt>
                <c:pt idx="604">
                  <c:v>50073.000000</c:v>
                </c:pt>
                <c:pt idx="605">
                  <c:v>50073.000000</c:v>
                </c:pt>
                <c:pt idx="606">
                  <c:v>50077.000000</c:v>
                </c:pt>
                <c:pt idx="607">
                  <c:v>50073.000000</c:v>
                </c:pt>
                <c:pt idx="608">
                  <c:v>50073.000000</c:v>
                </c:pt>
                <c:pt idx="609">
                  <c:v>342.000000</c:v>
                </c:pt>
                <c:pt idx="610">
                  <c:v>124.000000</c:v>
                </c:pt>
                <c:pt idx="611">
                  <c:v>44.000000</c:v>
                </c:pt>
                <c:pt idx="612">
                  <c:v>249.000000</c:v>
                </c:pt>
                <c:pt idx="613">
                  <c:v>195.000000</c:v>
                </c:pt>
                <c:pt idx="614">
                  <c:v>32.000000</c:v>
                </c:pt>
                <c:pt idx="615">
                  <c:v>232.000000</c:v>
                </c:pt>
                <c:pt idx="616">
                  <c:v>95.000000</c:v>
                </c:pt>
                <c:pt idx="617">
                  <c:v>7113.000000</c:v>
                </c:pt>
                <c:pt idx="618">
                  <c:v>307.000000</c:v>
                </c:pt>
                <c:pt idx="619">
                  <c:v>270.000000</c:v>
                </c:pt>
                <c:pt idx="620">
                  <c:v>149.000000</c:v>
                </c:pt>
                <c:pt idx="621">
                  <c:v>300.000000</c:v>
                </c:pt>
                <c:pt idx="622">
                  <c:v>168.000000</c:v>
                </c:pt>
                <c:pt idx="623">
                  <c:v>74.000000</c:v>
                </c:pt>
                <c:pt idx="624">
                  <c:v>29527.000000</c:v>
                </c:pt>
                <c:pt idx="625">
                  <c:v>29549.000000</c:v>
                </c:pt>
                <c:pt idx="626">
                  <c:v>29559.000000</c:v>
                </c:pt>
                <c:pt idx="627">
                  <c:v>29606.000000</c:v>
                </c:pt>
                <c:pt idx="628">
                  <c:v>29632.000000</c:v>
                </c:pt>
                <c:pt idx="629">
                  <c:v>29659.000000</c:v>
                </c:pt>
                <c:pt idx="630">
                  <c:v>29694.000000</c:v>
                </c:pt>
                <c:pt idx="631">
                  <c:v>29740.000000</c:v>
                </c:pt>
                <c:pt idx="632">
                  <c:v>29779.000000</c:v>
                </c:pt>
                <c:pt idx="633">
                  <c:v>29791.000000</c:v>
                </c:pt>
                <c:pt idx="634">
                  <c:v>29818.000000</c:v>
                </c:pt>
                <c:pt idx="635">
                  <c:v>29831.000000</c:v>
                </c:pt>
                <c:pt idx="636">
                  <c:v>29869.000000</c:v>
                </c:pt>
                <c:pt idx="637">
                  <c:v>29897.000000</c:v>
                </c:pt>
                <c:pt idx="638">
                  <c:v>29922.000000</c:v>
                </c:pt>
                <c:pt idx="639">
                  <c:v>49885.000000</c:v>
                </c:pt>
                <c:pt idx="640">
                  <c:v>54862.000000</c:v>
                </c:pt>
                <c:pt idx="641">
                  <c:v>55021.000000</c:v>
                </c:pt>
                <c:pt idx="642">
                  <c:v>54861.000000</c:v>
                </c:pt>
                <c:pt idx="643">
                  <c:v>54860.000000</c:v>
                </c:pt>
                <c:pt idx="644">
                  <c:v>55062.000000</c:v>
                </c:pt>
                <c:pt idx="645">
                  <c:v>54863.000000</c:v>
                </c:pt>
                <c:pt idx="646">
                  <c:v>54863.000000</c:v>
                </c:pt>
                <c:pt idx="647">
                  <c:v>54864.000000</c:v>
                </c:pt>
                <c:pt idx="648">
                  <c:v>54864.000000</c:v>
                </c:pt>
                <c:pt idx="649">
                  <c:v>54865.000000</c:v>
                </c:pt>
                <c:pt idx="650">
                  <c:v>54972.000000</c:v>
                </c:pt>
                <c:pt idx="651">
                  <c:v>54972.000000</c:v>
                </c:pt>
                <c:pt idx="652">
                  <c:v>54864.000000</c:v>
                </c:pt>
                <c:pt idx="653">
                  <c:v>54865.000000</c:v>
                </c:pt>
                <c:pt idx="654">
                  <c:v>54975.000000</c:v>
                </c:pt>
                <c:pt idx="655">
                  <c:v>54874.000000</c:v>
                </c:pt>
                <c:pt idx="656">
                  <c:v>54871.000000</c:v>
                </c:pt>
                <c:pt idx="657">
                  <c:v>54876.000000</c:v>
                </c:pt>
                <c:pt idx="658">
                  <c:v>54875.000000</c:v>
                </c:pt>
                <c:pt idx="659">
                  <c:v>54876.000000</c:v>
                </c:pt>
                <c:pt idx="660">
                  <c:v>55086.000000</c:v>
                </c:pt>
                <c:pt idx="661">
                  <c:v>54876.000000</c:v>
                </c:pt>
                <c:pt idx="662">
                  <c:v>54877.000000</c:v>
                </c:pt>
                <c:pt idx="663">
                  <c:v>54879.000000</c:v>
                </c:pt>
                <c:pt idx="664">
                  <c:v>54880.000000</c:v>
                </c:pt>
                <c:pt idx="665">
                  <c:v>54879.000000</c:v>
                </c:pt>
                <c:pt idx="666">
                  <c:v>54879.000000</c:v>
                </c:pt>
                <c:pt idx="667">
                  <c:v>54879.000000</c:v>
                </c:pt>
                <c:pt idx="668">
                  <c:v>54880.000000</c:v>
                </c:pt>
                <c:pt idx="669">
                  <c:v>55044.000000</c:v>
                </c:pt>
                <c:pt idx="670">
                  <c:v>55090.000000</c:v>
                </c:pt>
                <c:pt idx="671">
                  <c:v>55048.000000</c:v>
                </c:pt>
                <c:pt idx="672">
                  <c:v>54880.000000</c:v>
                </c:pt>
                <c:pt idx="673">
                  <c:v>320.000000</c:v>
                </c:pt>
                <c:pt idx="674">
                  <c:v>247.000000</c:v>
                </c:pt>
                <c:pt idx="675">
                  <c:v>73.000000</c:v>
                </c:pt>
                <c:pt idx="676">
                  <c:v>433.000000</c:v>
                </c:pt>
                <c:pt idx="677">
                  <c:v>259.000000</c:v>
                </c:pt>
                <c:pt idx="678">
                  <c:v>34.000000</c:v>
                </c:pt>
                <c:pt idx="679">
                  <c:v>205.000000</c:v>
                </c:pt>
                <c:pt idx="680">
                  <c:v>271.000000</c:v>
                </c:pt>
                <c:pt idx="681">
                  <c:v>12072.000000</c:v>
                </c:pt>
                <c:pt idx="682">
                  <c:v>17.000000</c:v>
                </c:pt>
                <c:pt idx="683">
                  <c:v>344.000000</c:v>
                </c:pt>
                <c:pt idx="684">
                  <c:v>122.000000</c:v>
                </c:pt>
                <c:pt idx="685">
                  <c:v>299.000000</c:v>
                </c:pt>
                <c:pt idx="686">
                  <c:v>195.000000</c:v>
                </c:pt>
                <c:pt idx="687">
                  <c:v>96.000000</c:v>
                </c:pt>
                <c:pt idx="688">
                  <c:v>34528.000000</c:v>
                </c:pt>
                <c:pt idx="689">
                  <c:v>34356.000000</c:v>
                </c:pt>
                <c:pt idx="690">
                  <c:v>34366.000000</c:v>
                </c:pt>
                <c:pt idx="691">
                  <c:v>34400.000000</c:v>
                </c:pt>
                <c:pt idx="692">
                  <c:v>34438.000000</c:v>
                </c:pt>
                <c:pt idx="693">
                  <c:v>34468.000000</c:v>
                </c:pt>
                <c:pt idx="694">
                  <c:v>34501.000000</c:v>
                </c:pt>
                <c:pt idx="695">
                  <c:v>34754.000000</c:v>
                </c:pt>
                <c:pt idx="696">
                  <c:v>34577.000000</c:v>
                </c:pt>
                <c:pt idx="697">
                  <c:v>34600.000000</c:v>
                </c:pt>
                <c:pt idx="698">
                  <c:v>34622.000000</c:v>
                </c:pt>
                <c:pt idx="699">
                  <c:v>34636.000000</c:v>
                </c:pt>
                <c:pt idx="700">
                  <c:v>34878.000000</c:v>
                </c:pt>
                <c:pt idx="701">
                  <c:v>34704.000000</c:v>
                </c:pt>
                <c:pt idx="702">
                  <c:v>34731.000000</c:v>
                </c:pt>
                <c:pt idx="703">
                  <c:v>54852.000000</c:v>
                </c:pt>
                <c:pt idx="704">
                  <c:v>60074.000000</c:v>
                </c:pt>
                <c:pt idx="705">
                  <c:v>60072.000000</c:v>
                </c:pt>
                <c:pt idx="706">
                  <c:v>60072.000000</c:v>
                </c:pt>
                <c:pt idx="707">
                  <c:v>60072.000000</c:v>
                </c:pt>
                <c:pt idx="708">
                  <c:v>60071.000000</c:v>
                </c:pt>
                <c:pt idx="709">
                  <c:v>60076.000000</c:v>
                </c:pt>
                <c:pt idx="710">
                  <c:v>60072.000000</c:v>
                </c:pt>
                <c:pt idx="711">
                  <c:v>60065.000000</c:v>
                </c:pt>
                <c:pt idx="712">
                  <c:v>60074.000000</c:v>
                </c:pt>
                <c:pt idx="713">
                  <c:v>60074.000000</c:v>
                </c:pt>
                <c:pt idx="714">
                  <c:v>60074.000000</c:v>
                </c:pt>
                <c:pt idx="715">
                  <c:v>60065.000000</c:v>
                </c:pt>
                <c:pt idx="716">
                  <c:v>60057.000000</c:v>
                </c:pt>
                <c:pt idx="717">
                  <c:v>60074.000000</c:v>
                </c:pt>
                <c:pt idx="718">
                  <c:v>60081.000000</c:v>
                </c:pt>
                <c:pt idx="719">
                  <c:v>60082.000000</c:v>
                </c:pt>
                <c:pt idx="720">
                  <c:v>60083.000000</c:v>
                </c:pt>
                <c:pt idx="721">
                  <c:v>60085.000000</c:v>
                </c:pt>
                <c:pt idx="722">
                  <c:v>60076.000000</c:v>
                </c:pt>
                <c:pt idx="723">
                  <c:v>60085.000000</c:v>
                </c:pt>
                <c:pt idx="724">
                  <c:v>60068.000000</c:v>
                </c:pt>
                <c:pt idx="725">
                  <c:v>60086.000000</c:v>
                </c:pt>
                <c:pt idx="726">
                  <c:v>60080.000000</c:v>
                </c:pt>
                <c:pt idx="727">
                  <c:v>60082.000000</c:v>
                </c:pt>
                <c:pt idx="728">
                  <c:v>60088.000000</c:v>
                </c:pt>
                <c:pt idx="729">
                  <c:v>60088.000000</c:v>
                </c:pt>
                <c:pt idx="730">
                  <c:v>60083.000000</c:v>
                </c:pt>
                <c:pt idx="731">
                  <c:v>60080.000000</c:v>
                </c:pt>
                <c:pt idx="732">
                  <c:v>60090.000000</c:v>
                </c:pt>
                <c:pt idx="733">
                  <c:v>60090.000000</c:v>
                </c:pt>
                <c:pt idx="734">
                  <c:v>60091.000000</c:v>
                </c:pt>
                <c:pt idx="735">
                  <c:v>60081.000000</c:v>
                </c:pt>
                <c:pt idx="736">
                  <c:v>60092.000000</c:v>
                </c:pt>
                <c:pt idx="737">
                  <c:v>269.000000</c:v>
                </c:pt>
                <c:pt idx="738">
                  <c:v>205.000000</c:v>
                </c:pt>
                <c:pt idx="739">
                  <c:v>306.000000</c:v>
                </c:pt>
                <c:pt idx="740">
                  <c:v>55.000000</c:v>
                </c:pt>
                <c:pt idx="741">
                  <c:v>9.000000</c:v>
                </c:pt>
                <c:pt idx="742">
                  <c:v>150.000000</c:v>
                </c:pt>
                <c:pt idx="743">
                  <c:v>172.000000</c:v>
                </c:pt>
                <c:pt idx="744">
                  <c:v>370.000000</c:v>
                </c:pt>
                <c:pt idx="745">
                  <c:v>4321.000000</c:v>
                </c:pt>
                <c:pt idx="746">
                  <c:v>111.000000</c:v>
                </c:pt>
                <c:pt idx="747">
                  <c:v>414.000000</c:v>
                </c:pt>
                <c:pt idx="748">
                  <c:v>354.000000</c:v>
                </c:pt>
                <c:pt idx="749">
                  <c:v>90.000000</c:v>
                </c:pt>
                <c:pt idx="750">
                  <c:v>37.000000</c:v>
                </c:pt>
                <c:pt idx="751">
                  <c:v>341.000000</c:v>
                </c:pt>
                <c:pt idx="752">
                  <c:v>39525.000000</c:v>
                </c:pt>
                <c:pt idx="753">
                  <c:v>39566.000000</c:v>
                </c:pt>
                <c:pt idx="754">
                  <c:v>39573.000000</c:v>
                </c:pt>
                <c:pt idx="755">
                  <c:v>39612.000000</c:v>
                </c:pt>
                <c:pt idx="756">
                  <c:v>39647.000000</c:v>
                </c:pt>
                <c:pt idx="757">
                  <c:v>39677.000000</c:v>
                </c:pt>
                <c:pt idx="758">
                  <c:v>39703.000000</c:v>
                </c:pt>
                <c:pt idx="759">
                  <c:v>39741.000000</c:v>
                </c:pt>
                <c:pt idx="760">
                  <c:v>39779.000000</c:v>
                </c:pt>
                <c:pt idx="761">
                  <c:v>39809.000000</c:v>
                </c:pt>
                <c:pt idx="762">
                  <c:v>39830.000000</c:v>
                </c:pt>
                <c:pt idx="763">
                  <c:v>39845.000000</c:v>
                </c:pt>
                <c:pt idx="764">
                  <c:v>39877.000000</c:v>
                </c:pt>
                <c:pt idx="765">
                  <c:v>39905.000000</c:v>
                </c:pt>
                <c:pt idx="766">
                  <c:v>39941.000000</c:v>
                </c:pt>
                <c:pt idx="767">
                  <c:v>59895.000000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17500"/>
        <c:minorUnit val="8750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26719"/>
          <c:y val="0.48469"/>
          <c:w val="0.273281"/>
          <c:h val="0.079562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64 CPU RR Idle Time (ms)</a:t>
            </a:r>
          </a:p>
        </c:rich>
      </c:tx>
      <c:layout>
        <c:manualLayout>
          <c:xMode val="edge"/>
          <c:yMode val="edge"/>
          <c:x val="0.0580793"/>
          <c:y val="0"/>
          <c:w val="0.577328"/>
          <c:h val="0.17205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05943"/>
          <c:y val="0.172056"/>
          <c:w val="0.583693"/>
          <c:h val="0.71896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Idle Time (ms)</c:v>
                </c:pt>
              </c:strCache>
            </c:strRef>
          </c:tx>
          <c:spPr>
            <a:noFill/>
            <a:ln w="28575" cap="flat">
              <a:solidFill>
                <a:srgbClr val="536E96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36E96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Sheet1!$B$1:$ACO$1</c:f>
              <c:strCache>
                <c:ptCount val="76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</c:strCache>
            </c:strRef>
          </c:cat>
          <c:val>
            <c:numRef>
              <c:f>Sheet1!$B$2:$ACO$2</c:f>
              <c:numCache>
                <c:ptCount val="768"/>
                <c:pt idx="0">
                  <c:v>1328.000000</c:v>
                </c:pt>
                <c:pt idx="1">
                  <c:v>1369.000000</c:v>
                </c:pt>
                <c:pt idx="2">
                  <c:v>1393.000000</c:v>
                </c:pt>
                <c:pt idx="3">
                  <c:v>1426.000000</c:v>
                </c:pt>
                <c:pt idx="4">
                  <c:v>1437.000000</c:v>
                </c:pt>
                <c:pt idx="5">
                  <c:v>1473.000000</c:v>
                </c:pt>
                <c:pt idx="6">
                  <c:v>1474.000000</c:v>
                </c:pt>
                <c:pt idx="7">
                  <c:v>1525.000000</c:v>
                </c:pt>
                <c:pt idx="8">
                  <c:v>1550.000000</c:v>
                </c:pt>
                <c:pt idx="9">
                  <c:v>1571.000000</c:v>
                </c:pt>
                <c:pt idx="10">
                  <c:v>1598.000000</c:v>
                </c:pt>
                <c:pt idx="11">
                  <c:v>1626.000000</c:v>
                </c:pt>
                <c:pt idx="12">
                  <c:v>1641.000000</c:v>
                </c:pt>
                <c:pt idx="13">
                  <c:v>1673.000000</c:v>
                </c:pt>
                <c:pt idx="14">
                  <c:v>1692.000000</c:v>
                </c:pt>
                <c:pt idx="15">
                  <c:v>1713.000000</c:v>
                </c:pt>
                <c:pt idx="16">
                  <c:v>1755.000000</c:v>
                </c:pt>
                <c:pt idx="17">
                  <c:v>1780.000000</c:v>
                </c:pt>
                <c:pt idx="18">
                  <c:v>1777.000000</c:v>
                </c:pt>
                <c:pt idx="19">
                  <c:v>1829.000000</c:v>
                </c:pt>
                <c:pt idx="20">
                  <c:v>1828.000000</c:v>
                </c:pt>
                <c:pt idx="21">
                  <c:v>1860.000000</c:v>
                </c:pt>
                <c:pt idx="22">
                  <c:v>1.000000</c:v>
                </c:pt>
                <c:pt idx="23">
                  <c:v>9.000000</c:v>
                </c:pt>
                <c:pt idx="24">
                  <c:v>66.000000</c:v>
                </c:pt>
                <c:pt idx="25">
                  <c:v>39.000000</c:v>
                </c:pt>
                <c:pt idx="26">
                  <c:v>89.000000</c:v>
                </c:pt>
                <c:pt idx="27">
                  <c:v>112.000000</c:v>
                </c:pt>
                <c:pt idx="28">
                  <c:v>145.000000</c:v>
                </c:pt>
                <c:pt idx="29">
                  <c:v>147.000000</c:v>
                </c:pt>
                <c:pt idx="30">
                  <c:v>187.000000</c:v>
                </c:pt>
                <c:pt idx="31">
                  <c:v>204.000000</c:v>
                </c:pt>
                <c:pt idx="32">
                  <c:v>271.000000</c:v>
                </c:pt>
                <c:pt idx="33">
                  <c:v>301.000000</c:v>
                </c:pt>
                <c:pt idx="34">
                  <c:v>332.000000</c:v>
                </c:pt>
                <c:pt idx="35">
                  <c:v>358.000000</c:v>
                </c:pt>
                <c:pt idx="36">
                  <c:v>363.000000</c:v>
                </c:pt>
                <c:pt idx="37">
                  <c:v>404.000000</c:v>
                </c:pt>
                <c:pt idx="38">
                  <c:v>425.000000</c:v>
                </c:pt>
                <c:pt idx="39">
                  <c:v>436.000000</c:v>
                </c:pt>
                <c:pt idx="40">
                  <c:v>657.000000</c:v>
                </c:pt>
                <c:pt idx="41">
                  <c:v>705.000000</c:v>
                </c:pt>
                <c:pt idx="42">
                  <c:v>729.000000</c:v>
                </c:pt>
                <c:pt idx="43">
                  <c:v>754.000000</c:v>
                </c:pt>
                <c:pt idx="44">
                  <c:v>787.000000</c:v>
                </c:pt>
                <c:pt idx="45">
                  <c:v>808.000000</c:v>
                </c:pt>
                <c:pt idx="46">
                  <c:v>837.000000</c:v>
                </c:pt>
                <c:pt idx="47">
                  <c:v>866.000000</c:v>
                </c:pt>
                <c:pt idx="48">
                  <c:v>866.000000</c:v>
                </c:pt>
                <c:pt idx="49">
                  <c:v>917.000000</c:v>
                </c:pt>
                <c:pt idx="50">
                  <c:v>946.000000</c:v>
                </c:pt>
                <c:pt idx="51">
                  <c:v>968.000000</c:v>
                </c:pt>
                <c:pt idx="52">
                  <c:v>991.000000</c:v>
                </c:pt>
                <c:pt idx="53">
                  <c:v>1031.000000</c:v>
                </c:pt>
                <c:pt idx="54">
                  <c:v>1043.000000</c:v>
                </c:pt>
                <c:pt idx="55">
                  <c:v>1084.000000</c:v>
                </c:pt>
                <c:pt idx="56">
                  <c:v>1103.000000</c:v>
                </c:pt>
                <c:pt idx="57">
                  <c:v>1134.000000</c:v>
                </c:pt>
                <c:pt idx="58">
                  <c:v>1169.000000</c:v>
                </c:pt>
                <c:pt idx="59">
                  <c:v>1193.000000</c:v>
                </c:pt>
                <c:pt idx="60">
                  <c:v>1219.000000</c:v>
                </c:pt>
                <c:pt idx="61">
                  <c:v>1234.000000</c:v>
                </c:pt>
                <c:pt idx="62">
                  <c:v>1303.000000</c:v>
                </c:pt>
                <c:pt idx="63">
                  <c:v>1276.000000</c:v>
                </c:pt>
                <c:pt idx="64">
                  <c:v>484.000000</c:v>
                </c:pt>
                <c:pt idx="65">
                  <c:v>518.000000</c:v>
                </c:pt>
                <c:pt idx="66">
                  <c:v>550.000000</c:v>
                </c:pt>
                <c:pt idx="67">
                  <c:v>597.000000</c:v>
                </c:pt>
                <c:pt idx="68">
                  <c:v>631.000000</c:v>
                </c:pt>
                <c:pt idx="69">
                  <c:v>573.000000</c:v>
                </c:pt>
                <c:pt idx="70">
                  <c:v>641.000000</c:v>
                </c:pt>
                <c:pt idx="71">
                  <c:v>653.000000</c:v>
                </c:pt>
                <c:pt idx="72">
                  <c:v>698.000000</c:v>
                </c:pt>
                <c:pt idx="73">
                  <c:v>709.000000</c:v>
                </c:pt>
                <c:pt idx="74">
                  <c:v>732.000000</c:v>
                </c:pt>
                <c:pt idx="75">
                  <c:v>782.000000</c:v>
                </c:pt>
                <c:pt idx="76">
                  <c:v>822.000000</c:v>
                </c:pt>
                <c:pt idx="77">
                  <c:v>844.000000</c:v>
                </c:pt>
                <c:pt idx="78">
                  <c:v>868.000000</c:v>
                </c:pt>
                <c:pt idx="79">
                  <c:v>901.000000</c:v>
                </c:pt>
                <c:pt idx="80">
                  <c:v>893.000000</c:v>
                </c:pt>
                <c:pt idx="81">
                  <c:v>899.000000</c:v>
                </c:pt>
                <c:pt idx="82">
                  <c:v>975.000000</c:v>
                </c:pt>
                <c:pt idx="83">
                  <c:v>997.000000</c:v>
                </c:pt>
                <c:pt idx="84">
                  <c:v>1010.000000</c:v>
                </c:pt>
                <c:pt idx="85">
                  <c:v>1050.000000</c:v>
                </c:pt>
                <c:pt idx="86">
                  <c:v>1061.000000</c:v>
                </c:pt>
                <c:pt idx="87">
                  <c:v>1111.000000</c:v>
                </c:pt>
                <c:pt idx="88">
                  <c:v>1155.000000</c:v>
                </c:pt>
                <c:pt idx="89">
                  <c:v>1133.000000</c:v>
                </c:pt>
                <c:pt idx="90">
                  <c:v>1167.000000</c:v>
                </c:pt>
                <c:pt idx="91">
                  <c:v>1180.000000</c:v>
                </c:pt>
                <c:pt idx="92">
                  <c:v>1247.000000</c:v>
                </c:pt>
                <c:pt idx="93">
                  <c:v>1264.000000</c:v>
                </c:pt>
                <c:pt idx="94">
                  <c:v>1305.000000</c:v>
                </c:pt>
                <c:pt idx="95">
                  <c:v>1315.000000</c:v>
                </c:pt>
                <c:pt idx="96">
                  <c:v>1330.000000</c:v>
                </c:pt>
                <c:pt idx="97">
                  <c:v>1390.000000</c:v>
                </c:pt>
                <c:pt idx="98">
                  <c:v>1418.000000</c:v>
                </c:pt>
                <c:pt idx="99">
                  <c:v>1461.000000</c:v>
                </c:pt>
                <c:pt idx="100">
                  <c:v>1460.000000</c:v>
                </c:pt>
                <c:pt idx="101">
                  <c:v>1524.000000</c:v>
                </c:pt>
                <c:pt idx="102">
                  <c:v>1515.000000</c:v>
                </c:pt>
                <c:pt idx="103">
                  <c:v>1548.000000</c:v>
                </c:pt>
                <c:pt idx="104">
                  <c:v>1582.000000</c:v>
                </c:pt>
                <c:pt idx="105">
                  <c:v>1605.000000</c:v>
                </c:pt>
                <c:pt idx="106">
                  <c:v>1610.000000</c:v>
                </c:pt>
                <c:pt idx="107">
                  <c:v>1632.000000</c:v>
                </c:pt>
                <c:pt idx="108">
                  <c:v>1663.000000</c:v>
                </c:pt>
                <c:pt idx="109">
                  <c:v>1687.000000</c:v>
                </c:pt>
                <c:pt idx="110">
                  <c:v>1731.000000</c:v>
                </c:pt>
                <c:pt idx="111">
                  <c:v>1749.000000</c:v>
                </c:pt>
                <c:pt idx="112">
                  <c:v>1749.000000</c:v>
                </c:pt>
                <c:pt idx="113">
                  <c:v>1803.000000</c:v>
                </c:pt>
                <c:pt idx="114">
                  <c:v>1805.000000</c:v>
                </c:pt>
                <c:pt idx="115">
                  <c:v>1846.000000</c:v>
                </c:pt>
                <c:pt idx="116">
                  <c:v>1884.000000</c:v>
                </c:pt>
                <c:pt idx="117">
                  <c:v>1883.000000</c:v>
                </c:pt>
                <c:pt idx="118">
                  <c:v>1925.000000</c:v>
                </c:pt>
                <c:pt idx="119">
                  <c:v>5.000000</c:v>
                </c:pt>
                <c:pt idx="120">
                  <c:v>20.000000</c:v>
                </c:pt>
                <c:pt idx="121">
                  <c:v>65.000000</c:v>
                </c:pt>
                <c:pt idx="122">
                  <c:v>322.000000</c:v>
                </c:pt>
                <c:pt idx="123">
                  <c:v>358.000000</c:v>
                </c:pt>
                <c:pt idx="124">
                  <c:v>380.000000</c:v>
                </c:pt>
                <c:pt idx="125">
                  <c:v>392.000000</c:v>
                </c:pt>
                <c:pt idx="126">
                  <c:v>462.000000</c:v>
                </c:pt>
                <c:pt idx="127">
                  <c:v>427.000000</c:v>
                </c:pt>
                <c:pt idx="128">
                  <c:v>1505.000000</c:v>
                </c:pt>
                <c:pt idx="129">
                  <c:v>1515.000000</c:v>
                </c:pt>
                <c:pt idx="130">
                  <c:v>1544.000000</c:v>
                </c:pt>
                <c:pt idx="131">
                  <c:v>1598.000000</c:v>
                </c:pt>
                <c:pt idx="132">
                  <c:v>1630.000000</c:v>
                </c:pt>
                <c:pt idx="133">
                  <c:v>1580.000000</c:v>
                </c:pt>
                <c:pt idx="134">
                  <c:v>1654.000000</c:v>
                </c:pt>
                <c:pt idx="135">
                  <c:v>1702.000000</c:v>
                </c:pt>
                <c:pt idx="136">
                  <c:v>1722.000000</c:v>
                </c:pt>
                <c:pt idx="137">
                  <c:v>1747.000000</c:v>
                </c:pt>
                <c:pt idx="138">
                  <c:v>1754.000000</c:v>
                </c:pt>
                <c:pt idx="139">
                  <c:v>1801.000000</c:v>
                </c:pt>
                <c:pt idx="140">
                  <c:v>1823.000000</c:v>
                </c:pt>
                <c:pt idx="141">
                  <c:v>1855.000000</c:v>
                </c:pt>
                <c:pt idx="142">
                  <c:v>1970.000000</c:v>
                </c:pt>
                <c:pt idx="143">
                  <c:v>2008.000000</c:v>
                </c:pt>
                <c:pt idx="144">
                  <c:v>2023.000000</c:v>
                </c:pt>
                <c:pt idx="145">
                  <c:v>2059.000000</c:v>
                </c:pt>
                <c:pt idx="146">
                  <c:v>3.000000</c:v>
                </c:pt>
                <c:pt idx="147">
                  <c:v>42.000000</c:v>
                </c:pt>
                <c:pt idx="148">
                  <c:v>69.000000</c:v>
                </c:pt>
                <c:pt idx="149">
                  <c:v>94.000000</c:v>
                </c:pt>
                <c:pt idx="150">
                  <c:v>126.000000</c:v>
                </c:pt>
                <c:pt idx="151">
                  <c:v>152.000000</c:v>
                </c:pt>
                <c:pt idx="152">
                  <c:v>195.000000</c:v>
                </c:pt>
                <c:pt idx="153">
                  <c:v>178.000000</c:v>
                </c:pt>
                <c:pt idx="154">
                  <c:v>238.000000</c:v>
                </c:pt>
                <c:pt idx="155">
                  <c:v>250.000000</c:v>
                </c:pt>
                <c:pt idx="156">
                  <c:v>288.000000</c:v>
                </c:pt>
                <c:pt idx="157">
                  <c:v>294.000000</c:v>
                </c:pt>
                <c:pt idx="158">
                  <c:v>314.000000</c:v>
                </c:pt>
                <c:pt idx="159">
                  <c:v>348.000000</c:v>
                </c:pt>
                <c:pt idx="160">
                  <c:v>377.000000</c:v>
                </c:pt>
                <c:pt idx="161">
                  <c:v>413.000000</c:v>
                </c:pt>
                <c:pt idx="162">
                  <c:v>445.000000</c:v>
                </c:pt>
                <c:pt idx="163">
                  <c:v>474.000000</c:v>
                </c:pt>
                <c:pt idx="164">
                  <c:v>492.000000</c:v>
                </c:pt>
                <c:pt idx="165">
                  <c:v>699.000000</c:v>
                </c:pt>
                <c:pt idx="166">
                  <c:v>720.000000</c:v>
                </c:pt>
                <c:pt idx="167">
                  <c:v>753.000000</c:v>
                </c:pt>
                <c:pt idx="168">
                  <c:v>787.000000</c:v>
                </c:pt>
                <c:pt idx="169">
                  <c:v>794.000000</c:v>
                </c:pt>
                <c:pt idx="170">
                  <c:v>833.000000</c:v>
                </c:pt>
                <c:pt idx="171">
                  <c:v>878.000000</c:v>
                </c:pt>
                <c:pt idx="172">
                  <c:v>893.000000</c:v>
                </c:pt>
                <c:pt idx="173">
                  <c:v>922.000000</c:v>
                </c:pt>
                <c:pt idx="174">
                  <c:v>965.000000</c:v>
                </c:pt>
                <c:pt idx="175">
                  <c:v>996.000000</c:v>
                </c:pt>
                <c:pt idx="176">
                  <c:v>1049.000000</c:v>
                </c:pt>
                <c:pt idx="177">
                  <c:v>1084.000000</c:v>
                </c:pt>
                <c:pt idx="178">
                  <c:v>1091.000000</c:v>
                </c:pt>
                <c:pt idx="179">
                  <c:v>1151.000000</c:v>
                </c:pt>
                <c:pt idx="180">
                  <c:v>1173.000000</c:v>
                </c:pt>
                <c:pt idx="181">
                  <c:v>1174.000000</c:v>
                </c:pt>
                <c:pt idx="182">
                  <c:v>1221.000000</c:v>
                </c:pt>
                <c:pt idx="183">
                  <c:v>1221.000000</c:v>
                </c:pt>
                <c:pt idx="184">
                  <c:v>1284.000000</c:v>
                </c:pt>
                <c:pt idx="185">
                  <c:v>1307.000000</c:v>
                </c:pt>
                <c:pt idx="186">
                  <c:v>1331.000000</c:v>
                </c:pt>
                <c:pt idx="187">
                  <c:v>1369.000000</c:v>
                </c:pt>
                <c:pt idx="188">
                  <c:v>1395.000000</c:v>
                </c:pt>
                <c:pt idx="189">
                  <c:v>1416.000000</c:v>
                </c:pt>
                <c:pt idx="190">
                  <c:v>1427.000000</c:v>
                </c:pt>
                <c:pt idx="191">
                  <c:v>1431.000000</c:v>
                </c:pt>
                <c:pt idx="192">
                  <c:v>687.000000</c:v>
                </c:pt>
                <c:pt idx="193">
                  <c:v>756.000000</c:v>
                </c:pt>
                <c:pt idx="194">
                  <c:v>779.000000</c:v>
                </c:pt>
                <c:pt idx="195">
                  <c:v>852.000000</c:v>
                </c:pt>
                <c:pt idx="196">
                  <c:v>861.000000</c:v>
                </c:pt>
                <c:pt idx="197">
                  <c:v>808.000000</c:v>
                </c:pt>
                <c:pt idx="198">
                  <c:v>890.000000</c:v>
                </c:pt>
                <c:pt idx="199">
                  <c:v>925.000000</c:v>
                </c:pt>
                <c:pt idx="200">
                  <c:v>951.000000</c:v>
                </c:pt>
                <c:pt idx="201">
                  <c:v>1044.000000</c:v>
                </c:pt>
                <c:pt idx="202">
                  <c:v>1004.000000</c:v>
                </c:pt>
                <c:pt idx="203">
                  <c:v>1062.000000</c:v>
                </c:pt>
                <c:pt idx="204">
                  <c:v>1127.000000</c:v>
                </c:pt>
                <c:pt idx="205">
                  <c:v>1145.000000</c:v>
                </c:pt>
                <c:pt idx="206">
                  <c:v>1189.000000</c:v>
                </c:pt>
                <c:pt idx="207">
                  <c:v>1214.000000</c:v>
                </c:pt>
                <c:pt idx="208">
                  <c:v>1239.000000</c:v>
                </c:pt>
                <c:pt idx="209">
                  <c:v>1273.000000</c:v>
                </c:pt>
                <c:pt idx="210">
                  <c:v>1304.000000</c:v>
                </c:pt>
                <c:pt idx="211">
                  <c:v>1339.000000</c:v>
                </c:pt>
                <c:pt idx="212">
                  <c:v>1357.000000</c:v>
                </c:pt>
                <c:pt idx="213">
                  <c:v>1375.000000</c:v>
                </c:pt>
                <c:pt idx="214">
                  <c:v>1408.000000</c:v>
                </c:pt>
                <c:pt idx="215">
                  <c:v>1419.000000</c:v>
                </c:pt>
                <c:pt idx="216">
                  <c:v>1457.000000</c:v>
                </c:pt>
                <c:pt idx="217">
                  <c:v>1459.000000</c:v>
                </c:pt>
                <c:pt idx="218">
                  <c:v>1493.000000</c:v>
                </c:pt>
                <c:pt idx="219">
                  <c:v>1500.000000</c:v>
                </c:pt>
                <c:pt idx="220">
                  <c:v>1561.000000</c:v>
                </c:pt>
                <c:pt idx="221">
                  <c:v>1583.000000</c:v>
                </c:pt>
                <c:pt idx="222">
                  <c:v>1629.000000</c:v>
                </c:pt>
                <c:pt idx="223">
                  <c:v>1625.000000</c:v>
                </c:pt>
                <c:pt idx="224">
                  <c:v>1680.000000</c:v>
                </c:pt>
                <c:pt idx="225">
                  <c:v>1712.000000</c:v>
                </c:pt>
                <c:pt idx="226">
                  <c:v>1731.000000</c:v>
                </c:pt>
                <c:pt idx="227">
                  <c:v>1746.000000</c:v>
                </c:pt>
                <c:pt idx="228">
                  <c:v>1807.000000</c:v>
                </c:pt>
                <c:pt idx="229">
                  <c:v>1812.000000</c:v>
                </c:pt>
                <c:pt idx="230">
                  <c:v>5.000000</c:v>
                </c:pt>
                <c:pt idx="231">
                  <c:v>30.000000</c:v>
                </c:pt>
                <c:pt idx="232">
                  <c:v>76.000000</c:v>
                </c:pt>
                <c:pt idx="233">
                  <c:v>85.000000</c:v>
                </c:pt>
                <c:pt idx="234">
                  <c:v>143.000000</c:v>
                </c:pt>
                <c:pt idx="235">
                  <c:v>123.000000</c:v>
                </c:pt>
                <c:pt idx="236">
                  <c:v>149.000000</c:v>
                </c:pt>
                <c:pt idx="237">
                  <c:v>191.000000</c:v>
                </c:pt>
                <c:pt idx="238">
                  <c:v>234.000000</c:v>
                </c:pt>
                <c:pt idx="239">
                  <c:v>262.000000</c:v>
                </c:pt>
                <c:pt idx="240">
                  <c:v>287.000000</c:v>
                </c:pt>
                <c:pt idx="241">
                  <c:v>316.000000</c:v>
                </c:pt>
                <c:pt idx="242">
                  <c:v>344.000000</c:v>
                </c:pt>
                <c:pt idx="243">
                  <c:v>347.000000</c:v>
                </c:pt>
                <c:pt idx="244">
                  <c:v>375.000000</c:v>
                </c:pt>
                <c:pt idx="245">
                  <c:v>429.000000</c:v>
                </c:pt>
                <c:pt idx="246">
                  <c:v>444.000000</c:v>
                </c:pt>
                <c:pt idx="247">
                  <c:v>483.000000</c:v>
                </c:pt>
                <c:pt idx="248">
                  <c:v>495.000000</c:v>
                </c:pt>
                <c:pt idx="249">
                  <c:v>546.000000</c:v>
                </c:pt>
                <c:pt idx="250">
                  <c:v>531.000000</c:v>
                </c:pt>
                <c:pt idx="251">
                  <c:v>570.000000</c:v>
                </c:pt>
                <c:pt idx="252">
                  <c:v>584.000000</c:v>
                </c:pt>
                <c:pt idx="253">
                  <c:v>585.000000</c:v>
                </c:pt>
                <c:pt idx="254">
                  <c:v>677.000000</c:v>
                </c:pt>
                <c:pt idx="255">
                  <c:v>631.000000</c:v>
                </c:pt>
                <c:pt idx="256">
                  <c:v>2006.000000</c:v>
                </c:pt>
                <c:pt idx="257">
                  <c:v>2044.000000</c:v>
                </c:pt>
                <c:pt idx="258">
                  <c:v>2069.000000</c:v>
                </c:pt>
                <c:pt idx="259">
                  <c:v>2125.000000</c:v>
                </c:pt>
                <c:pt idx="260">
                  <c:v>49.000000</c:v>
                </c:pt>
                <c:pt idx="261">
                  <c:v>2082.000000</c:v>
                </c:pt>
                <c:pt idx="262">
                  <c:v>432.000000</c:v>
                </c:pt>
                <c:pt idx="263">
                  <c:v>469.000000</c:v>
                </c:pt>
                <c:pt idx="264">
                  <c:v>475.000000</c:v>
                </c:pt>
                <c:pt idx="265">
                  <c:v>562.000000</c:v>
                </c:pt>
                <c:pt idx="266">
                  <c:v>510.000000</c:v>
                </c:pt>
                <c:pt idx="267">
                  <c:v>581.000000</c:v>
                </c:pt>
                <c:pt idx="268">
                  <c:v>618.000000</c:v>
                </c:pt>
                <c:pt idx="269">
                  <c:v>637.000000</c:v>
                </c:pt>
                <c:pt idx="270">
                  <c:v>662.000000</c:v>
                </c:pt>
                <c:pt idx="271">
                  <c:v>687.000000</c:v>
                </c:pt>
                <c:pt idx="272">
                  <c:v>706.000000</c:v>
                </c:pt>
                <c:pt idx="273">
                  <c:v>714.000000</c:v>
                </c:pt>
                <c:pt idx="274">
                  <c:v>755.000000</c:v>
                </c:pt>
                <c:pt idx="275">
                  <c:v>787.000000</c:v>
                </c:pt>
                <c:pt idx="276">
                  <c:v>823.000000</c:v>
                </c:pt>
                <c:pt idx="277">
                  <c:v>859.000000</c:v>
                </c:pt>
                <c:pt idx="278">
                  <c:v>909.000000</c:v>
                </c:pt>
                <c:pt idx="279">
                  <c:v>937.000000</c:v>
                </c:pt>
                <c:pt idx="280">
                  <c:v>957.000000</c:v>
                </c:pt>
                <c:pt idx="281">
                  <c:v>959.000000</c:v>
                </c:pt>
                <c:pt idx="282">
                  <c:v>1000.000000</c:v>
                </c:pt>
                <c:pt idx="283">
                  <c:v>994.000000</c:v>
                </c:pt>
                <c:pt idx="284">
                  <c:v>1027.000000</c:v>
                </c:pt>
                <c:pt idx="285">
                  <c:v>1075.000000</c:v>
                </c:pt>
                <c:pt idx="286">
                  <c:v>1115.000000</c:v>
                </c:pt>
                <c:pt idx="287">
                  <c:v>1137.000000</c:v>
                </c:pt>
                <c:pt idx="288">
                  <c:v>1147.000000</c:v>
                </c:pt>
                <c:pt idx="289">
                  <c:v>1172.000000</c:v>
                </c:pt>
                <c:pt idx="290">
                  <c:v>1197.000000</c:v>
                </c:pt>
                <c:pt idx="291">
                  <c:v>1212.000000</c:v>
                </c:pt>
                <c:pt idx="292">
                  <c:v>1258.000000</c:v>
                </c:pt>
                <c:pt idx="293">
                  <c:v>1257.000000</c:v>
                </c:pt>
                <c:pt idx="294">
                  <c:v>1305.000000</c:v>
                </c:pt>
                <c:pt idx="295">
                  <c:v>1320.000000</c:v>
                </c:pt>
                <c:pt idx="296">
                  <c:v>1356.000000</c:v>
                </c:pt>
                <c:pt idx="297">
                  <c:v>1408.000000</c:v>
                </c:pt>
                <c:pt idx="298">
                  <c:v>1437.000000</c:v>
                </c:pt>
                <c:pt idx="299">
                  <c:v>1426.000000</c:v>
                </c:pt>
                <c:pt idx="300">
                  <c:v>1489.000000</c:v>
                </c:pt>
                <c:pt idx="301">
                  <c:v>1522.000000</c:v>
                </c:pt>
                <c:pt idx="302">
                  <c:v>1543.000000</c:v>
                </c:pt>
                <c:pt idx="303">
                  <c:v>1554.000000</c:v>
                </c:pt>
                <c:pt idx="304">
                  <c:v>1601.000000</c:v>
                </c:pt>
                <c:pt idx="305">
                  <c:v>1624.000000</c:v>
                </c:pt>
                <c:pt idx="306">
                  <c:v>1615.000000</c:v>
                </c:pt>
                <c:pt idx="307">
                  <c:v>1690.000000</c:v>
                </c:pt>
                <c:pt idx="308">
                  <c:v>1704.000000</c:v>
                </c:pt>
                <c:pt idx="309">
                  <c:v>1738.000000</c:v>
                </c:pt>
                <c:pt idx="310">
                  <c:v>1756.000000</c:v>
                </c:pt>
                <c:pt idx="311">
                  <c:v>1778.000000</c:v>
                </c:pt>
                <c:pt idx="312">
                  <c:v>1803.000000</c:v>
                </c:pt>
                <c:pt idx="313">
                  <c:v>1856.000000</c:v>
                </c:pt>
                <c:pt idx="314">
                  <c:v>1822.000000</c:v>
                </c:pt>
                <c:pt idx="315">
                  <c:v>1892.000000</c:v>
                </c:pt>
                <c:pt idx="316">
                  <c:v>1841.000000</c:v>
                </c:pt>
                <c:pt idx="317">
                  <c:v>1927.000000</c:v>
                </c:pt>
                <c:pt idx="318">
                  <c:v>2004.000000</c:v>
                </c:pt>
                <c:pt idx="319">
                  <c:v>1988.000000</c:v>
                </c:pt>
                <c:pt idx="320">
                  <c:v>1109.000000</c:v>
                </c:pt>
                <c:pt idx="321">
                  <c:v>1137.000000</c:v>
                </c:pt>
                <c:pt idx="322">
                  <c:v>1145.000000</c:v>
                </c:pt>
                <c:pt idx="323">
                  <c:v>1176.000000</c:v>
                </c:pt>
                <c:pt idx="324">
                  <c:v>1246.000000</c:v>
                </c:pt>
                <c:pt idx="325">
                  <c:v>1202.000000</c:v>
                </c:pt>
                <c:pt idx="326">
                  <c:v>1263.000000</c:v>
                </c:pt>
                <c:pt idx="327">
                  <c:v>1282.000000</c:v>
                </c:pt>
                <c:pt idx="328">
                  <c:v>1305.000000</c:v>
                </c:pt>
                <c:pt idx="329">
                  <c:v>1371.000000</c:v>
                </c:pt>
                <c:pt idx="330">
                  <c:v>1337.000000</c:v>
                </c:pt>
                <c:pt idx="331">
                  <c:v>1409.000000</c:v>
                </c:pt>
                <c:pt idx="332">
                  <c:v>1421.000000</c:v>
                </c:pt>
                <c:pt idx="333">
                  <c:v>1470.000000</c:v>
                </c:pt>
                <c:pt idx="334">
                  <c:v>1487.000000</c:v>
                </c:pt>
                <c:pt idx="335">
                  <c:v>1550.000000</c:v>
                </c:pt>
                <c:pt idx="336">
                  <c:v>1605.000000</c:v>
                </c:pt>
                <c:pt idx="337">
                  <c:v>1627.000000</c:v>
                </c:pt>
                <c:pt idx="338">
                  <c:v>1628.000000</c:v>
                </c:pt>
                <c:pt idx="339">
                  <c:v>1662.000000</c:v>
                </c:pt>
                <c:pt idx="340">
                  <c:v>1691.000000</c:v>
                </c:pt>
                <c:pt idx="341">
                  <c:v>1721.000000</c:v>
                </c:pt>
                <c:pt idx="342">
                  <c:v>1788.000000</c:v>
                </c:pt>
                <c:pt idx="343">
                  <c:v>1746.000000</c:v>
                </c:pt>
                <c:pt idx="344">
                  <c:v>5.000000</c:v>
                </c:pt>
                <c:pt idx="345">
                  <c:v>1826.000000</c:v>
                </c:pt>
                <c:pt idx="346">
                  <c:v>56.000000</c:v>
                </c:pt>
                <c:pt idx="347">
                  <c:v>39.000000</c:v>
                </c:pt>
                <c:pt idx="348">
                  <c:v>106.000000</c:v>
                </c:pt>
                <c:pt idx="349">
                  <c:v>125.000000</c:v>
                </c:pt>
                <c:pt idx="350">
                  <c:v>150.000000</c:v>
                </c:pt>
                <c:pt idx="351">
                  <c:v>167.000000</c:v>
                </c:pt>
                <c:pt idx="352">
                  <c:v>242.000000</c:v>
                </c:pt>
                <c:pt idx="353">
                  <c:v>209.000000</c:v>
                </c:pt>
                <c:pt idx="354">
                  <c:v>278.000000</c:v>
                </c:pt>
                <c:pt idx="355">
                  <c:v>263.000000</c:v>
                </c:pt>
                <c:pt idx="356">
                  <c:v>331.000000</c:v>
                </c:pt>
                <c:pt idx="357">
                  <c:v>331.000000</c:v>
                </c:pt>
                <c:pt idx="358">
                  <c:v>375.000000</c:v>
                </c:pt>
                <c:pt idx="359">
                  <c:v>410.000000</c:v>
                </c:pt>
                <c:pt idx="360">
                  <c:v>439.000000</c:v>
                </c:pt>
                <c:pt idx="361">
                  <c:v>456.000000</c:v>
                </c:pt>
                <c:pt idx="362">
                  <c:v>519.000000</c:v>
                </c:pt>
                <c:pt idx="363">
                  <c:v>497.000000</c:v>
                </c:pt>
                <c:pt idx="364">
                  <c:v>517.000000</c:v>
                </c:pt>
                <c:pt idx="365">
                  <c:v>551.000000</c:v>
                </c:pt>
                <c:pt idx="366">
                  <c:v>603.000000</c:v>
                </c:pt>
                <c:pt idx="367">
                  <c:v>634.000000</c:v>
                </c:pt>
                <c:pt idx="368">
                  <c:v>663.000000</c:v>
                </c:pt>
                <c:pt idx="369">
                  <c:v>686.000000</c:v>
                </c:pt>
                <c:pt idx="370">
                  <c:v>717.000000</c:v>
                </c:pt>
                <c:pt idx="371">
                  <c:v>754.000000</c:v>
                </c:pt>
                <c:pt idx="372">
                  <c:v>770.000000</c:v>
                </c:pt>
                <c:pt idx="373">
                  <c:v>798.000000</c:v>
                </c:pt>
                <c:pt idx="374">
                  <c:v>828.000000</c:v>
                </c:pt>
                <c:pt idx="375">
                  <c:v>870.000000</c:v>
                </c:pt>
                <c:pt idx="376">
                  <c:v>875.000000</c:v>
                </c:pt>
                <c:pt idx="377">
                  <c:v>976.000000</c:v>
                </c:pt>
                <c:pt idx="378">
                  <c:v>925.000000</c:v>
                </c:pt>
                <c:pt idx="379">
                  <c:v>998.000000</c:v>
                </c:pt>
                <c:pt idx="380">
                  <c:v>926.000000</c:v>
                </c:pt>
                <c:pt idx="381">
                  <c:v>1028.000000</c:v>
                </c:pt>
                <c:pt idx="382">
                  <c:v>1069.000000</c:v>
                </c:pt>
                <c:pt idx="383">
                  <c:v>1050.000000</c:v>
                </c:pt>
                <c:pt idx="384">
                  <c:v>435.000000</c:v>
                </c:pt>
                <c:pt idx="385">
                  <c:v>457.000000</c:v>
                </c:pt>
                <c:pt idx="386">
                  <c:v>496.000000</c:v>
                </c:pt>
                <c:pt idx="387">
                  <c:v>530.000000</c:v>
                </c:pt>
                <c:pt idx="388">
                  <c:v>575.000000</c:v>
                </c:pt>
                <c:pt idx="389">
                  <c:v>551.000000</c:v>
                </c:pt>
                <c:pt idx="390">
                  <c:v>613.000000</c:v>
                </c:pt>
                <c:pt idx="391">
                  <c:v>634.000000</c:v>
                </c:pt>
                <c:pt idx="392">
                  <c:v>661.000000</c:v>
                </c:pt>
                <c:pt idx="393">
                  <c:v>745.000000</c:v>
                </c:pt>
                <c:pt idx="394">
                  <c:v>710.000000</c:v>
                </c:pt>
                <c:pt idx="395">
                  <c:v>795.000000</c:v>
                </c:pt>
                <c:pt idx="396">
                  <c:v>816.000000</c:v>
                </c:pt>
                <c:pt idx="397">
                  <c:v>853.000000</c:v>
                </c:pt>
                <c:pt idx="398">
                  <c:v>884.000000</c:v>
                </c:pt>
                <c:pt idx="399">
                  <c:v>905.000000</c:v>
                </c:pt>
                <c:pt idx="400">
                  <c:v>936.000000</c:v>
                </c:pt>
                <c:pt idx="401">
                  <c:v>953.000000</c:v>
                </c:pt>
                <c:pt idx="402">
                  <c:v>995.000000</c:v>
                </c:pt>
                <c:pt idx="403">
                  <c:v>1017.000000</c:v>
                </c:pt>
                <c:pt idx="404">
                  <c:v>1042.000000</c:v>
                </c:pt>
                <c:pt idx="405">
                  <c:v>1059.000000</c:v>
                </c:pt>
                <c:pt idx="406">
                  <c:v>1168.000000</c:v>
                </c:pt>
                <c:pt idx="407">
                  <c:v>1110.000000</c:v>
                </c:pt>
                <c:pt idx="408">
                  <c:v>1227.000000</c:v>
                </c:pt>
                <c:pt idx="409">
                  <c:v>1177.000000</c:v>
                </c:pt>
                <c:pt idx="410">
                  <c:v>1264.000000</c:v>
                </c:pt>
                <c:pt idx="411">
                  <c:v>1215.000000</c:v>
                </c:pt>
                <c:pt idx="412">
                  <c:v>1330.000000</c:v>
                </c:pt>
                <c:pt idx="413">
                  <c:v>1338.000000</c:v>
                </c:pt>
                <c:pt idx="414">
                  <c:v>1372.000000</c:v>
                </c:pt>
                <c:pt idx="415">
                  <c:v>1379.000000</c:v>
                </c:pt>
                <c:pt idx="416">
                  <c:v>1459.000000</c:v>
                </c:pt>
                <c:pt idx="417">
                  <c:v>1430.000000</c:v>
                </c:pt>
                <c:pt idx="418">
                  <c:v>1533.000000</c:v>
                </c:pt>
                <c:pt idx="419">
                  <c:v>1488.000000</c:v>
                </c:pt>
                <c:pt idx="420">
                  <c:v>1525.000000</c:v>
                </c:pt>
                <c:pt idx="421">
                  <c:v>1562.000000</c:v>
                </c:pt>
                <c:pt idx="422">
                  <c:v>1601.000000</c:v>
                </c:pt>
                <c:pt idx="423">
                  <c:v>1613.000000</c:v>
                </c:pt>
                <c:pt idx="424">
                  <c:v>1661.000000</c:v>
                </c:pt>
                <c:pt idx="425">
                  <c:v>1701.000000</c:v>
                </c:pt>
                <c:pt idx="426">
                  <c:v>1745.000000</c:v>
                </c:pt>
                <c:pt idx="427">
                  <c:v>1716.000000</c:v>
                </c:pt>
                <c:pt idx="428">
                  <c:v>1768.000000</c:v>
                </c:pt>
                <c:pt idx="429">
                  <c:v>1802.000000</c:v>
                </c:pt>
                <c:pt idx="430">
                  <c:v>1827.000000</c:v>
                </c:pt>
                <c:pt idx="431">
                  <c:v>1847.000000</c:v>
                </c:pt>
                <c:pt idx="432">
                  <c:v>1878.000000</c:v>
                </c:pt>
                <c:pt idx="433">
                  <c:v>1883.000000</c:v>
                </c:pt>
                <c:pt idx="434">
                  <c:v>1912.000000</c:v>
                </c:pt>
                <c:pt idx="435">
                  <c:v>0.010263</c:v>
                </c:pt>
                <c:pt idx="436">
                  <c:v>26.000000</c:v>
                </c:pt>
                <c:pt idx="437">
                  <c:v>72.000000</c:v>
                </c:pt>
                <c:pt idx="438">
                  <c:v>102.000000</c:v>
                </c:pt>
                <c:pt idx="439">
                  <c:v>138.000000</c:v>
                </c:pt>
                <c:pt idx="440">
                  <c:v>164.000000</c:v>
                </c:pt>
                <c:pt idx="441">
                  <c:v>249.000000</c:v>
                </c:pt>
                <c:pt idx="442">
                  <c:v>220.000000</c:v>
                </c:pt>
                <c:pt idx="443">
                  <c:v>314.000000</c:v>
                </c:pt>
                <c:pt idx="444">
                  <c:v>248.000000</c:v>
                </c:pt>
                <c:pt idx="445">
                  <c:v>345.000000</c:v>
                </c:pt>
                <c:pt idx="446">
                  <c:v>389.000000</c:v>
                </c:pt>
                <c:pt idx="447">
                  <c:v>352.000000</c:v>
                </c:pt>
                <c:pt idx="448">
                  <c:v>46.000000</c:v>
                </c:pt>
                <c:pt idx="449">
                  <c:v>55.000000</c:v>
                </c:pt>
                <c:pt idx="450">
                  <c:v>96.000000</c:v>
                </c:pt>
                <c:pt idx="451">
                  <c:v>124.000000</c:v>
                </c:pt>
                <c:pt idx="452">
                  <c:v>185.000000</c:v>
                </c:pt>
                <c:pt idx="453">
                  <c:v>160.000000</c:v>
                </c:pt>
                <c:pt idx="454">
                  <c:v>229.000000</c:v>
                </c:pt>
                <c:pt idx="455">
                  <c:v>260.000000</c:v>
                </c:pt>
                <c:pt idx="456">
                  <c:v>285.000000</c:v>
                </c:pt>
                <c:pt idx="457">
                  <c:v>321.000000</c:v>
                </c:pt>
                <c:pt idx="458">
                  <c:v>318.000000</c:v>
                </c:pt>
                <c:pt idx="459">
                  <c:v>361.000000</c:v>
                </c:pt>
                <c:pt idx="460">
                  <c:v>386.000000</c:v>
                </c:pt>
                <c:pt idx="461">
                  <c:v>420.000000</c:v>
                </c:pt>
                <c:pt idx="462">
                  <c:v>451.000000</c:v>
                </c:pt>
                <c:pt idx="463">
                  <c:v>451.000000</c:v>
                </c:pt>
                <c:pt idx="464">
                  <c:v>497.000000</c:v>
                </c:pt>
                <c:pt idx="465">
                  <c:v>525.000000</c:v>
                </c:pt>
                <c:pt idx="466">
                  <c:v>549.000000</c:v>
                </c:pt>
                <c:pt idx="467">
                  <c:v>592.000000</c:v>
                </c:pt>
                <c:pt idx="468">
                  <c:v>623.000000</c:v>
                </c:pt>
                <c:pt idx="469">
                  <c:v>653.000000</c:v>
                </c:pt>
                <c:pt idx="470">
                  <c:v>707.000000</c:v>
                </c:pt>
                <c:pt idx="471">
                  <c:v>686.000000</c:v>
                </c:pt>
                <c:pt idx="472">
                  <c:v>763.000000</c:v>
                </c:pt>
                <c:pt idx="473">
                  <c:v>725.000000</c:v>
                </c:pt>
                <c:pt idx="474">
                  <c:v>830.000000</c:v>
                </c:pt>
                <c:pt idx="475">
                  <c:v>802.000000</c:v>
                </c:pt>
                <c:pt idx="476">
                  <c:v>840.000000</c:v>
                </c:pt>
                <c:pt idx="477">
                  <c:v>860.000000</c:v>
                </c:pt>
                <c:pt idx="478">
                  <c:v>883.000000</c:v>
                </c:pt>
                <c:pt idx="479">
                  <c:v>925.000000</c:v>
                </c:pt>
                <c:pt idx="480">
                  <c:v>989.000000</c:v>
                </c:pt>
                <c:pt idx="481">
                  <c:v>949.000000</c:v>
                </c:pt>
                <c:pt idx="482">
                  <c:v>1072.000000</c:v>
                </c:pt>
                <c:pt idx="483">
                  <c:v>1001.000000</c:v>
                </c:pt>
                <c:pt idx="484">
                  <c:v>1032.000000</c:v>
                </c:pt>
                <c:pt idx="485">
                  <c:v>1096.000000</c:v>
                </c:pt>
                <c:pt idx="486">
                  <c:v>1139.000000</c:v>
                </c:pt>
                <c:pt idx="487">
                  <c:v>1163.000000</c:v>
                </c:pt>
                <c:pt idx="488">
                  <c:v>1202.000000</c:v>
                </c:pt>
                <c:pt idx="489">
                  <c:v>1241.000000</c:v>
                </c:pt>
                <c:pt idx="490">
                  <c:v>1267.000000</c:v>
                </c:pt>
                <c:pt idx="491">
                  <c:v>1264.000000</c:v>
                </c:pt>
                <c:pt idx="492">
                  <c:v>1273.000000</c:v>
                </c:pt>
                <c:pt idx="493">
                  <c:v>1265.000000</c:v>
                </c:pt>
                <c:pt idx="494">
                  <c:v>4858.000000</c:v>
                </c:pt>
                <c:pt idx="495">
                  <c:v>4884.000000</c:v>
                </c:pt>
                <c:pt idx="496">
                  <c:v>4904.000000</c:v>
                </c:pt>
                <c:pt idx="497">
                  <c:v>4937.000000</c:v>
                </c:pt>
                <c:pt idx="498">
                  <c:v>4972.000000</c:v>
                </c:pt>
                <c:pt idx="499">
                  <c:v>5003.000000</c:v>
                </c:pt>
                <c:pt idx="500">
                  <c:v>5029.000000</c:v>
                </c:pt>
                <c:pt idx="501">
                  <c:v>5070.000000</c:v>
                </c:pt>
                <c:pt idx="502">
                  <c:v>5103.000000</c:v>
                </c:pt>
                <c:pt idx="503">
                  <c:v>5136.000000</c:v>
                </c:pt>
                <c:pt idx="504">
                  <c:v>5164.000000</c:v>
                </c:pt>
                <c:pt idx="505">
                  <c:v>5249.000000</c:v>
                </c:pt>
                <c:pt idx="506">
                  <c:v>5216.000000</c:v>
                </c:pt>
                <c:pt idx="507">
                  <c:v>5311.000000</c:v>
                </c:pt>
                <c:pt idx="508">
                  <c:v>5244.000000</c:v>
                </c:pt>
                <c:pt idx="509">
                  <c:v>5344.000000</c:v>
                </c:pt>
                <c:pt idx="510">
                  <c:v>10.000000</c:v>
                </c:pt>
                <c:pt idx="511">
                  <c:v>5350.000000</c:v>
                </c:pt>
                <c:pt idx="512">
                  <c:v>1348.000000</c:v>
                </c:pt>
                <c:pt idx="513">
                  <c:v>1372.000000</c:v>
                </c:pt>
                <c:pt idx="514">
                  <c:v>1401.000000</c:v>
                </c:pt>
                <c:pt idx="515">
                  <c:v>1428.000000</c:v>
                </c:pt>
                <c:pt idx="516">
                  <c:v>1488.000000</c:v>
                </c:pt>
                <c:pt idx="517">
                  <c:v>1426.000000</c:v>
                </c:pt>
                <c:pt idx="518">
                  <c:v>1504.000000</c:v>
                </c:pt>
                <c:pt idx="519">
                  <c:v>1548.000000</c:v>
                </c:pt>
                <c:pt idx="520">
                  <c:v>1548.000000</c:v>
                </c:pt>
                <c:pt idx="521">
                  <c:v>1617.000000</c:v>
                </c:pt>
                <c:pt idx="522">
                  <c:v>1580.000000</c:v>
                </c:pt>
                <c:pt idx="523">
                  <c:v>1652.000000</c:v>
                </c:pt>
                <c:pt idx="524">
                  <c:v>1690.000000</c:v>
                </c:pt>
                <c:pt idx="525">
                  <c:v>1735.000000</c:v>
                </c:pt>
                <c:pt idx="526">
                  <c:v>1763.000000</c:v>
                </c:pt>
                <c:pt idx="527">
                  <c:v>1774.000000</c:v>
                </c:pt>
                <c:pt idx="528">
                  <c:v>1804.000000</c:v>
                </c:pt>
                <c:pt idx="529">
                  <c:v>33.000000</c:v>
                </c:pt>
                <c:pt idx="530">
                  <c:v>51.000000</c:v>
                </c:pt>
                <c:pt idx="531">
                  <c:v>84.000000</c:v>
                </c:pt>
                <c:pt idx="532">
                  <c:v>97.000000</c:v>
                </c:pt>
                <c:pt idx="533">
                  <c:v>126.000000</c:v>
                </c:pt>
                <c:pt idx="534">
                  <c:v>186.000000</c:v>
                </c:pt>
                <c:pt idx="535">
                  <c:v>172.000000</c:v>
                </c:pt>
                <c:pt idx="536">
                  <c:v>264.000000</c:v>
                </c:pt>
                <c:pt idx="537">
                  <c:v>222.000000</c:v>
                </c:pt>
                <c:pt idx="538">
                  <c:v>318.000000</c:v>
                </c:pt>
                <c:pt idx="539">
                  <c:v>277.000000</c:v>
                </c:pt>
                <c:pt idx="540">
                  <c:v>334.000000</c:v>
                </c:pt>
                <c:pt idx="541">
                  <c:v>366.000000</c:v>
                </c:pt>
                <c:pt idx="542">
                  <c:v>396.000000</c:v>
                </c:pt>
                <c:pt idx="543">
                  <c:v>431.000000</c:v>
                </c:pt>
                <c:pt idx="544">
                  <c:v>483.000000</c:v>
                </c:pt>
                <c:pt idx="545">
                  <c:v>448.000000</c:v>
                </c:pt>
                <c:pt idx="546">
                  <c:v>572.000000</c:v>
                </c:pt>
                <c:pt idx="547">
                  <c:v>524.000000</c:v>
                </c:pt>
                <c:pt idx="548">
                  <c:v>530.000000</c:v>
                </c:pt>
                <c:pt idx="549">
                  <c:v>603.000000</c:v>
                </c:pt>
                <c:pt idx="550">
                  <c:v>602.000000</c:v>
                </c:pt>
                <c:pt idx="551">
                  <c:v>654.000000</c:v>
                </c:pt>
                <c:pt idx="552">
                  <c:v>683.000000</c:v>
                </c:pt>
                <c:pt idx="553">
                  <c:v>710.000000</c:v>
                </c:pt>
                <c:pt idx="554">
                  <c:v>807.000000</c:v>
                </c:pt>
                <c:pt idx="555">
                  <c:v>768.000000</c:v>
                </c:pt>
                <c:pt idx="556">
                  <c:v>836.000000</c:v>
                </c:pt>
                <c:pt idx="557">
                  <c:v>732.000000</c:v>
                </c:pt>
                <c:pt idx="558">
                  <c:v>855.000000</c:v>
                </c:pt>
                <c:pt idx="559">
                  <c:v>917.000000</c:v>
                </c:pt>
                <c:pt idx="560">
                  <c:v>888.000000</c:v>
                </c:pt>
                <c:pt idx="561">
                  <c:v>949.000000</c:v>
                </c:pt>
                <c:pt idx="562">
                  <c:v>984.000000</c:v>
                </c:pt>
                <c:pt idx="563">
                  <c:v>1011.000000</c:v>
                </c:pt>
                <c:pt idx="564">
                  <c:v>1020.000000</c:v>
                </c:pt>
                <c:pt idx="565">
                  <c:v>1058.000000</c:v>
                </c:pt>
                <c:pt idx="566">
                  <c:v>1074.000000</c:v>
                </c:pt>
                <c:pt idx="567">
                  <c:v>1109.000000</c:v>
                </c:pt>
                <c:pt idx="568">
                  <c:v>1140.000000</c:v>
                </c:pt>
                <c:pt idx="569">
                  <c:v>1192.000000</c:v>
                </c:pt>
                <c:pt idx="570">
                  <c:v>1158.000000</c:v>
                </c:pt>
                <c:pt idx="571">
                  <c:v>1224.000000</c:v>
                </c:pt>
                <c:pt idx="572">
                  <c:v>1180.000000</c:v>
                </c:pt>
                <c:pt idx="573">
                  <c:v>1257.000000</c:v>
                </c:pt>
                <c:pt idx="574">
                  <c:v>1311.000000</c:v>
                </c:pt>
                <c:pt idx="575">
                  <c:v>1266.000000</c:v>
                </c:pt>
                <c:pt idx="576">
                  <c:v>857.000000</c:v>
                </c:pt>
                <c:pt idx="577">
                  <c:v>866.000000</c:v>
                </c:pt>
                <c:pt idx="578">
                  <c:v>911.000000</c:v>
                </c:pt>
                <c:pt idx="579">
                  <c:v>941.000000</c:v>
                </c:pt>
                <c:pt idx="580">
                  <c:v>987.000000</c:v>
                </c:pt>
                <c:pt idx="581">
                  <c:v>932.000000</c:v>
                </c:pt>
                <c:pt idx="582">
                  <c:v>1013.000000</c:v>
                </c:pt>
                <c:pt idx="583">
                  <c:v>1035.000000</c:v>
                </c:pt>
                <c:pt idx="584">
                  <c:v>1085.000000</c:v>
                </c:pt>
                <c:pt idx="585">
                  <c:v>1131.000000</c:v>
                </c:pt>
                <c:pt idx="586">
                  <c:v>1100.000000</c:v>
                </c:pt>
                <c:pt idx="587">
                  <c:v>1165.000000</c:v>
                </c:pt>
                <c:pt idx="588">
                  <c:v>1186.000000</c:v>
                </c:pt>
                <c:pt idx="589">
                  <c:v>1225.000000</c:v>
                </c:pt>
                <c:pt idx="590">
                  <c:v>1262.000000</c:v>
                </c:pt>
                <c:pt idx="591">
                  <c:v>1293.000000</c:v>
                </c:pt>
                <c:pt idx="592">
                  <c:v>1319.000000</c:v>
                </c:pt>
                <c:pt idx="593">
                  <c:v>1325.000000</c:v>
                </c:pt>
                <c:pt idx="594">
                  <c:v>1364.000000</c:v>
                </c:pt>
                <c:pt idx="595">
                  <c:v>1399.000000</c:v>
                </c:pt>
                <c:pt idx="596">
                  <c:v>1408.000000</c:v>
                </c:pt>
                <c:pt idx="597">
                  <c:v>1436.000000</c:v>
                </c:pt>
                <c:pt idx="598">
                  <c:v>1509.000000</c:v>
                </c:pt>
                <c:pt idx="599">
                  <c:v>1485.000000</c:v>
                </c:pt>
                <c:pt idx="600">
                  <c:v>1565.000000</c:v>
                </c:pt>
                <c:pt idx="601">
                  <c:v>1556.000000</c:v>
                </c:pt>
                <c:pt idx="602">
                  <c:v>1637.000000</c:v>
                </c:pt>
                <c:pt idx="603">
                  <c:v>1601.000000</c:v>
                </c:pt>
                <c:pt idx="604">
                  <c:v>1661.000000</c:v>
                </c:pt>
                <c:pt idx="605">
                  <c:v>1679.000000</c:v>
                </c:pt>
                <c:pt idx="606">
                  <c:v>1717.000000</c:v>
                </c:pt>
                <c:pt idx="607">
                  <c:v>1761.000000</c:v>
                </c:pt>
                <c:pt idx="608">
                  <c:v>12.000000</c:v>
                </c:pt>
                <c:pt idx="609">
                  <c:v>1787.000000</c:v>
                </c:pt>
                <c:pt idx="610">
                  <c:v>71.000000</c:v>
                </c:pt>
                <c:pt idx="611">
                  <c:v>19.000000</c:v>
                </c:pt>
                <c:pt idx="612">
                  <c:v>44.000000</c:v>
                </c:pt>
                <c:pt idx="613">
                  <c:v>112.000000</c:v>
                </c:pt>
                <c:pt idx="614">
                  <c:v>162.000000</c:v>
                </c:pt>
                <c:pt idx="615">
                  <c:v>185.000000</c:v>
                </c:pt>
                <c:pt idx="616">
                  <c:v>197.000000</c:v>
                </c:pt>
                <c:pt idx="617">
                  <c:v>217.000000</c:v>
                </c:pt>
                <c:pt idx="618">
                  <c:v>315.000000</c:v>
                </c:pt>
                <c:pt idx="619">
                  <c:v>265.000000</c:v>
                </c:pt>
                <c:pt idx="620">
                  <c:v>336.000000</c:v>
                </c:pt>
                <c:pt idx="621">
                  <c:v>262.000000</c:v>
                </c:pt>
                <c:pt idx="622">
                  <c:v>371.000000</c:v>
                </c:pt>
                <c:pt idx="623">
                  <c:v>432.000000</c:v>
                </c:pt>
                <c:pt idx="624">
                  <c:v>371.000000</c:v>
                </c:pt>
                <c:pt idx="625">
                  <c:v>447.000000</c:v>
                </c:pt>
                <c:pt idx="626">
                  <c:v>465.000000</c:v>
                </c:pt>
                <c:pt idx="627">
                  <c:v>481.000000</c:v>
                </c:pt>
                <c:pt idx="628">
                  <c:v>529.000000</c:v>
                </c:pt>
                <c:pt idx="629">
                  <c:v>531.000000</c:v>
                </c:pt>
                <c:pt idx="630">
                  <c:v>568.000000</c:v>
                </c:pt>
                <c:pt idx="631">
                  <c:v>596.000000</c:v>
                </c:pt>
                <c:pt idx="632">
                  <c:v>602.000000</c:v>
                </c:pt>
                <c:pt idx="633">
                  <c:v>702.000000</c:v>
                </c:pt>
                <c:pt idx="634">
                  <c:v>663.000000</c:v>
                </c:pt>
                <c:pt idx="635">
                  <c:v>739.000000</c:v>
                </c:pt>
                <c:pt idx="636">
                  <c:v>694.000000</c:v>
                </c:pt>
                <c:pt idx="637">
                  <c:v>766.000000</c:v>
                </c:pt>
                <c:pt idx="638">
                  <c:v>821.000000</c:v>
                </c:pt>
                <c:pt idx="639">
                  <c:v>796.000000</c:v>
                </c:pt>
                <c:pt idx="640">
                  <c:v>554.000000</c:v>
                </c:pt>
                <c:pt idx="641">
                  <c:v>596.000000</c:v>
                </c:pt>
                <c:pt idx="642">
                  <c:v>624.000000</c:v>
                </c:pt>
                <c:pt idx="643">
                  <c:v>659.000000</c:v>
                </c:pt>
                <c:pt idx="644">
                  <c:v>680.000000</c:v>
                </c:pt>
                <c:pt idx="645">
                  <c:v>650.000000</c:v>
                </c:pt>
                <c:pt idx="646">
                  <c:v>732.000000</c:v>
                </c:pt>
                <c:pt idx="647">
                  <c:v>760.000000</c:v>
                </c:pt>
                <c:pt idx="648">
                  <c:v>778.000000</c:v>
                </c:pt>
                <c:pt idx="649">
                  <c:v>842.000000</c:v>
                </c:pt>
                <c:pt idx="650">
                  <c:v>820.000000</c:v>
                </c:pt>
                <c:pt idx="651">
                  <c:v>867.000000</c:v>
                </c:pt>
                <c:pt idx="652">
                  <c:v>883.000000</c:v>
                </c:pt>
                <c:pt idx="653">
                  <c:v>916.000000</c:v>
                </c:pt>
                <c:pt idx="654">
                  <c:v>927.000000</c:v>
                </c:pt>
                <c:pt idx="655">
                  <c:v>956.000000</c:v>
                </c:pt>
                <c:pt idx="656">
                  <c:v>992.000000</c:v>
                </c:pt>
                <c:pt idx="657">
                  <c:v>1004.000000</c:v>
                </c:pt>
                <c:pt idx="658">
                  <c:v>1052.000000</c:v>
                </c:pt>
                <c:pt idx="659">
                  <c:v>1064.000000</c:v>
                </c:pt>
                <c:pt idx="660">
                  <c:v>1098.000000</c:v>
                </c:pt>
                <c:pt idx="661">
                  <c:v>1115.000000</c:v>
                </c:pt>
                <c:pt idx="662">
                  <c:v>1163.000000</c:v>
                </c:pt>
                <c:pt idx="663">
                  <c:v>1125.000000</c:v>
                </c:pt>
                <c:pt idx="664">
                  <c:v>1237.000000</c:v>
                </c:pt>
                <c:pt idx="665">
                  <c:v>1199.000000</c:v>
                </c:pt>
                <c:pt idx="666">
                  <c:v>1278.000000</c:v>
                </c:pt>
                <c:pt idx="667">
                  <c:v>1261.000000</c:v>
                </c:pt>
                <c:pt idx="668">
                  <c:v>1317.000000</c:v>
                </c:pt>
                <c:pt idx="669">
                  <c:v>1352.000000</c:v>
                </c:pt>
                <c:pt idx="670">
                  <c:v>1369.000000</c:v>
                </c:pt>
                <c:pt idx="671">
                  <c:v>1411.000000</c:v>
                </c:pt>
                <c:pt idx="672">
                  <c:v>1458.000000</c:v>
                </c:pt>
                <c:pt idx="673">
                  <c:v>1420.000000</c:v>
                </c:pt>
                <c:pt idx="674">
                  <c:v>1529.000000</c:v>
                </c:pt>
                <c:pt idx="675">
                  <c:v>1485.000000</c:v>
                </c:pt>
                <c:pt idx="676">
                  <c:v>1512.000000</c:v>
                </c:pt>
                <c:pt idx="677">
                  <c:v>1572.000000</c:v>
                </c:pt>
                <c:pt idx="678">
                  <c:v>1599.000000</c:v>
                </c:pt>
                <c:pt idx="679">
                  <c:v>1641.000000</c:v>
                </c:pt>
                <c:pt idx="680">
                  <c:v>1657.000000</c:v>
                </c:pt>
                <c:pt idx="681">
                  <c:v>1698.000000</c:v>
                </c:pt>
                <c:pt idx="682">
                  <c:v>0.005571</c:v>
                </c:pt>
                <c:pt idx="683">
                  <c:v>1739.000000</c:v>
                </c:pt>
                <c:pt idx="684">
                  <c:v>37.000000</c:v>
                </c:pt>
                <c:pt idx="685">
                  <c:v>1712.000000</c:v>
                </c:pt>
                <c:pt idx="686">
                  <c:v>53.000000</c:v>
                </c:pt>
                <c:pt idx="687">
                  <c:v>92.000000</c:v>
                </c:pt>
                <c:pt idx="688">
                  <c:v>74.000000</c:v>
                </c:pt>
                <c:pt idx="689">
                  <c:v>148.000000</c:v>
                </c:pt>
                <c:pt idx="690">
                  <c:v>163.000000</c:v>
                </c:pt>
                <c:pt idx="691">
                  <c:v>202.000000</c:v>
                </c:pt>
                <c:pt idx="692">
                  <c:v>221.000000</c:v>
                </c:pt>
                <c:pt idx="693">
                  <c:v>223.000000</c:v>
                </c:pt>
                <c:pt idx="694">
                  <c:v>262.000000</c:v>
                </c:pt>
                <c:pt idx="695">
                  <c:v>305.000000</c:v>
                </c:pt>
                <c:pt idx="696">
                  <c:v>326.000000</c:v>
                </c:pt>
                <c:pt idx="697">
                  <c:v>407.000000</c:v>
                </c:pt>
                <c:pt idx="698">
                  <c:v>334.000000</c:v>
                </c:pt>
                <c:pt idx="699">
                  <c:v>435.000000</c:v>
                </c:pt>
                <c:pt idx="700">
                  <c:v>377.000000</c:v>
                </c:pt>
                <c:pt idx="701">
                  <c:v>463.000000</c:v>
                </c:pt>
                <c:pt idx="702">
                  <c:v>515.000000</c:v>
                </c:pt>
                <c:pt idx="703">
                  <c:v>481.000000</c:v>
                </c:pt>
                <c:pt idx="704">
                  <c:v>1744.000000</c:v>
                </c:pt>
                <c:pt idx="705">
                  <c:v>1772.000000</c:v>
                </c:pt>
                <c:pt idx="706">
                  <c:v>1805.000000</c:v>
                </c:pt>
                <c:pt idx="707">
                  <c:v>1847.000000</c:v>
                </c:pt>
                <c:pt idx="708">
                  <c:v>1871.000000</c:v>
                </c:pt>
                <c:pt idx="709">
                  <c:v>1829.000000</c:v>
                </c:pt>
                <c:pt idx="710">
                  <c:v>1883.000000</c:v>
                </c:pt>
                <c:pt idx="711">
                  <c:v>6.000000</c:v>
                </c:pt>
                <c:pt idx="712">
                  <c:v>25.000000</c:v>
                </c:pt>
                <c:pt idx="713">
                  <c:v>95.000000</c:v>
                </c:pt>
                <c:pt idx="714">
                  <c:v>64.000000</c:v>
                </c:pt>
                <c:pt idx="715">
                  <c:v>127.000000</c:v>
                </c:pt>
                <c:pt idx="716">
                  <c:v>155.000000</c:v>
                </c:pt>
                <c:pt idx="717">
                  <c:v>178.000000</c:v>
                </c:pt>
                <c:pt idx="718">
                  <c:v>205.000000</c:v>
                </c:pt>
                <c:pt idx="719">
                  <c:v>229.000000</c:v>
                </c:pt>
                <c:pt idx="720">
                  <c:v>246.000000</c:v>
                </c:pt>
                <c:pt idx="721">
                  <c:v>270.000000</c:v>
                </c:pt>
                <c:pt idx="722">
                  <c:v>318.000000</c:v>
                </c:pt>
                <c:pt idx="723">
                  <c:v>361.000000</c:v>
                </c:pt>
                <c:pt idx="724">
                  <c:v>375.000000</c:v>
                </c:pt>
                <c:pt idx="725">
                  <c:v>386.000000</c:v>
                </c:pt>
                <c:pt idx="726">
                  <c:v>465.000000</c:v>
                </c:pt>
                <c:pt idx="727">
                  <c:v>435.000000</c:v>
                </c:pt>
                <c:pt idx="728">
                  <c:v>529.000000</c:v>
                </c:pt>
                <c:pt idx="729">
                  <c:v>502.000000</c:v>
                </c:pt>
                <c:pt idx="730">
                  <c:v>580.000000</c:v>
                </c:pt>
                <c:pt idx="731">
                  <c:v>556.000000</c:v>
                </c:pt>
                <c:pt idx="732">
                  <c:v>607.000000</c:v>
                </c:pt>
                <c:pt idx="733">
                  <c:v>587.000000</c:v>
                </c:pt>
                <c:pt idx="734">
                  <c:v>630.000000</c:v>
                </c:pt>
                <c:pt idx="735">
                  <c:v>673.000000</c:v>
                </c:pt>
                <c:pt idx="736">
                  <c:v>753.000000</c:v>
                </c:pt>
                <c:pt idx="737">
                  <c:v>726.000000</c:v>
                </c:pt>
                <c:pt idx="738">
                  <c:v>843.000000</c:v>
                </c:pt>
                <c:pt idx="739">
                  <c:v>786.000000</c:v>
                </c:pt>
                <c:pt idx="740">
                  <c:v>800.000000</c:v>
                </c:pt>
                <c:pt idx="741">
                  <c:v>885.000000</c:v>
                </c:pt>
                <c:pt idx="742">
                  <c:v>884.000000</c:v>
                </c:pt>
                <c:pt idx="743">
                  <c:v>935.000000</c:v>
                </c:pt>
                <c:pt idx="744">
                  <c:v>958.000000</c:v>
                </c:pt>
                <c:pt idx="745">
                  <c:v>989.000000</c:v>
                </c:pt>
                <c:pt idx="746">
                  <c:v>1054.000000</c:v>
                </c:pt>
                <c:pt idx="747">
                  <c:v>1037.000000</c:v>
                </c:pt>
                <c:pt idx="748">
                  <c:v>1088.000000</c:v>
                </c:pt>
                <c:pt idx="749">
                  <c:v>1012.000000</c:v>
                </c:pt>
                <c:pt idx="750">
                  <c:v>1091.000000</c:v>
                </c:pt>
                <c:pt idx="751">
                  <c:v>1179.000000</c:v>
                </c:pt>
                <c:pt idx="752">
                  <c:v>1136.000000</c:v>
                </c:pt>
                <c:pt idx="753">
                  <c:v>1198.000000</c:v>
                </c:pt>
                <c:pt idx="754">
                  <c:v>1244.000000</c:v>
                </c:pt>
                <c:pt idx="755">
                  <c:v>1321.000000</c:v>
                </c:pt>
                <c:pt idx="756">
                  <c:v>1379.000000</c:v>
                </c:pt>
                <c:pt idx="757">
                  <c:v>1445.000000</c:v>
                </c:pt>
                <c:pt idx="758">
                  <c:v>1453.000000</c:v>
                </c:pt>
                <c:pt idx="759">
                  <c:v>1474.000000</c:v>
                </c:pt>
                <c:pt idx="760">
                  <c:v>1520.000000</c:v>
                </c:pt>
                <c:pt idx="761">
                  <c:v>1593.000000</c:v>
                </c:pt>
                <c:pt idx="762">
                  <c:v>1543.000000</c:v>
                </c:pt>
                <c:pt idx="763">
                  <c:v>1633.000000</c:v>
                </c:pt>
                <c:pt idx="764">
                  <c:v>1580.000000</c:v>
                </c:pt>
                <c:pt idx="765">
                  <c:v>1651.000000</c:v>
                </c:pt>
                <c:pt idx="766">
                  <c:v>1717.000000</c:v>
                </c:pt>
                <c:pt idx="767">
                  <c:v>1695.000000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1500"/>
        <c:minorUnit val="750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26719"/>
          <c:y val="0.426643"/>
          <c:w val="0.273281"/>
          <c:h val="0.0857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08196"/>
          <c:y val="0.0339184"/>
          <c:w val="0.901404"/>
          <c:h val="0.89967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CPU ID</c:v>
                </c:pt>
              </c:strCache>
            </c:strRef>
          </c:tx>
          <c:spPr>
            <a:noFill/>
            <a:ln w="28575" cap="flat">
              <a:solidFill>
                <a:srgbClr val="536E96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36E96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Sheet1!$B$1:$BM$1</c:f>
              <c:strCach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strCache>
            </c:strRef>
          </c:cat>
          <c:val>
            <c:numRef>
              <c:f>Sheet1!$B$2:$BM$2</c:f>
              <c:numCache>
                <c:ptCount val="64"/>
                <c:pt idx="0">
                  <c:v>63.000000</c:v>
                </c:pt>
                <c:pt idx="1">
                  <c:v>62.000000</c:v>
                </c:pt>
                <c:pt idx="2">
                  <c:v>61.000000</c:v>
                </c:pt>
                <c:pt idx="3">
                  <c:v>60.000000</c:v>
                </c:pt>
                <c:pt idx="4">
                  <c:v>59.000000</c:v>
                </c:pt>
                <c:pt idx="5">
                  <c:v>58.000000</c:v>
                </c:pt>
                <c:pt idx="6">
                  <c:v>57.000000</c:v>
                </c:pt>
                <c:pt idx="7">
                  <c:v>56.000000</c:v>
                </c:pt>
                <c:pt idx="8">
                  <c:v>55.000000</c:v>
                </c:pt>
                <c:pt idx="9">
                  <c:v>54.000000</c:v>
                </c:pt>
                <c:pt idx="10">
                  <c:v>53.000000</c:v>
                </c:pt>
                <c:pt idx="11">
                  <c:v>52.000000</c:v>
                </c:pt>
                <c:pt idx="12">
                  <c:v>51.000000</c:v>
                </c:pt>
                <c:pt idx="13">
                  <c:v>50.000000</c:v>
                </c:pt>
                <c:pt idx="14">
                  <c:v>49.000000</c:v>
                </c:pt>
                <c:pt idx="15">
                  <c:v>48.000000</c:v>
                </c:pt>
                <c:pt idx="16">
                  <c:v>47.000000</c:v>
                </c:pt>
                <c:pt idx="17">
                  <c:v>46.000000</c:v>
                </c:pt>
                <c:pt idx="18">
                  <c:v>45.000000</c:v>
                </c:pt>
                <c:pt idx="19">
                  <c:v>44.000000</c:v>
                </c:pt>
                <c:pt idx="20">
                  <c:v>43.000000</c:v>
                </c:pt>
                <c:pt idx="21">
                  <c:v>42.000000</c:v>
                </c:pt>
                <c:pt idx="22">
                  <c:v>41.000000</c:v>
                </c:pt>
                <c:pt idx="23">
                  <c:v>40.000000</c:v>
                </c:pt>
                <c:pt idx="24">
                  <c:v>39.000000</c:v>
                </c:pt>
                <c:pt idx="25">
                  <c:v>38.000000</c:v>
                </c:pt>
                <c:pt idx="26">
                  <c:v>37.000000</c:v>
                </c:pt>
                <c:pt idx="27">
                  <c:v>36.000000</c:v>
                </c:pt>
                <c:pt idx="28">
                  <c:v>35.000000</c:v>
                </c:pt>
                <c:pt idx="29">
                  <c:v>34.000000</c:v>
                </c:pt>
                <c:pt idx="30">
                  <c:v>33.000000</c:v>
                </c:pt>
                <c:pt idx="31">
                  <c:v>32.000000</c:v>
                </c:pt>
                <c:pt idx="32">
                  <c:v>31.000000</c:v>
                </c:pt>
                <c:pt idx="33">
                  <c:v>30.000000</c:v>
                </c:pt>
                <c:pt idx="34">
                  <c:v>29.000000</c:v>
                </c:pt>
                <c:pt idx="35">
                  <c:v>28.000000</c:v>
                </c:pt>
                <c:pt idx="36">
                  <c:v>27.000000</c:v>
                </c:pt>
                <c:pt idx="37">
                  <c:v>26.000000</c:v>
                </c:pt>
                <c:pt idx="38">
                  <c:v>25.000000</c:v>
                </c:pt>
                <c:pt idx="39">
                  <c:v>24.000000</c:v>
                </c:pt>
                <c:pt idx="40">
                  <c:v>23.000000</c:v>
                </c:pt>
                <c:pt idx="41">
                  <c:v>22.000000</c:v>
                </c:pt>
                <c:pt idx="42">
                  <c:v>21.000000</c:v>
                </c:pt>
                <c:pt idx="43">
                  <c:v>20.000000</c:v>
                </c:pt>
                <c:pt idx="44">
                  <c:v>19.000000</c:v>
                </c:pt>
                <c:pt idx="45">
                  <c:v>18.000000</c:v>
                </c:pt>
                <c:pt idx="46">
                  <c:v>17.000000</c:v>
                </c:pt>
                <c:pt idx="47">
                  <c:v>16.000000</c:v>
                </c:pt>
                <c:pt idx="48">
                  <c:v>15.000000</c:v>
                </c:pt>
                <c:pt idx="49">
                  <c:v>14.000000</c:v>
                </c:pt>
                <c:pt idx="50">
                  <c:v>13.000000</c:v>
                </c:pt>
                <c:pt idx="51">
                  <c:v>12.000000</c:v>
                </c:pt>
                <c:pt idx="52">
                  <c:v>11.000000</c:v>
                </c:pt>
                <c:pt idx="53">
                  <c:v>10.000000</c:v>
                </c:pt>
                <c:pt idx="54">
                  <c:v>9.000000</c:v>
                </c:pt>
                <c:pt idx="55">
                  <c:v>8.000000</c:v>
                </c:pt>
                <c:pt idx="56">
                  <c:v>7.000000</c:v>
                </c:pt>
                <c:pt idx="57">
                  <c:v>6.000000</c:v>
                </c:pt>
                <c:pt idx="58">
                  <c:v>5.000000</c:v>
                </c:pt>
                <c:pt idx="59">
                  <c:v>4.000000</c:v>
                </c:pt>
                <c:pt idx="60">
                  <c:v>3.000000</c:v>
                </c:pt>
                <c:pt idx="61">
                  <c:v>2.000000</c:v>
                </c:pt>
                <c:pt idx="62">
                  <c:v>1.000000</c:v>
                </c:pt>
                <c:pt idx="63">
                  <c:v>0.000000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 Idle Time (ms)</c:v>
                </c:pt>
              </c:strCache>
            </c:strRef>
          </c:tx>
          <c:spPr>
            <a:noFill/>
            <a:ln w="28575" cap="flat">
              <a:solidFill>
                <a:srgbClr val="568048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68048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Sheet1!$B$1:$BM$1</c:f>
              <c:strCach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strCache>
            </c:strRef>
          </c:cat>
          <c:val>
            <c:numRef>
              <c:f>Sheet1!$B$3:$BM$3</c:f>
              <c:numCache>
                <c:ptCount val="64"/>
                <c:pt idx="0">
                  <c:v>1328.000000</c:v>
                </c:pt>
                <c:pt idx="1">
                  <c:v>1369.000000</c:v>
                </c:pt>
                <c:pt idx="2">
                  <c:v>1393.000000</c:v>
                </c:pt>
                <c:pt idx="3">
                  <c:v>1426.000000</c:v>
                </c:pt>
                <c:pt idx="4">
                  <c:v>1437.000000</c:v>
                </c:pt>
                <c:pt idx="5">
                  <c:v>1473.000000</c:v>
                </c:pt>
                <c:pt idx="6">
                  <c:v>1474.000000</c:v>
                </c:pt>
                <c:pt idx="7">
                  <c:v>1525.000000</c:v>
                </c:pt>
                <c:pt idx="8">
                  <c:v>1550.000000</c:v>
                </c:pt>
                <c:pt idx="9">
                  <c:v>1571.000000</c:v>
                </c:pt>
                <c:pt idx="10">
                  <c:v>1598.000000</c:v>
                </c:pt>
                <c:pt idx="11">
                  <c:v>1626.000000</c:v>
                </c:pt>
                <c:pt idx="12">
                  <c:v>1641.000000</c:v>
                </c:pt>
                <c:pt idx="13">
                  <c:v>1673.000000</c:v>
                </c:pt>
                <c:pt idx="14">
                  <c:v>1692.000000</c:v>
                </c:pt>
                <c:pt idx="15">
                  <c:v>1713.000000</c:v>
                </c:pt>
                <c:pt idx="16">
                  <c:v>1755.000000</c:v>
                </c:pt>
                <c:pt idx="17">
                  <c:v>1780.000000</c:v>
                </c:pt>
                <c:pt idx="18">
                  <c:v>1777.000000</c:v>
                </c:pt>
                <c:pt idx="19">
                  <c:v>1829.000000</c:v>
                </c:pt>
                <c:pt idx="20">
                  <c:v>1828.000000</c:v>
                </c:pt>
                <c:pt idx="21">
                  <c:v>1860.000000</c:v>
                </c:pt>
                <c:pt idx="22">
                  <c:v>1.000000</c:v>
                </c:pt>
                <c:pt idx="23">
                  <c:v>9.000000</c:v>
                </c:pt>
                <c:pt idx="24">
                  <c:v>66.000000</c:v>
                </c:pt>
                <c:pt idx="25">
                  <c:v>39.000000</c:v>
                </c:pt>
                <c:pt idx="26">
                  <c:v>89.000000</c:v>
                </c:pt>
                <c:pt idx="27">
                  <c:v>112.000000</c:v>
                </c:pt>
                <c:pt idx="28">
                  <c:v>145.000000</c:v>
                </c:pt>
                <c:pt idx="29">
                  <c:v>147.000000</c:v>
                </c:pt>
                <c:pt idx="30">
                  <c:v>187.000000</c:v>
                </c:pt>
                <c:pt idx="31">
                  <c:v>204.000000</c:v>
                </c:pt>
                <c:pt idx="32">
                  <c:v>271.000000</c:v>
                </c:pt>
                <c:pt idx="33">
                  <c:v>301.000000</c:v>
                </c:pt>
                <c:pt idx="34">
                  <c:v>332.000000</c:v>
                </c:pt>
                <c:pt idx="35">
                  <c:v>358.000000</c:v>
                </c:pt>
                <c:pt idx="36">
                  <c:v>363.000000</c:v>
                </c:pt>
                <c:pt idx="37">
                  <c:v>404.000000</c:v>
                </c:pt>
                <c:pt idx="38">
                  <c:v>425.000000</c:v>
                </c:pt>
                <c:pt idx="39">
                  <c:v>436.000000</c:v>
                </c:pt>
                <c:pt idx="40">
                  <c:v>657.000000</c:v>
                </c:pt>
                <c:pt idx="41">
                  <c:v>705.000000</c:v>
                </c:pt>
                <c:pt idx="42">
                  <c:v>729.000000</c:v>
                </c:pt>
                <c:pt idx="43">
                  <c:v>754.000000</c:v>
                </c:pt>
                <c:pt idx="44">
                  <c:v>787.000000</c:v>
                </c:pt>
                <c:pt idx="45">
                  <c:v>808.000000</c:v>
                </c:pt>
                <c:pt idx="46">
                  <c:v>837.000000</c:v>
                </c:pt>
                <c:pt idx="47">
                  <c:v>866.000000</c:v>
                </c:pt>
                <c:pt idx="48">
                  <c:v>866.000000</c:v>
                </c:pt>
                <c:pt idx="49">
                  <c:v>917.000000</c:v>
                </c:pt>
                <c:pt idx="50">
                  <c:v>946.000000</c:v>
                </c:pt>
                <c:pt idx="51">
                  <c:v>968.000000</c:v>
                </c:pt>
                <c:pt idx="52">
                  <c:v>991.000000</c:v>
                </c:pt>
                <c:pt idx="53">
                  <c:v>1031.000000</c:v>
                </c:pt>
                <c:pt idx="54">
                  <c:v>1043.000000</c:v>
                </c:pt>
                <c:pt idx="55">
                  <c:v>1084.000000</c:v>
                </c:pt>
                <c:pt idx="56">
                  <c:v>1103.000000</c:v>
                </c:pt>
                <c:pt idx="57">
                  <c:v>1134.000000</c:v>
                </c:pt>
                <c:pt idx="58">
                  <c:v>1169.000000</c:v>
                </c:pt>
                <c:pt idx="59">
                  <c:v>1193.000000</c:v>
                </c:pt>
                <c:pt idx="60">
                  <c:v>1219.000000</c:v>
                </c:pt>
                <c:pt idx="61">
                  <c:v>1234.000000</c:v>
                </c:pt>
                <c:pt idx="62">
                  <c:v>1303.000000</c:v>
                </c:pt>
                <c:pt idx="63">
                  <c:v>1276.000000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500"/>
        <c:minorUnit val="25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31756"/>
          <c:y val="0.035124"/>
          <c:w val="0.898642"/>
          <c:h val="0.89655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CPU ID</c:v>
                </c:pt>
              </c:strCache>
            </c:strRef>
          </c:tx>
          <c:spPr>
            <a:noFill/>
            <a:ln w="28575" cap="flat">
              <a:solidFill>
                <a:srgbClr val="536E96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36E96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Sheet1!$B$1:$BM$1</c:f>
              <c:strCach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strCache>
            </c:strRef>
          </c:cat>
          <c:val>
            <c:numRef>
              <c:f>Sheet1!$B$2:$BM$2</c:f>
              <c:numCache>
                <c:ptCount val="64"/>
                <c:pt idx="0">
                  <c:v>63.000000</c:v>
                </c:pt>
                <c:pt idx="1">
                  <c:v>62.000000</c:v>
                </c:pt>
                <c:pt idx="2">
                  <c:v>61.000000</c:v>
                </c:pt>
                <c:pt idx="3">
                  <c:v>60.000000</c:v>
                </c:pt>
                <c:pt idx="4">
                  <c:v>59.000000</c:v>
                </c:pt>
                <c:pt idx="5">
                  <c:v>58.000000</c:v>
                </c:pt>
                <c:pt idx="6">
                  <c:v>57.000000</c:v>
                </c:pt>
                <c:pt idx="7">
                  <c:v>56.000000</c:v>
                </c:pt>
                <c:pt idx="8">
                  <c:v>55.000000</c:v>
                </c:pt>
                <c:pt idx="9">
                  <c:v>54.000000</c:v>
                </c:pt>
                <c:pt idx="10">
                  <c:v>53.000000</c:v>
                </c:pt>
                <c:pt idx="11">
                  <c:v>52.000000</c:v>
                </c:pt>
                <c:pt idx="12">
                  <c:v>51.000000</c:v>
                </c:pt>
                <c:pt idx="13">
                  <c:v>50.000000</c:v>
                </c:pt>
                <c:pt idx="14">
                  <c:v>49.000000</c:v>
                </c:pt>
                <c:pt idx="15">
                  <c:v>48.000000</c:v>
                </c:pt>
                <c:pt idx="16">
                  <c:v>47.000000</c:v>
                </c:pt>
                <c:pt idx="17">
                  <c:v>46.000000</c:v>
                </c:pt>
                <c:pt idx="18">
                  <c:v>45.000000</c:v>
                </c:pt>
                <c:pt idx="19">
                  <c:v>44.000000</c:v>
                </c:pt>
                <c:pt idx="20">
                  <c:v>43.000000</c:v>
                </c:pt>
                <c:pt idx="21">
                  <c:v>42.000000</c:v>
                </c:pt>
                <c:pt idx="22">
                  <c:v>41.000000</c:v>
                </c:pt>
                <c:pt idx="23">
                  <c:v>40.000000</c:v>
                </c:pt>
                <c:pt idx="24">
                  <c:v>39.000000</c:v>
                </c:pt>
                <c:pt idx="25">
                  <c:v>38.000000</c:v>
                </c:pt>
                <c:pt idx="26">
                  <c:v>37.000000</c:v>
                </c:pt>
                <c:pt idx="27">
                  <c:v>36.000000</c:v>
                </c:pt>
                <c:pt idx="28">
                  <c:v>35.000000</c:v>
                </c:pt>
                <c:pt idx="29">
                  <c:v>34.000000</c:v>
                </c:pt>
                <c:pt idx="30">
                  <c:v>33.000000</c:v>
                </c:pt>
                <c:pt idx="31">
                  <c:v>32.000000</c:v>
                </c:pt>
                <c:pt idx="32">
                  <c:v>31.000000</c:v>
                </c:pt>
                <c:pt idx="33">
                  <c:v>30.000000</c:v>
                </c:pt>
                <c:pt idx="34">
                  <c:v>29.000000</c:v>
                </c:pt>
                <c:pt idx="35">
                  <c:v>28.000000</c:v>
                </c:pt>
                <c:pt idx="36">
                  <c:v>27.000000</c:v>
                </c:pt>
                <c:pt idx="37">
                  <c:v>26.000000</c:v>
                </c:pt>
                <c:pt idx="38">
                  <c:v>25.000000</c:v>
                </c:pt>
                <c:pt idx="39">
                  <c:v>24.000000</c:v>
                </c:pt>
                <c:pt idx="40">
                  <c:v>23.000000</c:v>
                </c:pt>
                <c:pt idx="41">
                  <c:v>22.000000</c:v>
                </c:pt>
                <c:pt idx="42">
                  <c:v>21.000000</c:v>
                </c:pt>
                <c:pt idx="43">
                  <c:v>20.000000</c:v>
                </c:pt>
                <c:pt idx="44">
                  <c:v>19.000000</c:v>
                </c:pt>
                <c:pt idx="45">
                  <c:v>18.000000</c:v>
                </c:pt>
                <c:pt idx="46">
                  <c:v>17.000000</c:v>
                </c:pt>
                <c:pt idx="47">
                  <c:v>16.000000</c:v>
                </c:pt>
                <c:pt idx="48">
                  <c:v>15.000000</c:v>
                </c:pt>
                <c:pt idx="49">
                  <c:v>14.000000</c:v>
                </c:pt>
                <c:pt idx="50">
                  <c:v>13.000000</c:v>
                </c:pt>
                <c:pt idx="51">
                  <c:v>12.000000</c:v>
                </c:pt>
                <c:pt idx="52">
                  <c:v>11.000000</c:v>
                </c:pt>
                <c:pt idx="53">
                  <c:v>10.000000</c:v>
                </c:pt>
                <c:pt idx="54">
                  <c:v>9.000000</c:v>
                </c:pt>
                <c:pt idx="55">
                  <c:v>8.000000</c:v>
                </c:pt>
                <c:pt idx="56">
                  <c:v>7.000000</c:v>
                </c:pt>
                <c:pt idx="57">
                  <c:v>6.000000</c:v>
                </c:pt>
                <c:pt idx="58">
                  <c:v>5.000000</c:v>
                </c:pt>
                <c:pt idx="59">
                  <c:v>4.000000</c:v>
                </c:pt>
                <c:pt idx="60">
                  <c:v>3.000000</c:v>
                </c:pt>
                <c:pt idx="61">
                  <c:v>2.000000</c:v>
                </c:pt>
                <c:pt idx="62">
                  <c:v>1.000000</c:v>
                </c:pt>
                <c:pt idx="63">
                  <c:v>0.000000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 Idle Time (ms)</c:v>
                </c:pt>
              </c:strCache>
            </c:strRef>
          </c:tx>
          <c:spPr>
            <a:noFill/>
            <a:ln w="28575" cap="flat">
              <a:solidFill>
                <a:srgbClr val="568048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68048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Sheet1!$B$1:$BM$1</c:f>
              <c:strCach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strCache>
            </c:strRef>
          </c:cat>
          <c:val>
            <c:numRef>
              <c:f>Sheet1!$B$3:$BM$3</c:f>
              <c:numCache>
                <c:ptCount val="64"/>
                <c:pt idx="0">
                  <c:v>165.000000</c:v>
                </c:pt>
                <c:pt idx="1">
                  <c:v>165.000000</c:v>
                </c:pt>
                <c:pt idx="2">
                  <c:v>165.000000</c:v>
                </c:pt>
                <c:pt idx="3">
                  <c:v>165.000000</c:v>
                </c:pt>
                <c:pt idx="4">
                  <c:v>165.000000</c:v>
                </c:pt>
                <c:pt idx="5">
                  <c:v>171.000000</c:v>
                </c:pt>
                <c:pt idx="6">
                  <c:v>3499.000000</c:v>
                </c:pt>
                <c:pt idx="7">
                  <c:v>171.000000</c:v>
                </c:pt>
                <c:pt idx="8">
                  <c:v>171.000000</c:v>
                </c:pt>
                <c:pt idx="9">
                  <c:v>167.000000</c:v>
                </c:pt>
                <c:pt idx="10">
                  <c:v>166.000000</c:v>
                </c:pt>
                <c:pt idx="11">
                  <c:v>2412.000000</c:v>
                </c:pt>
                <c:pt idx="12">
                  <c:v>2462.000000</c:v>
                </c:pt>
                <c:pt idx="13">
                  <c:v>2411.000000</c:v>
                </c:pt>
                <c:pt idx="14">
                  <c:v>189.000000</c:v>
                </c:pt>
                <c:pt idx="15">
                  <c:v>2419.000000</c:v>
                </c:pt>
                <c:pt idx="16">
                  <c:v>181.000000</c:v>
                </c:pt>
                <c:pt idx="17">
                  <c:v>5016.000000</c:v>
                </c:pt>
                <c:pt idx="18">
                  <c:v>183.000000</c:v>
                </c:pt>
                <c:pt idx="19">
                  <c:v>2590.000000</c:v>
                </c:pt>
                <c:pt idx="20">
                  <c:v>265.000000</c:v>
                </c:pt>
                <c:pt idx="21">
                  <c:v>2419.000000</c:v>
                </c:pt>
                <c:pt idx="22">
                  <c:v>199.000000</c:v>
                </c:pt>
                <c:pt idx="23">
                  <c:v>3625.000000</c:v>
                </c:pt>
                <c:pt idx="24">
                  <c:v>2475.000000</c:v>
                </c:pt>
                <c:pt idx="25">
                  <c:v>2480.000000</c:v>
                </c:pt>
                <c:pt idx="26">
                  <c:v>187.000000</c:v>
                </c:pt>
                <c:pt idx="27">
                  <c:v>183.000000</c:v>
                </c:pt>
                <c:pt idx="28">
                  <c:v>187.000000</c:v>
                </c:pt>
                <c:pt idx="29">
                  <c:v>187.000000</c:v>
                </c:pt>
                <c:pt idx="30">
                  <c:v>188.000000</c:v>
                </c:pt>
                <c:pt idx="31">
                  <c:v>187.000000</c:v>
                </c:pt>
                <c:pt idx="32">
                  <c:v>2430.000000</c:v>
                </c:pt>
                <c:pt idx="33">
                  <c:v>395.000000</c:v>
                </c:pt>
                <c:pt idx="34">
                  <c:v>184.000000</c:v>
                </c:pt>
                <c:pt idx="35">
                  <c:v>184.000000</c:v>
                </c:pt>
                <c:pt idx="36">
                  <c:v>188.000000</c:v>
                </c:pt>
                <c:pt idx="37">
                  <c:v>190.000000</c:v>
                </c:pt>
                <c:pt idx="38">
                  <c:v>2428.000000</c:v>
                </c:pt>
                <c:pt idx="39">
                  <c:v>185.000000</c:v>
                </c:pt>
                <c:pt idx="40">
                  <c:v>188.000000</c:v>
                </c:pt>
                <c:pt idx="41">
                  <c:v>4067.000000</c:v>
                </c:pt>
                <c:pt idx="42">
                  <c:v>5024.000000</c:v>
                </c:pt>
                <c:pt idx="43">
                  <c:v>190.000000</c:v>
                </c:pt>
                <c:pt idx="44">
                  <c:v>186.000000</c:v>
                </c:pt>
                <c:pt idx="45">
                  <c:v>204.000000</c:v>
                </c:pt>
                <c:pt idx="46">
                  <c:v>200.000000</c:v>
                </c:pt>
                <c:pt idx="47">
                  <c:v>204.000000</c:v>
                </c:pt>
                <c:pt idx="48">
                  <c:v>203.000000</c:v>
                </c:pt>
                <c:pt idx="49">
                  <c:v>209.000000</c:v>
                </c:pt>
                <c:pt idx="50">
                  <c:v>209.000000</c:v>
                </c:pt>
                <c:pt idx="51">
                  <c:v>205.000000</c:v>
                </c:pt>
                <c:pt idx="52">
                  <c:v>209.000000</c:v>
                </c:pt>
                <c:pt idx="53">
                  <c:v>211.000000</c:v>
                </c:pt>
                <c:pt idx="54">
                  <c:v>210.000000</c:v>
                </c:pt>
                <c:pt idx="55">
                  <c:v>222.000000</c:v>
                </c:pt>
                <c:pt idx="56">
                  <c:v>217.000000</c:v>
                </c:pt>
                <c:pt idx="57">
                  <c:v>222.000000</c:v>
                </c:pt>
                <c:pt idx="58">
                  <c:v>241.000000</c:v>
                </c:pt>
                <c:pt idx="59">
                  <c:v>237.000000</c:v>
                </c:pt>
                <c:pt idx="60">
                  <c:v>229.000000</c:v>
                </c:pt>
                <c:pt idx="61">
                  <c:v>228.000000</c:v>
                </c:pt>
                <c:pt idx="62">
                  <c:v>230.000000</c:v>
                </c:pt>
                <c:pt idx="63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1500"/>
        <c:minorUnit val="75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1 CPU Round RobinTime (ms)</a:t>
            </a:r>
          </a:p>
        </c:rich>
      </c:tx>
      <c:layout>
        <c:manualLayout>
          <c:xMode val="edge"/>
          <c:yMode val="edge"/>
          <c:x val="0.028779"/>
          <c:y val="0"/>
          <c:w val="0.606959"/>
          <c:h val="0.25714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8277"/>
          <c:y val="0.257149"/>
          <c:w val="0.54624"/>
          <c:h val="0.6436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Algorithm Time (ms)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Sheet1!$B$1:$S$1</c:f>
              <c:strCach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strCache>
            </c:strRef>
          </c:cat>
          <c:val>
            <c:numRef>
              <c:f>Sheet1!$B$2:$S$2</c:f>
              <c:numCache>
                <c:ptCount val="18"/>
                <c:pt idx="0">
                  <c:v>0.020526</c:v>
                </c:pt>
                <c:pt idx="1">
                  <c:v>0.019354</c:v>
                </c:pt>
                <c:pt idx="2">
                  <c:v>0.017301</c:v>
                </c:pt>
                <c:pt idx="3">
                  <c:v>0.014368</c:v>
                </c:pt>
                <c:pt idx="4">
                  <c:v>0.017888</c:v>
                </c:pt>
                <c:pt idx="5">
                  <c:v>0.044865</c:v>
                </c:pt>
                <c:pt idx="6">
                  <c:v>0.014075</c:v>
                </c:pt>
                <c:pt idx="7">
                  <c:v>0.046331</c:v>
                </c:pt>
                <c:pt idx="8">
                  <c:v>0.016714</c:v>
                </c:pt>
                <c:pt idx="9">
                  <c:v>0.026684</c:v>
                </c:pt>
                <c:pt idx="10">
                  <c:v>0.012902</c:v>
                </c:pt>
                <c:pt idx="11">
                  <c:v>0.014661</c:v>
                </c:pt>
                <c:pt idx="12">
                  <c:v>0.017301</c:v>
                </c:pt>
                <c:pt idx="13">
                  <c:v>0.019353</c:v>
                </c:pt>
                <c:pt idx="14">
                  <c:v>0.016421</c:v>
                </c:pt>
                <c:pt idx="15">
                  <c:v>0.017888</c:v>
                </c:pt>
                <c:pt idx="16">
                  <c:v>0.017301</c:v>
                </c:pt>
                <c:pt idx="17">
                  <c:v>0.016421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0.0125"/>
        <c:minorUnit val="0.00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98325"/>
          <c:y val="0.48469"/>
          <c:w val="0.301675"/>
          <c:h val="0.079562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2 CPU CRT Time (ms)</a:t>
            </a:r>
          </a:p>
        </c:rich>
      </c:tx>
      <c:layout>
        <c:manualLayout>
          <c:xMode val="edge"/>
          <c:yMode val="edge"/>
          <c:x val="0.104109"/>
          <c:y val="0"/>
          <c:w val="0.451377"/>
          <c:h val="0.17205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05341"/>
          <c:y val="0.172056"/>
          <c:w val="0.554254"/>
          <c:h val="0.718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Algorithm Time (ms)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Sheet1!$B$1:$O$1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strCache>
            </c:strRef>
          </c:cat>
          <c:val>
            <c:numRef>
              <c:f>Sheet1!$B$2:$O$2</c:f>
              <c:numCache>
                <c:ptCount val="14"/>
                <c:pt idx="0">
                  <c:v>0.002932</c:v>
                </c:pt>
                <c:pt idx="1">
                  <c:v>0.001760</c:v>
                </c:pt>
                <c:pt idx="2">
                  <c:v>0.003226</c:v>
                </c:pt>
                <c:pt idx="3">
                  <c:v>0.034308</c:v>
                </c:pt>
                <c:pt idx="4">
                  <c:v>0.002345</c:v>
                </c:pt>
                <c:pt idx="5">
                  <c:v>0.003226</c:v>
                </c:pt>
                <c:pt idx="6">
                  <c:v>0.003519</c:v>
                </c:pt>
                <c:pt idx="7">
                  <c:v>0.003225</c:v>
                </c:pt>
                <c:pt idx="8">
                  <c:v>0.002639</c:v>
                </c:pt>
                <c:pt idx="9">
                  <c:v>0.002346</c:v>
                </c:pt>
                <c:pt idx="10">
                  <c:v>0.055420</c:v>
                </c:pt>
                <c:pt idx="11">
                  <c:v>0.002345</c:v>
                </c:pt>
                <c:pt idx="12">
                  <c:v>0.002932</c:v>
                </c:pt>
                <c:pt idx="13">
                  <c:v>0.097060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0.025"/>
        <c:minorUnit val="0.01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93899"/>
          <c:y val="0.426643"/>
          <c:w val="0.306101"/>
          <c:h val="0.0857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2 CPU  Round Robin Time (ms)</a:t>
            </a:r>
          </a:p>
        </c:rich>
      </c:tx>
      <c:layout>
        <c:manualLayout>
          <c:xMode val="edge"/>
          <c:yMode val="edge"/>
          <c:x val="0.0157653"/>
          <c:y val="0"/>
          <c:w val="0.632986"/>
          <c:h val="0.25714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8277"/>
          <c:y val="0.257149"/>
          <c:w val="0.54624"/>
          <c:h val="0.6436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Algorithm Time (ms)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Sheet1!$B$1:$R$1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strCache>
            </c:strRef>
          </c:cat>
          <c:val>
            <c:numRef>
              <c:f>Sheet1!$B$2:$R$2</c:f>
              <c:numCache>
                <c:ptCount val="17"/>
                <c:pt idx="0">
                  <c:v>0.002052</c:v>
                </c:pt>
                <c:pt idx="1">
                  <c:v>0.002639</c:v>
                </c:pt>
                <c:pt idx="2">
                  <c:v>0.002346</c:v>
                </c:pt>
                <c:pt idx="3">
                  <c:v>0.008210</c:v>
                </c:pt>
                <c:pt idx="4">
                  <c:v>0.002932</c:v>
                </c:pt>
                <c:pt idx="5">
                  <c:v>0.003225</c:v>
                </c:pt>
                <c:pt idx="6">
                  <c:v>0.002346</c:v>
                </c:pt>
                <c:pt idx="7">
                  <c:v>0.003226</c:v>
                </c:pt>
                <c:pt idx="8">
                  <c:v>0.003226</c:v>
                </c:pt>
                <c:pt idx="9">
                  <c:v>0.002640</c:v>
                </c:pt>
                <c:pt idx="10">
                  <c:v>0.002639</c:v>
                </c:pt>
                <c:pt idx="11">
                  <c:v>0.002640</c:v>
                </c:pt>
                <c:pt idx="12">
                  <c:v>0.002932</c:v>
                </c:pt>
                <c:pt idx="13">
                  <c:v>0.002346</c:v>
                </c:pt>
                <c:pt idx="14">
                  <c:v>0.002932</c:v>
                </c:pt>
                <c:pt idx="15">
                  <c:v>0.002346</c:v>
                </c:pt>
                <c:pt idx="16">
                  <c:v>0.002346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0.00225"/>
        <c:minorUnit val="0.0011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98325"/>
          <c:y val="0.48469"/>
          <c:w val="0.301675"/>
          <c:h val="0.079562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32 CPU  CRT Time (ms)</a:t>
            </a:r>
          </a:p>
        </c:rich>
      </c:tx>
      <c:layout>
        <c:manualLayout>
          <c:xMode val="edge"/>
          <c:yMode val="edge"/>
          <c:x val="0.0781121"/>
          <c:y val="0"/>
          <c:w val="0.498302"/>
          <c:h val="0.17205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20192"/>
          <c:y val="0.172056"/>
          <c:w val="0.562507"/>
          <c:h val="0.718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Algorithm Time (ms)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0.003226</c:v>
                </c:pt>
                <c:pt idx="1">
                  <c:v>0.003226</c:v>
                </c:pt>
                <c:pt idx="2">
                  <c:v>0.003226</c:v>
                </c:pt>
                <c:pt idx="3">
                  <c:v>0.003226</c:v>
                </c:pt>
                <c:pt idx="4">
                  <c:v>0.003226</c:v>
                </c:pt>
                <c:pt idx="5">
                  <c:v>0.003226</c:v>
                </c:pt>
                <c:pt idx="6">
                  <c:v>0.003226</c:v>
                </c:pt>
                <c:pt idx="7">
                  <c:v>0.003226</c:v>
                </c:pt>
                <c:pt idx="8">
                  <c:v>0.003226</c:v>
                </c:pt>
                <c:pt idx="9">
                  <c:v>0.003226</c:v>
                </c:pt>
                <c:pt idx="10">
                  <c:v>0.003226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0.05"/>
        <c:minorUnit val="0.0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89341"/>
          <c:y val="0.426643"/>
          <c:w val="0.310659"/>
          <c:h val="0.0857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32 CPU  Round RobinTime (ms)</a:t>
            </a:r>
          </a:p>
        </c:rich>
      </c:tx>
      <c:layout>
        <c:manualLayout>
          <c:xMode val="edge"/>
          <c:yMode val="edge"/>
          <c:x val="0.00147949"/>
          <c:y val="0"/>
          <c:w val="0.65624"/>
          <c:h val="0.31874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0152"/>
          <c:y val="0.318748"/>
          <c:w val="0.539047"/>
          <c:h val="0.5612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Algorithm Time (ms)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Sheet1!$B$1:$P$1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Sheet1!$B$2:$P$2</c:f>
              <c:numCache>
                <c:ptCount val="15"/>
                <c:pt idx="0">
                  <c:v>0.008503</c:v>
                </c:pt>
                <c:pt idx="1">
                  <c:v>0.003519</c:v>
                </c:pt>
                <c:pt idx="2">
                  <c:v>0.003518</c:v>
                </c:pt>
                <c:pt idx="3">
                  <c:v>0.004398</c:v>
                </c:pt>
                <c:pt idx="4">
                  <c:v>0.003226</c:v>
                </c:pt>
                <c:pt idx="5">
                  <c:v>0.002639</c:v>
                </c:pt>
                <c:pt idx="6">
                  <c:v>0.003225</c:v>
                </c:pt>
                <c:pt idx="7">
                  <c:v>0.002638</c:v>
                </c:pt>
                <c:pt idx="8">
                  <c:v>0.003519</c:v>
                </c:pt>
                <c:pt idx="9">
                  <c:v>0.003519</c:v>
                </c:pt>
                <c:pt idx="10">
                  <c:v>0.003225</c:v>
                </c:pt>
                <c:pt idx="11">
                  <c:v>0.003226</c:v>
                </c:pt>
                <c:pt idx="12">
                  <c:v>0.003518</c:v>
                </c:pt>
                <c:pt idx="13">
                  <c:v>0.002932</c:v>
                </c:pt>
                <c:pt idx="14">
                  <c:v>0.003519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0.00225"/>
        <c:minorUnit val="0.0011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93543"/>
          <c:y val="0.48252"/>
          <c:w val="0.306457"/>
          <c:h val="0.09263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 1 CPU CRT Idle Time (ms)</a:t>
            </a:r>
          </a:p>
        </c:rich>
      </c:tx>
      <c:layout>
        <c:manualLayout>
          <c:xMode val="edge"/>
          <c:yMode val="edge"/>
          <c:x val="0"/>
          <c:y val="0"/>
          <c:w val="0.696076"/>
          <c:h val="0.2983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4952"/>
          <c:y val="0.29833"/>
          <c:w val="0.521043"/>
          <c:h val="0.58857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Idle Time (ms)</c:v>
                </c:pt>
              </c:strCache>
            </c:strRef>
          </c:tx>
          <c:spPr>
            <a:noFill/>
            <a:ln w="28575" cap="flat">
              <a:solidFill>
                <a:srgbClr val="536E96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36E96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Sheet1!$B$2:$M$2</c:f>
              <c:numCache>
                <c:ptCount val="12"/>
                <c:pt idx="0">
                  <c:v>21.000000</c:v>
                </c:pt>
                <c:pt idx="1">
                  <c:v>0.004984</c:v>
                </c:pt>
                <c:pt idx="2">
                  <c:v>0.006744</c:v>
                </c:pt>
                <c:pt idx="3">
                  <c:v>0.003519</c:v>
                </c:pt>
                <c:pt idx="4">
                  <c:v>21.000000</c:v>
                </c:pt>
                <c:pt idx="5">
                  <c:v>0.003812</c:v>
                </c:pt>
                <c:pt idx="6">
                  <c:v>0.026684</c:v>
                </c:pt>
                <c:pt idx="7">
                  <c:v>0.036654</c:v>
                </c:pt>
                <c:pt idx="8">
                  <c:v>0.003226</c:v>
                </c:pt>
                <c:pt idx="9">
                  <c:v>0.009970</c:v>
                </c:pt>
                <c:pt idx="10">
                  <c:v>0.005572</c:v>
                </c:pt>
                <c:pt idx="11">
                  <c:v>0.007331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79487"/>
          <c:y val="0.48324"/>
          <c:w val="0.320513"/>
          <c:h val="0.088300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1 CPU RR  Idle Time (ms)</a:t>
            </a:r>
          </a:p>
        </c:rich>
      </c:tx>
      <c:layout>
        <c:manualLayout>
          <c:xMode val="edge"/>
          <c:yMode val="edge"/>
          <c:x val="0"/>
          <c:y val="0"/>
          <c:w val="0.708584"/>
          <c:h val="0.28907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34066"/>
          <c:y val="0.289071"/>
          <c:w val="0.516011"/>
          <c:h val="0.6009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Idle Time (ms)</c:v>
                </c:pt>
              </c:strCache>
            </c:strRef>
          </c:tx>
          <c:spPr>
            <a:noFill/>
            <a:ln w="28575" cap="flat">
              <a:solidFill>
                <a:srgbClr val="536E96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36E96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Sheet1!$B$1:$Q$1</c:f>
              <c:strCach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strCache>
            </c:strRef>
          </c:cat>
          <c:val>
            <c:numRef>
              <c:f>Sheet1!$B$2:$Q$2</c:f>
              <c:numCache>
                <c:ptCount val="16"/>
                <c:pt idx="0">
                  <c:v>15.000000</c:v>
                </c:pt>
                <c:pt idx="1">
                  <c:v>21.000000</c:v>
                </c:pt>
                <c:pt idx="2">
                  <c:v>10.000000</c:v>
                </c:pt>
                <c:pt idx="3">
                  <c:v>21.000000</c:v>
                </c:pt>
                <c:pt idx="4">
                  <c:v>15.000000</c:v>
                </c:pt>
                <c:pt idx="5">
                  <c:v>7.000000</c:v>
                </c:pt>
                <c:pt idx="6">
                  <c:v>8.000000</c:v>
                </c:pt>
                <c:pt idx="7">
                  <c:v>3.000000</c:v>
                </c:pt>
                <c:pt idx="8">
                  <c:v>6.000000</c:v>
                </c:pt>
                <c:pt idx="9">
                  <c:v>4.000000</c:v>
                </c:pt>
                <c:pt idx="10">
                  <c:v>11.000000</c:v>
                </c:pt>
                <c:pt idx="11">
                  <c:v>1.000000</c:v>
                </c:pt>
                <c:pt idx="12">
                  <c:v>14.000000</c:v>
                </c:pt>
                <c:pt idx="13">
                  <c:v>13.000000</c:v>
                </c:pt>
                <c:pt idx="14">
                  <c:v>7.000000</c:v>
                </c:pt>
                <c:pt idx="15">
                  <c:v>4.000000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56085"/>
          <c:y val="0.483565"/>
          <c:w val="0.343915"/>
          <c:h val="0.08633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58AAB"/>
                </a:solidFill>
                <a:latin typeface="Helvetica Neue Light"/>
              </a:defRPr>
            </a:pPr>
            <a:r>
              <a:rPr b="0" i="0" strike="noStrike" sz="1800" u="none">
                <a:solidFill>
                  <a:srgbClr val="558AAB"/>
                </a:solidFill>
                <a:latin typeface="Helvetica Neue Light"/>
              </a:rPr>
              <a:t>2 CPU CRT  Idle Time (ms)</a:t>
            </a:r>
          </a:p>
        </c:rich>
      </c:tx>
      <c:layout>
        <c:manualLayout>
          <c:xMode val="edge"/>
          <c:yMode val="edge"/>
          <c:x val="0.0528637"/>
          <c:y val="0"/>
          <c:w val="0.593502"/>
          <c:h val="0.21918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742226"/>
          <c:y val="0.219185"/>
          <c:w val="0.615413"/>
          <c:h val="0.64540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 Idle Time (ms)</c:v>
                </c:pt>
              </c:strCache>
            </c:strRef>
          </c:tx>
          <c:spPr>
            <a:noFill/>
            <a:ln w="28575" cap="flat">
              <a:solidFill>
                <a:srgbClr val="536E96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536E96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558AAB"/>
                    </a:solidFill>
                    <a:latin typeface="Helvetica Neue Light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Sheet1!$B$1:$AO$1</c:f>
              <c:strCach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strCache>
            </c:strRef>
          </c:cat>
          <c:val>
            <c:numRef>
              <c:f>Sheet1!$B$2:$AO$2</c:f>
              <c:numCache>
                <c:ptCount val="40"/>
                <c:pt idx="0">
                  <c:v>15.000000</c:v>
                </c:pt>
                <c:pt idx="1">
                  <c:v>37.000000</c:v>
                </c:pt>
                <c:pt idx="2">
                  <c:v>3.000000</c:v>
                </c:pt>
                <c:pt idx="3">
                  <c:v>25.000000</c:v>
                </c:pt>
                <c:pt idx="4">
                  <c:v>19.000000</c:v>
                </c:pt>
                <c:pt idx="5">
                  <c:v>42.000000</c:v>
                </c:pt>
                <c:pt idx="6">
                  <c:v>21.000000</c:v>
                </c:pt>
                <c:pt idx="7">
                  <c:v>44.000000</c:v>
                </c:pt>
                <c:pt idx="8">
                  <c:v>10.000000</c:v>
                </c:pt>
                <c:pt idx="9">
                  <c:v>33.000000</c:v>
                </c:pt>
                <c:pt idx="10">
                  <c:v>15.000000</c:v>
                </c:pt>
                <c:pt idx="11">
                  <c:v>42.000000</c:v>
                </c:pt>
                <c:pt idx="12">
                  <c:v>10.000000</c:v>
                </c:pt>
                <c:pt idx="13">
                  <c:v>33.000000</c:v>
                </c:pt>
                <c:pt idx="14">
                  <c:v>9.000000</c:v>
                </c:pt>
                <c:pt idx="15">
                  <c:v>32.000000</c:v>
                </c:pt>
                <c:pt idx="16">
                  <c:v>22.000000</c:v>
                </c:pt>
                <c:pt idx="17">
                  <c:v>15.000000</c:v>
                </c:pt>
                <c:pt idx="18">
                  <c:v>8.000000</c:v>
                </c:pt>
                <c:pt idx="19">
                  <c:v>30.000000</c:v>
                </c:pt>
                <c:pt idx="20">
                  <c:v>4.000000</c:v>
                </c:pt>
                <c:pt idx="21">
                  <c:v>27.000000</c:v>
                </c:pt>
                <c:pt idx="22">
                  <c:v>23.000000</c:v>
                </c:pt>
                <c:pt idx="23">
                  <c:v>3.000000</c:v>
                </c:pt>
                <c:pt idx="24">
                  <c:v>24.000000</c:v>
                </c:pt>
                <c:pt idx="25">
                  <c:v>12.000000</c:v>
                </c:pt>
                <c:pt idx="26">
                  <c:v>13.000000</c:v>
                </c:pt>
                <c:pt idx="27">
                  <c:v>35.000000</c:v>
                </c:pt>
                <c:pt idx="28">
                  <c:v>16.000000</c:v>
                </c:pt>
                <c:pt idx="29">
                  <c:v>38.000000</c:v>
                </c:pt>
                <c:pt idx="30">
                  <c:v>22.000000</c:v>
                </c:pt>
                <c:pt idx="31">
                  <c:v>9.000000</c:v>
                </c:pt>
                <c:pt idx="32">
                  <c:v>20.000000</c:v>
                </c:pt>
                <c:pt idx="33">
                  <c:v>44.000000</c:v>
                </c:pt>
                <c:pt idx="34">
                  <c:v>22.000000</c:v>
                </c:pt>
                <c:pt idx="35">
                  <c:v>17.000000</c:v>
                </c:pt>
                <c:pt idx="36">
                  <c:v>9.000000</c:v>
                </c:pt>
                <c:pt idx="37">
                  <c:v>34.000000</c:v>
                </c:pt>
                <c:pt idx="38">
                  <c:v>21.000000</c:v>
                </c:pt>
                <c:pt idx="39">
                  <c:v>46.000000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7B0C4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97B0C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58AAB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26719"/>
          <c:y val="0.408261"/>
          <c:w val="0.273281"/>
          <c:h val="0.10233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558AAB"/>
              </a:solidFill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49999" y="9474200"/>
            <a:ext cx="312014" cy="299822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"/>
          <p:cNvSpPr/>
          <p:nvPr/>
        </p:nvSpPr>
        <p:spPr>
          <a:xfrm>
            <a:off x="278467" y="8356598"/>
            <a:ext cx="12459507" cy="7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</a:p>
        </p:txBody>
      </p:sp>
      <p:sp>
        <p:nvSpPr>
          <p:cNvPr id="116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117" name="Image"/>
          <p:cNvSpPr/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Image"/>
          <p:cNvSpPr/>
          <p:nvPr>
            <p:ph type="pic" idx="14"/>
          </p:nvPr>
        </p:nvSpPr>
        <p:spPr>
          <a:xfrm>
            <a:off x="368898" y="368300"/>
            <a:ext cx="8140703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Image"/>
          <p:cNvSpPr/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1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"/>
          <p:cNvSpPr/>
          <p:nvPr/>
        </p:nvSpPr>
        <p:spPr>
          <a:xfrm>
            <a:off x="278467" y="8356598"/>
            <a:ext cx="12459507" cy="7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131" name="Image"/>
          <p:cNvSpPr/>
          <p:nvPr>
            <p:ph type="pic" idx="13"/>
          </p:nvPr>
        </p:nvSpPr>
        <p:spPr>
          <a:xfrm>
            <a:off x="368898" y="368300"/>
            <a:ext cx="12268203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2" name="Title Text"/>
          <p:cNvSpPr txBox="1"/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ody Level One…"/>
          <p:cNvSpPr txBox="1"/>
          <p:nvPr>
            <p:ph type="body" sz="quarter" idx="1"/>
          </p:nvPr>
        </p:nvSpPr>
        <p:spPr>
          <a:xfrm>
            <a:off x="1270000" y="4292600"/>
            <a:ext cx="10464800" cy="635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400"/>
              </a:spcBef>
              <a:buSzTx/>
              <a:buNone/>
            </a:lvl1pPr>
            <a:lvl2pPr algn="ctr">
              <a:spcBef>
                <a:spcPts val="2400"/>
              </a:spcBef>
              <a:buBlip>
                <a:blip r:embed="rId2"/>
              </a:buBlip>
            </a:lvl2pPr>
            <a:lvl3pPr algn="ctr">
              <a:spcBef>
                <a:spcPts val="2400"/>
              </a:spcBef>
              <a:buBlip>
                <a:blip r:embed="rId2"/>
              </a:buBlip>
            </a:lvl3pPr>
            <a:lvl4pPr algn="ctr">
              <a:spcBef>
                <a:spcPts val="2400"/>
              </a:spcBef>
              <a:buBlip>
                <a:blip r:embed="rId2"/>
              </a:buBlip>
            </a:lvl4pPr>
            <a:lvl5pPr algn="ctr">
              <a:spcBef>
                <a:spcPts val="2400"/>
              </a:spcBef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–Johnny Appleseed"/>
          <p:cNvSpPr txBox="1"/>
          <p:nvPr>
            <p:ph type="body" sz="quarter" idx="13"/>
          </p:nvPr>
        </p:nvSpPr>
        <p:spPr>
          <a:xfrm>
            <a:off x="1270000" y="6362698"/>
            <a:ext cx="10464800" cy="523447"/>
          </a:xfrm>
          <a:prstGeom prst="rect">
            <a:avLst/>
          </a:prstGeom>
        </p:spPr>
        <p:txBody>
          <a:bodyPr anchor="t"/>
          <a:lstStyle/>
          <a:p>
            <a:pPr marL="342264" indent="-342264" defTabSz="449833">
              <a:spcBef>
                <a:spcPts val="2400"/>
              </a:spcBef>
              <a:buBlip>
                <a:blip r:embed="rId2"/>
              </a:buBlip>
              <a:defRPr sz="2772"/>
            </a:pP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1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"/>
          <p:cNvSpPr/>
          <p:nvPr/>
        </p:nvSpPr>
        <p:spPr>
          <a:xfrm>
            <a:off x="278468" y="8356600"/>
            <a:ext cx="12459504" cy="1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</a:p>
        </p:txBody>
      </p:sp>
      <p:sp>
        <p:nvSpPr>
          <p:cNvPr id="166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167" name="Image"/>
          <p:cNvSpPr/>
          <p:nvPr>
            <p:ph type="pic" idx="13"/>
          </p:nvPr>
        </p:nvSpPr>
        <p:spPr>
          <a:xfrm>
            <a:off x="368898" y="368300"/>
            <a:ext cx="12268203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"/>
          <p:cNvSpPr/>
          <p:nvPr/>
        </p:nvSpPr>
        <p:spPr>
          <a:xfrm>
            <a:off x="278466" y="8915398"/>
            <a:ext cx="12446935" cy="7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</a:p>
        </p:txBody>
      </p:sp>
      <p:sp>
        <p:nvSpPr>
          <p:cNvPr id="22" name="Line"/>
          <p:cNvSpPr/>
          <p:nvPr/>
        </p:nvSpPr>
        <p:spPr>
          <a:xfrm>
            <a:off x="5256995" y="8902699"/>
            <a:ext cx="2" cy="592218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</a:p>
        </p:txBody>
      </p:sp>
      <p:sp>
        <p:nvSpPr>
          <p:cNvPr id="23" name="Line"/>
          <p:cNvSpPr/>
          <p:nvPr/>
        </p:nvSpPr>
        <p:spPr>
          <a:xfrm>
            <a:off x="278466" y="7188198"/>
            <a:ext cx="12446935" cy="7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</a:p>
        </p:txBody>
      </p:sp>
      <p:sp>
        <p:nvSpPr>
          <p:cNvPr id="24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6359707" y="8877300"/>
            <a:ext cx="1189181" cy="647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PROJECT"/>
          <p:cNvSpPr txBox="1"/>
          <p:nvPr>
            <p:ph type="body" sz="quarter" idx="13"/>
          </p:nvPr>
        </p:nvSpPr>
        <p:spPr>
          <a:xfrm>
            <a:off x="339852" y="7197749"/>
            <a:ext cx="935432" cy="374602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1500"/>
              </a:spcBef>
              <a:buBlip>
                <a:blip r:embed="rId3"/>
              </a:buBlip>
              <a:defRPr sz="1764"/>
            </a:pPr>
          </a:p>
        </p:txBody>
      </p:sp>
      <p:sp>
        <p:nvSpPr>
          <p:cNvPr id="27" name="DATE"/>
          <p:cNvSpPr txBox="1"/>
          <p:nvPr>
            <p:ph type="body" sz="quarter" idx="14"/>
          </p:nvPr>
        </p:nvSpPr>
        <p:spPr>
          <a:xfrm>
            <a:off x="339904" y="8912249"/>
            <a:ext cx="579733" cy="374602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1500"/>
              </a:spcBef>
              <a:buBlip>
                <a:blip r:embed="rId3"/>
              </a:buBlip>
              <a:defRPr sz="1764"/>
            </a:pPr>
          </a:p>
        </p:txBody>
      </p:sp>
      <p:sp>
        <p:nvSpPr>
          <p:cNvPr id="28" name="Client"/>
          <p:cNvSpPr txBox="1"/>
          <p:nvPr>
            <p:ph type="body" sz="quarter" idx="15"/>
          </p:nvPr>
        </p:nvSpPr>
        <p:spPr>
          <a:xfrm>
            <a:off x="5318302" y="8912249"/>
            <a:ext cx="752783" cy="374602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1500"/>
              </a:spcBef>
              <a:buBlip>
                <a:blip r:embed="rId3"/>
              </a:buBlip>
              <a:defRPr sz="1764"/>
            </a:pPr>
          </a:p>
        </p:txBody>
      </p:sp>
      <p:sp>
        <p:nvSpPr>
          <p:cNvPr id="29" name="DATE"/>
          <p:cNvSpPr txBox="1"/>
          <p:nvPr>
            <p:ph type="body" sz="quarter" idx="16"/>
          </p:nvPr>
        </p:nvSpPr>
        <p:spPr>
          <a:xfrm>
            <a:off x="1422399" y="8877300"/>
            <a:ext cx="1045163" cy="647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</a:p>
        </p:txBody>
      </p:sp>
      <p:sp>
        <p:nvSpPr>
          <p:cNvPr id="30" name="Image"/>
          <p:cNvSpPr/>
          <p:nvPr>
            <p:ph type="pic" idx="17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8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3"/>
              </a:buBlip>
            </a:pP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 4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"/>
          <p:cNvSpPr/>
          <p:nvPr/>
        </p:nvSpPr>
        <p:spPr>
          <a:xfrm>
            <a:off x="278466" y="8915398"/>
            <a:ext cx="12446935" cy="7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</a:p>
        </p:txBody>
      </p:sp>
      <p:sp>
        <p:nvSpPr>
          <p:cNvPr id="41" name="Line"/>
          <p:cNvSpPr/>
          <p:nvPr/>
        </p:nvSpPr>
        <p:spPr>
          <a:xfrm>
            <a:off x="5256995" y="8902699"/>
            <a:ext cx="2" cy="592218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</a:p>
        </p:txBody>
      </p:sp>
      <p:sp>
        <p:nvSpPr>
          <p:cNvPr id="42" name="Line"/>
          <p:cNvSpPr/>
          <p:nvPr/>
        </p:nvSpPr>
        <p:spPr>
          <a:xfrm>
            <a:off x="278466" y="7188198"/>
            <a:ext cx="12446935" cy="7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</a:p>
        </p:txBody>
      </p:sp>
      <p:sp>
        <p:nvSpPr>
          <p:cNvPr id="43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6359707" y="8877300"/>
            <a:ext cx="1189181" cy="647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PROJECT"/>
          <p:cNvSpPr txBox="1"/>
          <p:nvPr>
            <p:ph type="body" sz="quarter" idx="13"/>
          </p:nvPr>
        </p:nvSpPr>
        <p:spPr>
          <a:xfrm>
            <a:off x="339852" y="7197749"/>
            <a:ext cx="935432" cy="374602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1500"/>
              </a:spcBef>
              <a:buBlip>
                <a:blip r:embed="rId3"/>
              </a:buBlip>
              <a:defRPr sz="1764"/>
            </a:pPr>
          </a:p>
        </p:txBody>
      </p:sp>
      <p:sp>
        <p:nvSpPr>
          <p:cNvPr id="46" name="DATE"/>
          <p:cNvSpPr txBox="1"/>
          <p:nvPr>
            <p:ph type="body" sz="quarter" idx="14"/>
          </p:nvPr>
        </p:nvSpPr>
        <p:spPr>
          <a:xfrm>
            <a:off x="339904" y="8912249"/>
            <a:ext cx="579733" cy="374602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1500"/>
              </a:spcBef>
              <a:buBlip>
                <a:blip r:embed="rId3"/>
              </a:buBlip>
              <a:defRPr sz="1764"/>
            </a:pPr>
          </a:p>
        </p:txBody>
      </p:sp>
      <p:sp>
        <p:nvSpPr>
          <p:cNvPr id="47" name="Client"/>
          <p:cNvSpPr txBox="1"/>
          <p:nvPr>
            <p:ph type="body" sz="quarter" idx="15"/>
          </p:nvPr>
        </p:nvSpPr>
        <p:spPr>
          <a:xfrm>
            <a:off x="5318302" y="8912249"/>
            <a:ext cx="752783" cy="374602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1500"/>
              </a:spcBef>
              <a:buBlip>
                <a:blip r:embed="rId3"/>
              </a:buBlip>
              <a:defRPr sz="1764"/>
            </a:pPr>
          </a:p>
        </p:txBody>
      </p:sp>
      <p:sp>
        <p:nvSpPr>
          <p:cNvPr id="48" name="DATE"/>
          <p:cNvSpPr txBox="1"/>
          <p:nvPr>
            <p:ph type="body" sz="quarter" idx="16"/>
          </p:nvPr>
        </p:nvSpPr>
        <p:spPr>
          <a:xfrm>
            <a:off x="1419408" y="8877300"/>
            <a:ext cx="1045162" cy="647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</a:p>
        </p:txBody>
      </p:sp>
      <p:sp>
        <p:nvSpPr>
          <p:cNvPr id="49" name="Image"/>
          <p:cNvSpPr/>
          <p:nvPr>
            <p:ph type="pic" sz="half" idx="17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Image"/>
          <p:cNvSpPr/>
          <p:nvPr>
            <p:ph type="pic" sz="quarter" idx="18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Image"/>
          <p:cNvSpPr/>
          <p:nvPr>
            <p:ph type="pic" sz="quarter" idx="19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Image"/>
          <p:cNvSpPr/>
          <p:nvPr>
            <p:ph type="pic" sz="half" idx="20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2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3"/>
              </a:buBlip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6349999" y="9474200"/>
            <a:ext cx="312014" cy="299822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mage"/>
          <p:cNvSpPr/>
          <p:nvPr>
            <p:ph type="pic" sz="half" idx="13"/>
          </p:nvPr>
        </p:nvSpPr>
        <p:spPr>
          <a:xfrm>
            <a:off x="6921500" y="1354539"/>
            <a:ext cx="5156200" cy="70358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cap="all" sz="6500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52743" y="9476689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5C88A5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tif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tif"/><Relationship Id="rId3" Type="http://schemas.openxmlformats.org/officeDocument/2006/relationships/image" Target="../media/image3.tif"/><Relationship Id="rId4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N alternative scheduler"/>
          <p:cNvSpPr txBox="1"/>
          <p:nvPr>
            <p:ph type="body" sz="quarter" idx="1"/>
          </p:nvPr>
        </p:nvSpPr>
        <p:spPr>
          <a:xfrm>
            <a:off x="5648507" y="8877300"/>
            <a:ext cx="3922500" cy="6477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AN alternative scheduler</a:t>
            </a:r>
          </a:p>
        </p:txBody>
      </p:sp>
      <p:sp>
        <p:nvSpPr>
          <p:cNvPr id="180" name="PROJECT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578358">
              <a:spcBef>
                <a:spcPts val="0"/>
              </a:spcBef>
              <a:buSzTx/>
              <a:buNone/>
              <a:defRPr cap="all" sz="17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181" name="category"/>
          <p:cNvSpPr txBox="1"/>
          <p:nvPr>
            <p:ph type="body" idx="14"/>
          </p:nvPr>
        </p:nvSpPr>
        <p:spPr>
          <a:xfrm>
            <a:off x="273903" y="8912249"/>
            <a:ext cx="1067334" cy="374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578358">
              <a:spcBef>
                <a:spcPts val="0"/>
              </a:spcBef>
              <a:buSzTx/>
              <a:buNone/>
              <a:defRPr cap="all" sz="17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category</a:t>
            </a:r>
          </a:p>
        </p:txBody>
      </p:sp>
      <p:sp>
        <p:nvSpPr>
          <p:cNvPr id="182" name="Scheduler"/>
          <p:cNvSpPr txBox="1"/>
          <p:nvPr>
            <p:ph type="body" idx="16"/>
          </p:nvPr>
        </p:nvSpPr>
        <p:spPr>
          <a:xfrm>
            <a:off x="1422399" y="8877300"/>
            <a:ext cx="2265429" cy="647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183" name="Chinese remainder theorem"/>
          <p:cNvSpPr txBox="1"/>
          <p:nvPr>
            <p:ph type="title"/>
          </p:nvPr>
        </p:nvSpPr>
        <p:spPr>
          <a:xfrm>
            <a:off x="1422400" y="7105650"/>
            <a:ext cx="10845800" cy="1028700"/>
          </a:xfrm>
          <a:prstGeom prst="rect">
            <a:avLst/>
          </a:prstGeom>
        </p:spPr>
        <p:txBody>
          <a:bodyPr/>
          <a:lstStyle>
            <a:lvl1pPr defTabSz="490727">
              <a:defRPr sz="5400">
                <a:solidFill>
                  <a:srgbClr val="DCDEE0"/>
                </a:solidFill>
              </a:defRPr>
            </a:lvl1pPr>
          </a:lstStyle>
          <a:p>
            <a:pPr/>
            <a:r>
              <a:t>Chinese remainder theorem</a:t>
            </a:r>
          </a:p>
        </p:txBody>
      </p:sp>
      <p:sp>
        <p:nvSpPr>
          <p:cNvPr id="184" name="Shannon Stienmetz, Tri Nguyen, crystin rodrick"/>
          <p:cNvSpPr txBox="1"/>
          <p:nvPr>
            <p:ph type="body" idx="1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 sz="2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Shannon Stienmetz, Tri Nguyen, crystin Vanwagenen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098" y="342900"/>
            <a:ext cx="6756401" cy="675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seudo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00"/>
            </a:lvl1pPr>
          </a:lstStyle>
          <a:p>
            <a:pPr/>
            <a:r>
              <a:t>Pseudocode</a:t>
            </a:r>
          </a:p>
        </p:txBody>
      </p:sp>
      <p:sp>
        <p:nvSpPr>
          <p:cNvPr id="263" name="time[s] ←0                                                (time to source vertex is zero)…"/>
          <p:cNvSpPr txBox="1"/>
          <p:nvPr/>
        </p:nvSpPr>
        <p:spPr>
          <a:xfrm>
            <a:off x="834798" y="513915"/>
            <a:ext cx="11335202" cy="752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6"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time[s] ←0                                                (time to source vertex is zero)</a:t>
            </a:r>
          </a:p>
          <a:p>
            <a:pPr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for all v ∈ V–{s}</a:t>
            </a:r>
          </a:p>
          <a:p>
            <a:pPr lvl="7"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       do time[v] ←∞                                    (set all other times to infinity)</a:t>
            </a:r>
          </a:p>
          <a:p>
            <a:pPr lvl="1"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S←∅                                                        (S, set of visited vertices - initially empty)</a:t>
            </a:r>
          </a:p>
          <a:p>
            <a:pPr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Q←V                                                        (Q, queue initially contains all vertices)</a:t>
            </a:r>
          </a:p>
          <a:p>
            <a:pPr lvl="2"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while Q ≠∅                                                (while the queue is not empty)</a:t>
            </a:r>
          </a:p>
          <a:p>
            <a:pPr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do u ← minTime(Q, time)                            (get element of Q with the min time)</a:t>
            </a:r>
          </a:p>
          <a:p>
            <a:pPr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       S←S∪{u}                                           (add u to list of visited vertices)</a:t>
            </a:r>
          </a:p>
          <a:p>
            <a:pPr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       for all v ∈ neighbors[u]</a:t>
            </a:r>
          </a:p>
          <a:p>
            <a:pPr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       do if time[v] &gt; time[u] + w(u, v)             (if new shortest path found)</a:t>
            </a:r>
          </a:p>
          <a:p>
            <a:pPr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                  then d[v] ←d[u] + w(u, v)          (set new value of shortest path)</a:t>
            </a:r>
          </a:p>
          <a:p>
            <a:pPr lvl="6"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                                                                (if desired, add traceback code)</a:t>
            </a:r>
          </a:p>
          <a:p>
            <a:pPr algn="l">
              <a:defRPr sz="2700">
                <a:solidFill>
                  <a:srgbClr val="FFFFFF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return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Image"/>
          <p:cNvGrpSpPr/>
          <p:nvPr/>
        </p:nvGrpSpPr>
        <p:grpSpPr>
          <a:xfrm>
            <a:off x="1568739" y="2398226"/>
            <a:ext cx="9474201" cy="4673603"/>
            <a:chOff x="0" y="0"/>
            <a:chExt cx="9474200" cy="4673601"/>
          </a:xfrm>
        </p:grpSpPr>
        <p:pic>
          <p:nvPicPr>
            <p:cNvPr id="26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03200"/>
              <a:ext cx="9067801" cy="4229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474201" cy="46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8" name="Graph Example"/>
          <p:cNvSpPr txBox="1"/>
          <p:nvPr/>
        </p:nvSpPr>
        <p:spPr>
          <a:xfrm>
            <a:off x="3917493" y="694546"/>
            <a:ext cx="4776693" cy="135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chemeClr val="accent5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Graph Example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600" y="3496164"/>
            <a:ext cx="1589223" cy="2761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5582" y="3454720"/>
            <a:ext cx="2979791" cy="2761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65130" y="3454720"/>
            <a:ext cx="2429921" cy="2761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39730" y="3422336"/>
            <a:ext cx="2979791" cy="2761273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TEP BY STEP"/>
          <p:cNvSpPr txBox="1"/>
          <p:nvPr/>
        </p:nvSpPr>
        <p:spPr>
          <a:xfrm>
            <a:off x="4068563" y="1166389"/>
            <a:ext cx="4867673" cy="1309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solidFill>
                  <a:schemeClr val="accent2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STEP BY STEP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3"/>
      <p:bldP build="whole" bldLvl="1" animBg="1" rev="0" advAuto="0" spid="272" grpId="2"/>
      <p:bldP build="whole" bldLvl="1" animBg="1" rev="0" advAuto="0" spid="27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Input t0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00"/>
            </a:lvl1pPr>
          </a:lstStyle>
          <a:p>
            <a:pPr/>
            <a:r>
              <a:t>Input t0 output</a:t>
            </a:r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3105" y="4847182"/>
            <a:ext cx="6196239" cy="33126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" name="Image"/>
          <p:cNvGrpSpPr/>
          <p:nvPr/>
        </p:nvGrpSpPr>
        <p:grpSpPr>
          <a:xfrm>
            <a:off x="2390721" y="414748"/>
            <a:ext cx="7681008" cy="3837282"/>
            <a:chOff x="0" y="0"/>
            <a:chExt cx="7681007" cy="3837280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199"/>
              <a:ext cx="7274609" cy="33927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7681009" cy="3837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Weighted directed acyclic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/>
            </a:lvl1pPr>
          </a:lstStyle>
          <a:p>
            <a:pPr/>
            <a:r>
              <a:t>Analysis</a:t>
            </a:r>
          </a:p>
        </p:txBody>
      </p:sp>
      <p:sp>
        <p:nvSpPr>
          <p:cNvPr id="283" name="by Crysti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2100"/>
            </a:lvl1pPr>
          </a:lstStyle>
          <a:p>
            <a:pPr/>
            <a:r>
              <a:t>by SHAnnon</a:t>
            </a:r>
          </a:p>
        </p:txBody>
      </p:sp>
      <p:sp>
        <p:nvSpPr>
          <p:cNvPr id="284" name="TextBox 3"/>
          <p:cNvSpPr txBox="1"/>
          <p:nvPr/>
        </p:nvSpPr>
        <p:spPr>
          <a:xfrm>
            <a:off x="594844" y="2113829"/>
            <a:ext cx="10439401" cy="414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C00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How did we analyze?</a:t>
            </a: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C00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Created a simulation scenario that tested Round Robin against our algorithm.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2A4556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Tapped into the Algorithm time and CPU use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Ran tests from 1 CPU to 64 CPUs averaging 15 threads per CPU.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00206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Generated CSV files for CPU #, Idle Time and Algorithm, Processing Time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00206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2400">
                <a:solidFill>
                  <a:srgbClr val="92D05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Generated some graphs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Algorithm Performance</a:t>
            </a:r>
          </a:p>
        </p:txBody>
      </p:sp>
      <p:sp>
        <p:nvSpPr>
          <p:cNvPr id="287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Ave 56us (CRT)  23us (Round Robin)  </a:t>
            </a:r>
          </a:p>
        </p:txBody>
      </p:sp>
      <p:graphicFrame>
        <p:nvGraphicFramePr>
          <p:cNvPr id="288" name="Picture Placeholder 4"/>
          <p:cNvGraphicFramePr/>
          <p:nvPr/>
        </p:nvGraphicFramePr>
        <p:xfrm>
          <a:off x="364484" y="440146"/>
          <a:ext cx="4236564" cy="25124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89" name="Chart 5"/>
          <p:cNvGraphicFramePr/>
          <p:nvPr/>
        </p:nvGraphicFramePr>
        <p:xfrm>
          <a:off x="5130544" y="282531"/>
          <a:ext cx="4883406" cy="272560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290" name="Chart 6"/>
          <p:cNvGraphicFramePr/>
          <p:nvPr/>
        </p:nvGraphicFramePr>
        <p:xfrm>
          <a:off x="329861" y="3191037"/>
          <a:ext cx="4812794" cy="244969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291" name="Chart 7"/>
          <p:cNvGraphicFramePr/>
          <p:nvPr/>
        </p:nvGraphicFramePr>
        <p:xfrm>
          <a:off x="5130544" y="3051337"/>
          <a:ext cx="4883406" cy="272560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292" name="Chart 8"/>
          <p:cNvGraphicFramePr/>
          <p:nvPr/>
        </p:nvGraphicFramePr>
        <p:xfrm>
          <a:off x="400473" y="5807439"/>
          <a:ext cx="4742182" cy="244969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293" name="Chart 9"/>
          <p:cNvGraphicFramePr/>
          <p:nvPr/>
        </p:nvGraphicFramePr>
        <p:xfrm>
          <a:off x="5206745" y="5934440"/>
          <a:ext cx="4807205" cy="219887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294" name="TextBox 10"/>
          <p:cNvSpPr txBox="1"/>
          <p:nvPr/>
        </p:nvSpPr>
        <p:spPr>
          <a:xfrm>
            <a:off x="9550400" y="332696"/>
            <a:ext cx="2783349" cy="9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Slightly faster than RR because it finds first CPU and runs</a:t>
            </a:r>
          </a:p>
        </p:txBody>
      </p:sp>
      <p:sp>
        <p:nvSpPr>
          <p:cNvPr id="295" name="TextBox 11"/>
          <p:cNvSpPr txBox="1"/>
          <p:nvPr/>
        </p:nvSpPr>
        <p:spPr>
          <a:xfrm>
            <a:off x="9702800" y="3403693"/>
            <a:ext cx="2783349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Slower than RR</a:t>
            </a:r>
          </a:p>
        </p:txBody>
      </p:sp>
      <p:sp>
        <p:nvSpPr>
          <p:cNvPr id="296" name="TextBox 12"/>
          <p:cNvSpPr txBox="1"/>
          <p:nvPr/>
        </p:nvSpPr>
        <p:spPr>
          <a:xfrm>
            <a:off x="9855200" y="6098494"/>
            <a:ext cx="2783349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Slower than RR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Algorithm Efficiency (Graphs of Idle Times)</a:t>
            </a:r>
          </a:p>
        </p:txBody>
      </p:sp>
      <p:graphicFrame>
        <p:nvGraphicFramePr>
          <p:cNvPr id="299" name="Chart 10"/>
          <p:cNvGraphicFramePr/>
          <p:nvPr/>
        </p:nvGraphicFramePr>
        <p:xfrm>
          <a:off x="839278" y="472305"/>
          <a:ext cx="3796117" cy="234936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00" name="Picture Placeholder 11"/>
          <p:cNvGraphicFramePr/>
          <p:nvPr/>
        </p:nvGraphicFramePr>
        <p:xfrm>
          <a:off x="5906749" y="384542"/>
          <a:ext cx="3537797" cy="242461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301" name="Chart 12"/>
          <p:cNvGraphicFramePr/>
          <p:nvPr/>
        </p:nvGraphicFramePr>
        <p:xfrm>
          <a:off x="708068" y="3177609"/>
          <a:ext cx="4452197" cy="192296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302" name="Chart 13"/>
          <p:cNvGraphicFramePr/>
          <p:nvPr/>
        </p:nvGraphicFramePr>
        <p:xfrm>
          <a:off x="5792449" y="2994390"/>
          <a:ext cx="3766398" cy="227411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303" name="Chart 16"/>
          <p:cNvGraphicFramePr/>
          <p:nvPr/>
        </p:nvGraphicFramePr>
        <p:xfrm>
          <a:off x="602151" y="5360966"/>
          <a:ext cx="4452196" cy="272560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304" name="Chart 17"/>
          <p:cNvGraphicFramePr/>
          <p:nvPr/>
        </p:nvGraphicFramePr>
        <p:xfrm>
          <a:off x="5378938" y="5640365"/>
          <a:ext cx="4452197" cy="244969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305" name="TextBox 18"/>
          <p:cNvSpPr txBox="1"/>
          <p:nvPr/>
        </p:nvSpPr>
        <p:spPr>
          <a:xfrm>
            <a:off x="9702800" y="1517462"/>
            <a:ext cx="2590801" cy="6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CRT Spikes On Certain CPU’s</a:t>
            </a:r>
          </a:p>
        </p:txBody>
      </p:sp>
      <p:sp>
        <p:nvSpPr>
          <p:cNvPr id="306" name="TextBox 19"/>
          <p:cNvSpPr txBox="1"/>
          <p:nvPr/>
        </p:nvSpPr>
        <p:spPr>
          <a:xfrm>
            <a:off x="9252653" y="4056532"/>
            <a:ext cx="2783349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CRT Equals RR</a:t>
            </a:r>
          </a:p>
        </p:txBody>
      </p:sp>
      <p:sp>
        <p:nvSpPr>
          <p:cNvPr id="307" name="TextBox 20"/>
          <p:cNvSpPr txBox="1"/>
          <p:nvPr/>
        </p:nvSpPr>
        <p:spPr>
          <a:xfrm>
            <a:off x="9941958" y="5909353"/>
            <a:ext cx="2849718" cy="9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CRT Leaves other CPU’s Unused while </a:t>
            </a:r>
            <a:endParaRPr>
              <a:solidFill>
                <a:srgbClr val="558AAB"/>
              </a:solidFill>
            </a:endParaRPr>
          </a:p>
          <a:p>
            <a:pPr algn="l"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RR Evenly Allocates</a:t>
            </a:r>
          </a:p>
        </p:txBody>
      </p:sp>
      <p:sp>
        <p:nvSpPr>
          <p:cNvPr id="308" name="TextBox 14"/>
          <p:cNvSpPr txBox="1"/>
          <p:nvPr/>
        </p:nvSpPr>
        <p:spPr>
          <a:xfrm>
            <a:off x="9245600" y="7558996"/>
            <a:ext cx="350520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800">
                <a:solidFill>
                  <a:srgbClr val="00B05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Note: These are Idle times of many cycles CPUs 0 - 63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Clear Evidence of efficiency</a:t>
            </a:r>
          </a:p>
        </p:txBody>
      </p:sp>
      <p:graphicFrame>
        <p:nvGraphicFramePr>
          <p:cNvPr id="311" name="Chart 14"/>
          <p:cNvGraphicFramePr/>
          <p:nvPr/>
        </p:nvGraphicFramePr>
        <p:xfrm>
          <a:off x="345514" y="379443"/>
          <a:ext cx="5193567" cy="438452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12" name="Chart 15"/>
          <p:cNvGraphicFramePr/>
          <p:nvPr/>
        </p:nvGraphicFramePr>
        <p:xfrm>
          <a:off x="6047813" y="448183"/>
          <a:ext cx="5062244" cy="423402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313" name="TextBox 21"/>
          <p:cNvSpPr txBox="1"/>
          <p:nvPr/>
        </p:nvSpPr>
        <p:spPr>
          <a:xfrm>
            <a:off x="510456" y="6737352"/>
            <a:ext cx="6400803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Note:  The RR algorithm (Left) dishes out processing in order </a:t>
            </a:r>
          </a:p>
        </p:txBody>
      </p:sp>
      <p:sp>
        <p:nvSpPr>
          <p:cNvPr id="314" name="TextBox 23"/>
          <p:cNvSpPr txBox="1"/>
          <p:nvPr/>
        </p:nvSpPr>
        <p:spPr>
          <a:xfrm>
            <a:off x="510457" y="7440323"/>
            <a:ext cx="10058401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Our algorithm (right) more evenly distributes the processing based upon unused CPU cycles</a:t>
            </a:r>
          </a:p>
        </p:txBody>
      </p:sp>
      <p:sp>
        <p:nvSpPr>
          <p:cNvPr id="315" name="TextBox 4"/>
          <p:cNvSpPr txBox="1"/>
          <p:nvPr/>
        </p:nvSpPr>
        <p:spPr>
          <a:xfrm>
            <a:off x="1549400" y="4781599"/>
            <a:ext cx="9144000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CPU vs Idle Time (64 CPUs 15 threads)</a:t>
            </a:r>
          </a:p>
        </p:txBody>
      </p:sp>
      <p:sp>
        <p:nvSpPr>
          <p:cNvPr id="316" name="TextBox 8"/>
          <p:cNvSpPr txBox="1"/>
          <p:nvPr/>
        </p:nvSpPr>
        <p:spPr>
          <a:xfrm>
            <a:off x="510456" y="6034381"/>
            <a:ext cx="6400803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8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Note: This is the Idle times of 1 cycle of CPUs 0 - 63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ONTRIB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/>
            </a:lvl1pPr>
          </a:lstStyle>
          <a:p>
            <a:pPr/>
            <a:r>
              <a:t>CONTRIBUTIONS </a:t>
            </a:r>
          </a:p>
        </p:txBody>
      </p:sp>
      <p:sp>
        <p:nvSpPr>
          <p:cNvPr id="319" name="TextBox 3"/>
          <p:cNvSpPr txBox="1"/>
          <p:nvPr/>
        </p:nvSpPr>
        <p:spPr>
          <a:xfrm>
            <a:off x="976345" y="2165774"/>
            <a:ext cx="10439401" cy="512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  <a:defRPr sz="2700">
                <a:solidFill>
                  <a:srgbClr val="C00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Developed a fully functional scheduling algorithm</a:t>
            </a:r>
          </a:p>
          <a:p>
            <a:pPr marL="571500" indent="-571500" algn="l">
              <a:buSzPct val="100000"/>
              <a:buFont typeface="Arial"/>
              <a:buChar char="•"/>
              <a:defRPr sz="2700">
                <a:solidFill>
                  <a:srgbClr val="C00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2700"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Developed a computer simulator capable of CPU’s, threads, processes etc.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27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27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Developed a comprehensive graph engine.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27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2700">
                <a:solidFill>
                  <a:srgbClr val="2A4556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Developed a technique using CRT that predicts a schedule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2700">
                <a:solidFill>
                  <a:srgbClr val="00206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2700">
                <a:solidFill>
                  <a:srgbClr val="00206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Developed a fairly fast scheduler algorithm that appears to even distribute tasks to idle CPUs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DRAWB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/>
            </a:lvl1pPr>
          </a:lstStyle>
          <a:p>
            <a:pPr/>
            <a:r>
              <a:t>DRAWBACKS</a:t>
            </a:r>
          </a:p>
        </p:txBody>
      </p:sp>
      <p:sp>
        <p:nvSpPr>
          <p:cNvPr id="322" name="TextBox 1"/>
          <p:cNvSpPr txBox="1"/>
          <p:nvPr/>
        </p:nvSpPr>
        <p:spPr>
          <a:xfrm>
            <a:off x="1282699" y="1715556"/>
            <a:ext cx="10439401" cy="6669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C00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Using simulated hardware has drawbacks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0070C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Would have been nice to fully analyze diverse types of schedulers beyond the RR.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Did not have time to do another full optimization pass to improve performance.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FFFB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The algorithm does not serve purpose under 1-2 CPUs.</a:t>
            </a: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As CPU’s increase our algorithm becomes slower.</a:t>
            </a:r>
            <a:endParaRPr>
              <a:solidFill>
                <a:srgbClr val="558AAB"/>
              </a:solidFill>
            </a:endParaRP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30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/>
            </a:lvl1pPr>
          </a:lstStyle>
          <a:p>
            <a:pPr/>
            <a:r>
              <a:t>Motivation</a:t>
            </a:r>
          </a:p>
        </p:txBody>
      </p:sp>
      <p:sp>
        <p:nvSpPr>
          <p:cNvPr id="188" name="OTHER THAN TO GET A GOOD GRADE FOR OPERATING SYSTEM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2100"/>
            </a:lvl1pPr>
          </a:lstStyle>
          <a:p>
            <a:pPr/>
            <a:r>
              <a:t>OTHER THAN TO GET A GOOD GRADE FOR OPERATING SYSTEMS </a:t>
            </a:r>
          </a:p>
        </p:txBody>
      </p:sp>
      <p:sp>
        <p:nvSpPr>
          <p:cNvPr id="189" name="HERE IS WHERE WE LIST THE GOALS"/>
          <p:cNvSpPr txBox="1"/>
          <p:nvPr/>
        </p:nvSpPr>
        <p:spPr>
          <a:xfrm>
            <a:off x="1203022" y="2515530"/>
            <a:ext cx="9814643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The Purpose/Motivation</a:t>
            </a:r>
          </a:p>
        </p:txBody>
      </p:sp>
      <p:sp>
        <p:nvSpPr>
          <p:cNvPr id="190" name="Our goals are"/>
          <p:cNvSpPr txBox="1"/>
          <p:nvPr/>
        </p:nvSpPr>
        <p:spPr>
          <a:xfrm>
            <a:off x="1186632" y="3893542"/>
            <a:ext cx="9502243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Clr>
                <a:srgbClr val="777775"/>
              </a:buClr>
              <a:buSzPct val="115000"/>
              <a:buChar char="*"/>
              <a:defRPr sz="2400">
                <a:solidFill>
                  <a:srgbClr val="2A4556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To create an algorithm that is biased for un-busy CPU’s and busy Threads</a:t>
            </a:r>
            <a:endParaRPr>
              <a:solidFill>
                <a:srgbClr val="DCDEE0"/>
              </a:solidFill>
            </a:endParaRPr>
          </a:p>
          <a:p>
            <a:pPr marL="444500" indent="-444500" algn="l">
              <a:buClr>
                <a:srgbClr val="777775"/>
              </a:buClr>
              <a:buSzPct val="115000"/>
              <a:buChar char="*"/>
              <a:defRPr sz="2400">
                <a:solidFill>
                  <a:srgbClr val="DCDEE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444500" indent="-444500" algn="l">
              <a:buClr>
                <a:srgbClr val="777775"/>
              </a:buClr>
              <a:buSzPct val="115000"/>
              <a:buChar char="*"/>
              <a:defRPr sz="2400">
                <a:solidFill>
                  <a:srgbClr val="DCDEE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We created the algorithms using Java</a:t>
            </a:r>
          </a:p>
          <a:p>
            <a:pPr marL="444500" indent="-444500" algn="l">
              <a:buClr>
                <a:srgbClr val="777775"/>
              </a:buClr>
              <a:buSzPct val="115000"/>
              <a:buChar char="*"/>
              <a:defRPr sz="2400">
                <a:solidFill>
                  <a:srgbClr val="DCDEE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marL="444500" indent="-444500" algn="l">
              <a:buClr>
                <a:srgbClr val="777775"/>
              </a:buClr>
              <a:buSzPct val="115000"/>
              <a:buChar char="*"/>
              <a:defRPr sz="2400">
                <a:solidFill>
                  <a:srgbClr val="00206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We decided to create a full computer simulator to test our scheduler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Questions"/>
          <p:cNvSpPr txBox="1"/>
          <p:nvPr/>
        </p:nvSpPr>
        <p:spPr>
          <a:xfrm>
            <a:off x="400960" y="8436819"/>
            <a:ext cx="2323949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Questions</a:t>
            </a:r>
          </a:p>
        </p:txBody>
      </p:sp>
      <p:pic>
        <p:nvPicPr>
          <p:cNvPr id="3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683" y="1051982"/>
            <a:ext cx="5273874" cy="6704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1733" y="2535259"/>
            <a:ext cx="7176406" cy="5741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The Algorithm</a:t>
            </a:r>
          </a:p>
        </p:txBody>
      </p:sp>
      <p:sp>
        <p:nvSpPr>
          <p:cNvPr id="193" name="TextBox 6"/>
          <p:cNvSpPr txBox="1"/>
          <p:nvPr/>
        </p:nvSpPr>
        <p:spPr>
          <a:xfrm>
            <a:off x="758722" y="1180956"/>
            <a:ext cx="5715003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5750" indent="-285750" algn="l">
              <a:buSzPct val="100000"/>
              <a:buFont typeface="Arial"/>
              <a:buChar char="•"/>
              <a:defRPr sz="18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Initially no schedule so just do Round Robin to sample.</a:t>
            </a:r>
          </a:p>
        </p:txBody>
      </p:sp>
      <p:sp>
        <p:nvSpPr>
          <p:cNvPr id="194" name="TextBox 7"/>
          <p:cNvSpPr txBox="1"/>
          <p:nvPr/>
        </p:nvSpPr>
        <p:spPr>
          <a:xfrm>
            <a:off x="757902" y="1776931"/>
            <a:ext cx="57150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5750" indent="-285750" algn="l">
              <a:buSzPct val="100000"/>
              <a:buFont typeface="Arial"/>
              <a:buChar char="•"/>
              <a:defRPr sz="18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Sample CPU idle and thread use time</a:t>
            </a:r>
          </a:p>
        </p:txBody>
      </p:sp>
      <p:sp>
        <p:nvSpPr>
          <p:cNvPr id="195" name="TextBox 8"/>
          <p:cNvSpPr txBox="1"/>
          <p:nvPr/>
        </p:nvSpPr>
        <p:spPr>
          <a:xfrm>
            <a:off x="757902" y="2346317"/>
            <a:ext cx="57150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5750" indent="-285750" algn="l">
              <a:buSzPct val="100000"/>
              <a:buFont typeface="Arial"/>
              <a:buChar char="•"/>
              <a:defRPr sz="18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Take CPU times and shift to nearest prime numbers</a:t>
            </a:r>
          </a:p>
        </p:txBody>
      </p:sp>
      <p:sp>
        <p:nvSpPr>
          <p:cNvPr id="196" name="TextBox 9"/>
          <p:cNvSpPr txBox="1"/>
          <p:nvPr/>
        </p:nvSpPr>
        <p:spPr>
          <a:xfrm>
            <a:off x="791495" y="2941611"/>
            <a:ext cx="57150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5750" indent="-285750" algn="l">
              <a:buSzPct val="100000"/>
              <a:buFont typeface="Arial"/>
              <a:buChar char="•"/>
              <a:defRPr sz="18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Recall CRT requires relatively prime values</a:t>
            </a:r>
          </a:p>
        </p:txBody>
      </p:sp>
      <p:sp>
        <p:nvSpPr>
          <p:cNvPr id="197" name="TextBox 10"/>
          <p:cNvSpPr txBox="1"/>
          <p:nvPr/>
        </p:nvSpPr>
        <p:spPr>
          <a:xfrm>
            <a:off x="791495" y="3536904"/>
            <a:ext cx="5715003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5750" indent="-285750" algn="l">
              <a:buSzPct val="100000"/>
              <a:buFont typeface="Arial"/>
              <a:buChar char="•"/>
              <a:defRPr sz="18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Sole the CRT for x</a:t>
            </a:r>
          </a:p>
        </p:txBody>
      </p:sp>
      <p:sp>
        <p:nvSpPr>
          <p:cNvPr id="198" name="TextBox 11"/>
          <p:cNvSpPr txBox="1"/>
          <p:nvPr/>
        </p:nvSpPr>
        <p:spPr>
          <a:xfrm>
            <a:off x="791495" y="4076208"/>
            <a:ext cx="5715003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5750" indent="-285750" algn="l">
              <a:buSzPct val="100000"/>
              <a:buFont typeface="Arial"/>
              <a:buChar char="•"/>
              <a:defRPr sz="18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Compute start time of each thread as a factor of x mod the largest thread duration</a:t>
            </a:r>
          </a:p>
        </p:txBody>
      </p:sp>
      <p:sp>
        <p:nvSpPr>
          <p:cNvPr id="199" name="TextBox 12"/>
          <p:cNvSpPr txBox="1"/>
          <p:nvPr/>
        </p:nvSpPr>
        <p:spPr>
          <a:xfrm>
            <a:off x="791495" y="4879829"/>
            <a:ext cx="5715003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5750" indent="-285750" algn="l">
              <a:buSzPct val="100000"/>
              <a:buFont typeface="Arial"/>
              <a:buChar char="•"/>
              <a:defRPr sz="18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Assign CPU times to vertices </a:t>
            </a:r>
          </a:p>
        </p:txBody>
      </p:sp>
      <p:grpSp>
        <p:nvGrpSpPr>
          <p:cNvPr id="202" name="TextBox 13"/>
          <p:cNvGrpSpPr/>
          <p:nvPr/>
        </p:nvGrpSpPr>
        <p:grpSpPr>
          <a:xfrm>
            <a:off x="758722" y="5490206"/>
            <a:ext cx="5715003" cy="656593"/>
            <a:chOff x="0" y="-1"/>
            <a:chExt cx="5715001" cy="656592"/>
          </a:xfrm>
        </p:grpSpPr>
        <p:sp>
          <p:nvSpPr>
            <p:cNvPr id="200" name="Rectangle"/>
            <p:cNvSpPr/>
            <p:nvPr/>
          </p:nvSpPr>
          <p:spPr>
            <a:xfrm>
              <a:off x="-1" y="-1"/>
              <a:ext cx="5715003" cy="656593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solidFill>
                    <a:srgbClr val="558AAB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sp>
          <p:nvSpPr>
            <p:cNvPr id="201" name="Text"/>
            <p:cNvSpPr txBox="1"/>
            <p:nvPr/>
          </p:nvSpPr>
          <p:spPr>
            <a:xfrm>
              <a:off x="-1" y="-2"/>
              <a:ext cx="5715003" cy="637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AB7655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203" name="TextBox 14"/>
          <p:cNvSpPr txBox="1"/>
          <p:nvPr/>
        </p:nvSpPr>
        <p:spPr>
          <a:xfrm>
            <a:off x="791495" y="6222753"/>
            <a:ext cx="5715003" cy="6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5750" indent="-285750" algn="l">
              <a:buSzPct val="100000"/>
              <a:buFont typeface="Arial"/>
              <a:buChar char="•"/>
              <a:defRPr sz="18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Use Dijkstra to find “optimal” paths (relaxing edges into the closest vertex)</a:t>
            </a:r>
          </a:p>
        </p:txBody>
      </p:sp>
      <p:sp>
        <p:nvSpPr>
          <p:cNvPr id="204" name="TextBox 15"/>
          <p:cNvSpPr txBox="1"/>
          <p:nvPr/>
        </p:nvSpPr>
        <p:spPr>
          <a:xfrm>
            <a:off x="791495" y="7040905"/>
            <a:ext cx="5715003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5750" indent="-285750" algn="l">
              <a:buSzPct val="100000"/>
              <a:buFont typeface="Arial"/>
              <a:buChar char="•"/>
              <a:defRPr sz="18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This effectively assigns each thread (time needed) to the closest CPU (time available)</a:t>
            </a:r>
          </a:p>
        </p:txBody>
      </p:sp>
      <p:sp>
        <p:nvSpPr>
          <p:cNvPr id="205" name="TextBox 16"/>
          <p:cNvSpPr txBox="1"/>
          <p:nvPr/>
        </p:nvSpPr>
        <p:spPr>
          <a:xfrm>
            <a:off x="746430" y="438199"/>
            <a:ext cx="8803972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A7A7A7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How It Works</a:t>
            </a:r>
          </a:p>
        </p:txBody>
      </p:sp>
      <p:sp>
        <p:nvSpPr>
          <p:cNvPr id="206" name="Rectangle 18"/>
          <p:cNvSpPr/>
          <p:nvPr/>
        </p:nvSpPr>
        <p:spPr>
          <a:xfrm>
            <a:off x="7101757" y="2566461"/>
            <a:ext cx="1295402" cy="284659"/>
          </a:xfrm>
          <a:prstGeom prst="rect">
            <a:avLst/>
          </a:prstGeom>
          <a:gradFill>
            <a:gsLst>
              <a:gs pos="0">
                <a:srgbClr val="A01412"/>
              </a:gs>
              <a:gs pos="100000">
                <a:srgbClr val="EBA1A0"/>
              </a:gs>
            </a:gsLst>
            <a:lin ang="16200000"/>
          </a:gradFill>
          <a:ln>
            <a:solidFill>
              <a:srgbClr val="8F211F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DEDED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CPUS/Threads</a:t>
            </a:r>
          </a:p>
        </p:txBody>
      </p:sp>
      <p:cxnSp>
        <p:nvCxnSpPr>
          <p:cNvPr id="207" name="Elbow Connector 20"/>
          <p:cNvCxnSpPr>
            <a:stCxn id="206" idx="0"/>
            <a:endCxn id="208" idx="0"/>
          </p:cNvCxnSpPr>
          <p:nvPr/>
        </p:nvCxnSpPr>
        <p:spPr>
          <a:xfrm>
            <a:off x="7747000" y="2705100"/>
            <a:ext cx="977900" cy="1270000"/>
          </a:xfrm>
          <a:prstGeom prst="bentConnector2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</p:cxnSp>
      <p:sp>
        <p:nvSpPr>
          <p:cNvPr id="208" name="Rectangle 21"/>
          <p:cNvSpPr/>
          <p:nvPr/>
        </p:nvSpPr>
        <p:spPr>
          <a:xfrm>
            <a:off x="7967815" y="3831289"/>
            <a:ext cx="1524002" cy="284659"/>
          </a:xfrm>
          <a:prstGeom prst="rect">
            <a:avLst/>
          </a:prstGeom>
          <a:gradFill>
            <a:gsLst>
              <a:gs pos="0">
                <a:srgbClr val="573A77"/>
              </a:gs>
              <a:gs pos="100000">
                <a:srgbClr val="BFB3D3"/>
              </a:gs>
            </a:gsLst>
            <a:lin ang="16200000"/>
          </a:gradFill>
          <a:ln>
            <a:solidFill>
              <a:srgbClr val="553E6F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DEDED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Time Sampler</a:t>
            </a:r>
          </a:p>
        </p:txBody>
      </p:sp>
      <p:sp>
        <p:nvSpPr>
          <p:cNvPr id="209" name="Rectangle 27"/>
          <p:cNvSpPr/>
          <p:nvPr/>
        </p:nvSpPr>
        <p:spPr>
          <a:xfrm>
            <a:off x="8882932" y="4810159"/>
            <a:ext cx="1771652" cy="562636"/>
          </a:xfrm>
          <a:prstGeom prst="rect">
            <a:avLst/>
          </a:prstGeom>
          <a:gradFill>
            <a:gsLst>
              <a:gs pos="0">
                <a:srgbClr val="D75F0A"/>
              </a:gs>
              <a:gs pos="100000">
                <a:schemeClr val="accent4">
                  <a:hueOff val="-632405"/>
                  <a:satOff val="30222"/>
                  <a:lumOff val="36827"/>
                </a:schemeClr>
              </a:gs>
            </a:gsLst>
            <a:lin ang="16200000"/>
          </a:gradFill>
          <a:ln>
            <a:solidFill>
              <a:srgbClr val="BE601D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DEDED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(CRT) Initial Schedule</a:t>
            </a:r>
          </a:p>
        </p:txBody>
      </p:sp>
      <p:cxnSp>
        <p:nvCxnSpPr>
          <p:cNvPr id="210" name="Elbow Connector 29"/>
          <p:cNvCxnSpPr>
            <a:stCxn id="208" idx="0"/>
            <a:endCxn id="209" idx="0"/>
          </p:cNvCxnSpPr>
          <p:nvPr/>
        </p:nvCxnSpPr>
        <p:spPr>
          <a:xfrm>
            <a:off x="8724900" y="3975100"/>
            <a:ext cx="1041400" cy="1117600"/>
          </a:xfrm>
          <a:prstGeom prst="bentConnector2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</p:cxnSp>
      <p:sp>
        <p:nvSpPr>
          <p:cNvPr id="211" name="Rectangle 31"/>
          <p:cNvSpPr/>
          <p:nvPr/>
        </p:nvSpPr>
        <p:spPr>
          <a:xfrm>
            <a:off x="10073557" y="5978447"/>
            <a:ext cx="2322257" cy="562637"/>
          </a:xfrm>
          <a:prstGeom prst="rect">
            <a:avLst/>
          </a:prstGeom>
          <a:gradFill>
            <a:gsLst>
              <a:gs pos="0">
                <a:srgbClr val="4D6FA2"/>
              </a:gs>
              <a:gs pos="100000">
                <a:srgbClr val="ACC0E9"/>
              </a:gs>
            </a:gsLst>
            <a:lin ang="16200000"/>
          </a:gradFill>
          <a:ln>
            <a:solidFill>
              <a:srgbClr val="536E96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DEDED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(Graph) Optimal Schedule</a:t>
            </a:r>
          </a:p>
        </p:txBody>
      </p:sp>
      <p:cxnSp>
        <p:nvCxnSpPr>
          <p:cNvPr id="212" name="Elbow Connector 33"/>
          <p:cNvCxnSpPr>
            <a:stCxn id="209" idx="0"/>
            <a:endCxn id="211" idx="0"/>
          </p:cNvCxnSpPr>
          <p:nvPr/>
        </p:nvCxnSpPr>
        <p:spPr>
          <a:xfrm>
            <a:off x="9766300" y="5092700"/>
            <a:ext cx="1473200" cy="1168400"/>
          </a:xfrm>
          <a:prstGeom prst="bentConnector2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</p:cxnSp>
      <p:cxnSp>
        <p:nvCxnSpPr>
          <p:cNvPr id="213" name="Elbow Connector 37"/>
          <p:cNvCxnSpPr>
            <a:stCxn id="211" idx="0"/>
            <a:endCxn id="206" idx="0"/>
          </p:cNvCxnSpPr>
          <p:nvPr/>
        </p:nvCxnSpPr>
        <p:spPr>
          <a:xfrm flipV="1" rot="16200000">
            <a:off x="7715250" y="2736850"/>
            <a:ext cx="3556000" cy="3492500"/>
          </a:xfrm>
          <a:prstGeom prst="bentConnector4">
            <a:avLst>
              <a:gd name="adj1" fmla="val -29642"/>
              <a:gd name="adj2" fmla="val 125818"/>
            </a:avLst>
          </a:prstGeom>
          <a:ln w="25400">
            <a:solidFill>
              <a:schemeClr val="accent1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HINESE REMAINDER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/>
            </a:lvl1pPr>
          </a:lstStyle>
          <a:p>
            <a:pPr/>
            <a:r>
              <a:t>CHINESE REMAINDER THEOREM</a:t>
            </a:r>
          </a:p>
        </p:txBody>
      </p:sp>
      <p:sp>
        <p:nvSpPr>
          <p:cNvPr id="216" name="BY SHANN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2100"/>
            </a:lvl1pPr>
          </a:lstStyle>
          <a:p>
            <a:pPr/>
            <a:r>
              <a:t>BY SHANNON</a:t>
            </a:r>
          </a:p>
        </p:txBody>
      </p:sp>
      <p:grpSp>
        <p:nvGrpSpPr>
          <p:cNvPr id="219" name="TextBox 3"/>
          <p:cNvGrpSpPr/>
          <p:nvPr/>
        </p:nvGrpSpPr>
        <p:grpSpPr>
          <a:xfrm>
            <a:off x="1203631" y="1779637"/>
            <a:ext cx="2438401" cy="1569664"/>
            <a:chOff x="0" y="-1"/>
            <a:chExt cx="2438400" cy="1569663"/>
          </a:xfrm>
        </p:grpSpPr>
        <p:sp>
          <p:nvSpPr>
            <p:cNvPr id="217" name="Rectangle"/>
            <p:cNvSpPr/>
            <p:nvPr/>
          </p:nvSpPr>
          <p:spPr>
            <a:xfrm>
              <a:off x="0" y="-2"/>
              <a:ext cx="2438401" cy="156966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solidFill>
                    <a:srgbClr val="558AAB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sp>
          <p:nvSpPr>
            <p:cNvPr id="218" name="Text"/>
            <p:cNvSpPr txBox="1"/>
            <p:nvPr/>
          </p:nvSpPr>
          <p:spPr>
            <a:xfrm>
              <a:off x="0" y="-2"/>
              <a:ext cx="2438401" cy="637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AB7655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220" name="TextBox 4"/>
          <p:cNvSpPr txBox="1"/>
          <p:nvPr/>
        </p:nvSpPr>
        <p:spPr>
          <a:xfrm>
            <a:off x="1321618" y="3615897"/>
            <a:ext cx="10057581" cy="1077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solidFill>
                  <a:srgbClr val="FFC00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We know our possible x solution must be from 0 to 59 since</a:t>
            </a:r>
            <a:endParaRPr>
              <a:solidFill>
                <a:srgbClr val="558AAB"/>
              </a:solidFill>
              <a:latin typeface="Helvetica Neue Bold Condensed"/>
              <a:ea typeface="Helvetica Neue Bold Condensed"/>
              <a:cs typeface="Helvetica Neue Bold Condensed"/>
              <a:sym typeface="Helvetica Neue Bold Condensed"/>
            </a:endParaRPr>
          </a:p>
          <a:p>
            <a:pPr>
              <a:defRPr sz="2400">
                <a:solidFill>
                  <a:srgbClr val="FFC00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3*4*5 = 60</a:t>
            </a:r>
          </a:p>
        </p:txBody>
      </p:sp>
      <p:sp>
        <p:nvSpPr>
          <p:cNvPr id="221" name="TextBox 5"/>
          <p:cNvSpPr txBox="1"/>
          <p:nvPr/>
        </p:nvSpPr>
        <p:spPr>
          <a:xfrm>
            <a:off x="2158999" y="5029198"/>
            <a:ext cx="8580551" cy="1077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7030A0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Forget the math for a second, lets eyeball what common solution looks like…</a:t>
            </a:r>
          </a:p>
        </p:txBody>
      </p:sp>
      <p:sp>
        <p:nvSpPr>
          <p:cNvPr id="222" name="TextBox 6"/>
          <p:cNvSpPr txBox="1"/>
          <p:nvPr/>
        </p:nvSpPr>
        <p:spPr>
          <a:xfrm>
            <a:off x="644144" y="537523"/>
            <a:ext cx="11039855" cy="90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C00000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What is the Chinese Remainder Theorem</a:t>
            </a:r>
          </a:p>
        </p:txBody>
      </p:sp>
      <p:sp>
        <p:nvSpPr>
          <p:cNvPr id="223" name="TextBox 7"/>
          <p:cNvSpPr txBox="1"/>
          <p:nvPr/>
        </p:nvSpPr>
        <p:spPr>
          <a:xfrm>
            <a:off x="4597400" y="1750141"/>
            <a:ext cx="7391400" cy="1077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solidFill>
                  <a:srgbClr val="0070C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Allows you to find a linear congruence.</a:t>
            </a:r>
            <a:endParaRPr>
              <a:solidFill>
                <a:srgbClr val="558AAB"/>
              </a:solidFill>
              <a:latin typeface="Helvetica Neue Bold Condensed"/>
              <a:ea typeface="Helvetica Neue Bold Condensed"/>
              <a:cs typeface="Helvetica Neue Bold Condensed"/>
              <a:sym typeface="Helvetica Neue Bold Condensed"/>
            </a:endParaRPr>
          </a:p>
          <a:p>
            <a:pPr>
              <a:defRPr sz="2400">
                <a:solidFill>
                  <a:srgbClr val="0070C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That is; a common solution to a set of moduli.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HINESE REMAINDER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/>
            </a:lvl1pPr>
          </a:lstStyle>
          <a:p>
            <a:pPr/>
            <a:r>
              <a:t>CHINESE REMAINDER THEOREM</a:t>
            </a:r>
          </a:p>
        </p:txBody>
      </p:sp>
      <p:sp>
        <p:nvSpPr>
          <p:cNvPr id="226" name="BY SHANN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2100"/>
            </a:lvl1pPr>
          </a:lstStyle>
          <a:p>
            <a:pPr/>
            <a:r>
              <a:t>BY SHANNON</a:t>
            </a:r>
          </a:p>
        </p:txBody>
      </p:sp>
      <p:sp>
        <p:nvSpPr>
          <p:cNvPr id="227" name="TextBox 6"/>
          <p:cNvSpPr txBox="1"/>
          <p:nvPr/>
        </p:nvSpPr>
        <p:spPr>
          <a:xfrm>
            <a:off x="644144" y="537523"/>
            <a:ext cx="11039855" cy="90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C00000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What is the Chinese Remainder Theorem</a:t>
            </a:r>
          </a:p>
        </p:txBody>
      </p:sp>
      <p:sp>
        <p:nvSpPr>
          <p:cNvPr id="228" name="TextBox 8"/>
          <p:cNvSpPr txBox="1"/>
          <p:nvPr/>
        </p:nvSpPr>
        <p:spPr>
          <a:xfrm>
            <a:off x="558797" y="2819400"/>
            <a:ext cx="11125203" cy="58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solidFill>
                  <a:srgbClr val="00206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First, x must be a factor of 5 since </a:t>
            </a:r>
            <a:r>
              <a:rPr>
                <a:solidFill>
                  <a:srgbClr val="7030A0"/>
                </a:solidFill>
              </a:rPr>
              <a:t>x = 5k + 0</a:t>
            </a:r>
          </a:p>
        </p:txBody>
      </p:sp>
      <p:sp>
        <p:nvSpPr>
          <p:cNvPr id="229" name="TextBox 9"/>
          <p:cNvSpPr txBox="1"/>
          <p:nvPr/>
        </p:nvSpPr>
        <p:spPr>
          <a:xfrm>
            <a:off x="1884842" y="4191000"/>
            <a:ext cx="9341958" cy="139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solidFill>
                  <a:srgbClr val="00206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(x must also be a factor of </a:t>
            </a:r>
            <a:r>
              <a:rPr>
                <a:solidFill>
                  <a:srgbClr val="7030A0"/>
                </a:solidFill>
              </a:rPr>
              <a:t>3n + 1</a:t>
            </a:r>
            <a:r>
              <a:t>) </a:t>
            </a:r>
            <a:endParaRPr>
              <a:solidFill>
                <a:srgbClr val="558AAB"/>
              </a:solidFill>
              <a:latin typeface="Helvetica Neue Bold Condensed"/>
              <a:ea typeface="Helvetica Neue Bold Condensed"/>
              <a:cs typeface="Helvetica Neue Bold Condensed"/>
              <a:sym typeface="Helvetica Neue Bold Condensed"/>
            </a:endParaRPr>
          </a:p>
          <a:p>
            <a:pPr>
              <a:defRPr sz="2400">
                <a:solidFill>
                  <a:srgbClr val="00206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so remove things that can’t possibly be of the form </a:t>
            </a:r>
            <a:r>
              <a:rPr>
                <a:solidFill>
                  <a:srgbClr val="7030A0"/>
                </a:solidFill>
              </a:rPr>
              <a:t>3n+1 </a:t>
            </a:r>
            <a:endParaRPr>
              <a:solidFill>
                <a:srgbClr val="558AAB"/>
              </a:solidFill>
              <a:latin typeface="Helvetica Neue Bold Condensed"/>
              <a:ea typeface="Helvetica Neue Bold Condensed"/>
              <a:cs typeface="Helvetica Neue Bold Condensed"/>
              <a:sym typeface="Helvetica Neue Bold Condensed"/>
            </a:endParaRPr>
          </a:p>
          <a:p>
            <a:pPr>
              <a:defRPr strike="sngStrike" sz="1600">
                <a:solidFill>
                  <a:srgbClr val="FFFF0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0</a:t>
            </a:r>
            <a:r>
              <a:rPr strike="noStrike"/>
              <a:t>, </a:t>
            </a:r>
            <a:r>
              <a:t>5</a:t>
            </a:r>
            <a:r>
              <a:rPr strike="noStrike"/>
              <a:t>, 10, </a:t>
            </a:r>
            <a:r>
              <a:t>15</a:t>
            </a:r>
            <a:r>
              <a:rPr strike="noStrike"/>
              <a:t>, </a:t>
            </a:r>
            <a:r>
              <a:t>20</a:t>
            </a:r>
            <a:r>
              <a:rPr strike="noStrike"/>
              <a:t>, 25, </a:t>
            </a:r>
            <a:r>
              <a:t>30</a:t>
            </a:r>
            <a:r>
              <a:rPr strike="noStrike"/>
              <a:t>, </a:t>
            </a:r>
            <a:r>
              <a:t>35</a:t>
            </a:r>
            <a:r>
              <a:rPr strike="noStrike"/>
              <a:t>, 40, </a:t>
            </a:r>
            <a:r>
              <a:t>45</a:t>
            </a:r>
            <a:r>
              <a:rPr strike="noStrike"/>
              <a:t>, </a:t>
            </a:r>
            <a:r>
              <a:t>50</a:t>
            </a:r>
            <a:r>
              <a:rPr strike="noStrike"/>
              <a:t>, 55 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976013" y="5867400"/>
            <a:ext cx="8436735" cy="139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solidFill>
                  <a:srgbClr val="00206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(x must also be factor of </a:t>
            </a:r>
            <a:r>
              <a:rPr>
                <a:solidFill>
                  <a:srgbClr val="7030A0"/>
                </a:solidFill>
              </a:rPr>
              <a:t>4n + 2</a:t>
            </a:r>
            <a:r>
              <a:t>) </a:t>
            </a:r>
            <a:endParaRPr>
              <a:solidFill>
                <a:srgbClr val="558AAB"/>
              </a:solidFill>
              <a:latin typeface="Helvetica Neue Bold Condensed"/>
              <a:ea typeface="Helvetica Neue Bold Condensed"/>
              <a:cs typeface="Helvetica Neue Bold Condensed"/>
              <a:sym typeface="Helvetica Neue Bold Condensed"/>
            </a:endParaRPr>
          </a:p>
          <a:p>
            <a:pPr>
              <a:defRPr sz="2400">
                <a:solidFill>
                  <a:srgbClr val="00206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so remove things that aren’t possibly of the form </a:t>
            </a:r>
            <a:r>
              <a:rPr>
                <a:solidFill>
                  <a:srgbClr val="7030A0"/>
                </a:solidFill>
              </a:rPr>
              <a:t>4n+2</a:t>
            </a:r>
            <a:r>
              <a:t> </a:t>
            </a:r>
            <a:endParaRPr>
              <a:solidFill>
                <a:srgbClr val="558AAB"/>
              </a:solidFill>
              <a:latin typeface="Helvetica Neue Bold Condensed"/>
              <a:ea typeface="Helvetica Neue Bold Condensed"/>
              <a:cs typeface="Helvetica Neue Bold Condensed"/>
              <a:sym typeface="Helvetica Neue Bold Condensed"/>
            </a:endParaRPr>
          </a:p>
          <a:p>
            <a:pPr>
              <a:defRPr strike="sngStrike" sz="1600">
                <a:solidFill>
                  <a:srgbClr val="FFFF0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0</a:t>
            </a:r>
            <a:r>
              <a:rPr strike="noStrike"/>
              <a:t>, </a:t>
            </a:r>
            <a:r>
              <a:t>5</a:t>
            </a:r>
            <a:r>
              <a:rPr strike="noStrike"/>
              <a:t>, 10, </a:t>
            </a:r>
            <a:r>
              <a:t>15</a:t>
            </a:r>
            <a:r>
              <a:rPr strike="noStrike"/>
              <a:t>, </a:t>
            </a:r>
            <a:r>
              <a:t>20</a:t>
            </a:r>
            <a:r>
              <a:rPr strike="noStrike"/>
              <a:t>, </a:t>
            </a:r>
            <a:r>
              <a:t>25</a:t>
            </a:r>
            <a:r>
              <a:rPr strike="noStrike"/>
              <a:t>, </a:t>
            </a:r>
            <a:r>
              <a:t>30</a:t>
            </a:r>
            <a:r>
              <a:rPr strike="noStrike"/>
              <a:t>, </a:t>
            </a:r>
            <a:r>
              <a:t>35</a:t>
            </a:r>
            <a:r>
              <a:rPr strike="noStrike"/>
              <a:t>, </a:t>
            </a:r>
            <a:r>
              <a:t>40</a:t>
            </a:r>
            <a:r>
              <a:rPr strike="noStrike"/>
              <a:t>, </a:t>
            </a:r>
            <a:r>
              <a:t>45</a:t>
            </a:r>
            <a:r>
              <a:rPr strike="noStrike"/>
              <a:t>, </a:t>
            </a:r>
            <a:r>
              <a:t>50</a:t>
            </a:r>
            <a:r>
              <a:rPr strike="noStrike"/>
              <a:t>, </a:t>
            </a:r>
            <a:r>
              <a:t>55</a:t>
            </a:r>
          </a:p>
        </p:txBody>
      </p:sp>
      <p:grpSp>
        <p:nvGrpSpPr>
          <p:cNvPr id="233" name="TextBox 14"/>
          <p:cNvGrpSpPr/>
          <p:nvPr/>
        </p:nvGrpSpPr>
        <p:grpSpPr>
          <a:xfrm>
            <a:off x="4624766" y="1447798"/>
            <a:ext cx="2438402" cy="1569664"/>
            <a:chOff x="0" y="-1"/>
            <a:chExt cx="2438400" cy="1569663"/>
          </a:xfrm>
        </p:grpSpPr>
        <p:sp>
          <p:nvSpPr>
            <p:cNvPr id="231" name="Rectangle"/>
            <p:cNvSpPr/>
            <p:nvPr/>
          </p:nvSpPr>
          <p:spPr>
            <a:xfrm>
              <a:off x="0" y="-1"/>
              <a:ext cx="2438401" cy="156966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>
                  <a:solidFill>
                    <a:srgbClr val="558AAB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sp>
          <p:nvSpPr>
            <p:cNvPr id="232" name="Text"/>
            <p:cNvSpPr txBox="1"/>
            <p:nvPr/>
          </p:nvSpPr>
          <p:spPr>
            <a:xfrm>
              <a:off x="0" y="-2"/>
              <a:ext cx="2438401" cy="637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AB7655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234" name="TextBox 15"/>
          <p:cNvSpPr txBox="1"/>
          <p:nvPr/>
        </p:nvSpPr>
        <p:spPr>
          <a:xfrm>
            <a:off x="1945703" y="7467599"/>
            <a:ext cx="8436735" cy="65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00B050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So the answer is x = 10</a:t>
            </a:r>
          </a:p>
        </p:txBody>
      </p:sp>
      <p:sp>
        <p:nvSpPr>
          <p:cNvPr id="235" name="Rectangle 1"/>
          <p:cNvSpPr txBox="1"/>
          <p:nvPr/>
        </p:nvSpPr>
        <p:spPr>
          <a:xfrm>
            <a:off x="6011933" y="3549291"/>
            <a:ext cx="6148769" cy="456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FFFF00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0, 5, 10, 15, 20, 25, 30, 35, 40, 45, 50, 55</a:t>
            </a:r>
          </a:p>
        </p:txBody>
      </p:sp>
      <p:sp>
        <p:nvSpPr>
          <p:cNvPr id="236" name="Rectangle 2"/>
          <p:cNvSpPr txBox="1"/>
          <p:nvPr/>
        </p:nvSpPr>
        <p:spPr>
          <a:xfrm>
            <a:off x="330199" y="3472348"/>
            <a:ext cx="5864182" cy="65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2800">
                <a:solidFill>
                  <a:srgbClr val="FFC000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So we know we must deal with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4"/>
      <p:bldP build="whole" bldLvl="1" animBg="1" rev="0" advAuto="0" spid="228" grpId="1"/>
      <p:bldP build="whole" bldLvl="1" animBg="1" rev="0" advAuto="0" spid="229" grpId="2"/>
      <p:bldP build="whole" bldLvl="1" animBg="1" rev="0" advAuto="0" spid="230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HINESE REMAINDER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/>
            </a:lvl1pPr>
          </a:lstStyle>
          <a:p>
            <a:pPr/>
            <a:r>
              <a:t>CHINESE REMAINDER THEOREM</a:t>
            </a:r>
          </a:p>
        </p:txBody>
      </p:sp>
      <p:sp>
        <p:nvSpPr>
          <p:cNvPr id="239" name="BY SHANN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2100"/>
            </a:lvl1pPr>
          </a:lstStyle>
          <a:p>
            <a:pPr/>
            <a:r>
              <a:t>BY SHANNON</a:t>
            </a:r>
          </a:p>
        </p:txBody>
      </p:sp>
      <p:sp>
        <p:nvSpPr>
          <p:cNvPr id="240" name="TextBox 6"/>
          <p:cNvSpPr txBox="1"/>
          <p:nvPr/>
        </p:nvSpPr>
        <p:spPr>
          <a:xfrm>
            <a:off x="644144" y="537523"/>
            <a:ext cx="11039855" cy="90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C00000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What is the Chinese Remainder Theorem</a:t>
            </a:r>
          </a:p>
        </p:txBody>
      </p:sp>
      <p:sp>
        <p:nvSpPr>
          <p:cNvPr id="241" name="TextBox 3"/>
          <p:cNvSpPr txBox="1"/>
          <p:nvPr/>
        </p:nvSpPr>
        <p:spPr>
          <a:xfrm>
            <a:off x="1148914" y="1781635"/>
            <a:ext cx="4572003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92D05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How do we use this?</a:t>
            </a:r>
          </a:p>
        </p:txBody>
      </p:sp>
      <p:sp>
        <p:nvSpPr>
          <p:cNvPr id="242" name="TextBox 4"/>
          <p:cNvSpPr txBox="1"/>
          <p:nvPr/>
        </p:nvSpPr>
        <p:spPr>
          <a:xfrm>
            <a:off x="527319" y="2764027"/>
            <a:ext cx="11273505" cy="12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The CPU idle time creates “theoretical” intervals on average which are moduli.</a:t>
            </a:r>
          </a:p>
        </p:txBody>
      </p:sp>
      <p:sp>
        <p:nvSpPr>
          <p:cNvPr id="243" name="TextBox 13"/>
          <p:cNvSpPr txBox="1"/>
          <p:nvPr/>
        </p:nvSpPr>
        <p:spPr>
          <a:xfrm>
            <a:off x="671051" y="4267753"/>
            <a:ext cx="10134601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The threads are treated as remainders (processing time)</a:t>
            </a:r>
          </a:p>
        </p:txBody>
      </p:sp>
      <p:sp>
        <p:nvSpPr>
          <p:cNvPr id="244" name="TextBox 16"/>
          <p:cNvSpPr txBox="1"/>
          <p:nvPr/>
        </p:nvSpPr>
        <p:spPr>
          <a:xfrm>
            <a:off x="2616200" y="5250143"/>
            <a:ext cx="10134600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2A2C3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The solution to the CRT provides a factor to generate a virtual schedule out into the future.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imulator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>
                <a:solidFill>
                  <a:schemeClr val="accent2">
                    <a:lumOff val="-8039"/>
                  </a:schemeClr>
                </a:solidFill>
              </a:defRPr>
            </a:lvl1pPr>
          </a:lstStyle>
          <a:p>
            <a:pPr/>
            <a:r>
              <a:t>simulator DESIGN</a:t>
            </a:r>
          </a:p>
        </p:txBody>
      </p:sp>
      <p:sp>
        <p:nvSpPr>
          <p:cNvPr id="247" name="by TRI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2100">
                <a:solidFill>
                  <a:schemeClr val="accent4"/>
                </a:solidFill>
              </a:defRPr>
            </a:lvl1pPr>
          </a:lstStyle>
          <a:p>
            <a:pPr/>
            <a:r>
              <a:t>by TRI</a:t>
            </a:r>
          </a:p>
        </p:txBody>
      </p:sp>
      <p:pic>
        <p:nvPicPr>
          <p:cNvPr id="248" name="Screen Shot 2017-12-03 at 8.26.08 PM.png" descr="Screen Shot 2017-12-03 at 8.26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062" y="357968"/>
            <a:ext cx="11417912" cy="7980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imulator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>
                <a:solidFill>
                  <a:schemeClr val="accent2">
                    <a:lumOff val="-8039"/>
                  </a:schemeClr>
                </a:solidFill>
              </a:defRPr>
            </a:lvl1pPr>
          </a:lstStyle>
          <a:p>
            <a:pPr/>
            <a:r>
              <a:t>simulator DESIGN</a:t>
            </a:r>
          </a:p>
        </p:txBody>
      </p:sp>
      <p:sp>
        <p:nvSpPr>
          <p:cNvPr id="251" name="by TRI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2100"/>
            </a:lvl1pPr>
          </a:lstStyle>
          <a:p>
            <a:pPr/>
            <a:r>
              <a:t>by TRI</a:t>
            </a:r>
          </a:p>
        </p:txBody>
      </p:sp>
      <p:pic>
        <p:nvPicPr>
          <p:cNvPr id="252" name="Screen Shot 2017-12-03 at 8.24.28 PM.png" descr="Screen Shot 2017-12-03 at 8.24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143" y="325551"/>
            <a:ext cx="10208616" cy="7978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FA5C6"/>
            </a:gs>
            <a:gs pos="100000">
              <a:srgbClr val="3B4C6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Weighted directed acyclic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300"/>
            </a:lvl1pPr>
          </a:lstStyle>
          <a:p>
            <a:pPr/>
            <a:r>
              <a:t>Weighted directed acyclic graph</a:t>
            </a:r>
          </a:p>
        </p:txBody>
      </p:sp>
      <p:sp>
        <p:nvSpPr>
          <p:cNvPr id="255" name="by Crysti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2100"/>
            </a:lvl1pPr>
          </a:lstStyle>
          <a:p>
            <a:pPr/>
            <a:r>
              <a:t>by Crystin</a:t>
            </a:r>
          </a:p>
        </p:txBody>
      </p:sp>
      <p:sp>
        <p:nvSpPr>
          <p:cNvPr id="256" name="Why Dijkstra?"/>
          <p:cNvSpPr txBox="1"/>
          <p:nvPr/>
        </p:nvSpPr>
        <p:spPr>
          <a:xfrm>
            <a:off x="951857" y="591056"/>
            <a:ext cx="2689480" cy="8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MV Boli"/>
                <a:ea typeface="MV Boli"/>
                <a:cs typeface="MV Boli"/>
                <a:sym typeface="MV Boli"/>
              </a:defRPr>
            </a:lvl1pPr>
          </a:lstStyle>
          <a:p>
            <a:pPr/>
            <a:r>
              <a:t>Why Dijkstra? </a:t>
            </a:r>
          </a:p>
        </p:txBody>
      </p:sp>
      <p:sp>
        <p:nvSpPr>
          <p:cNvPr id="257" name="Dijkstra fixes a single node as the &quot;source&quot; node and finds shortest paths from the source to all other nodes in the graph"/>
          <p:cNvSpPr txBox="1"/>
          <p:nvPr/>
        </p:nvSpPr>
        <p:spPr>
          <a:xfrm>
            <a:off x="411091" y="1366326"/>
            <a:ext cx="12268203" cy="1517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0F900"/>
                </a:solidFill>
                <a:latin typeface="MV Boli"/>
                <a:ea typeface="MV Boli"/>
                <a:cs typeface="MV Boli"/>
                <a:sym typeface="MV Boli"/>
              </a:defRPr>
            </a:pPr>
            <a:r>
              <a:t>Dijkstra fixes a single node as the "source" node and finds shortest paths from the source to all other nodes in the graph  </a:t>
            </a: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</a:p>
        </p:txBody>
      </p:sp>
      <p:sp>
        <p:nvSpPr>
          <p:cNvPr id="258" name="Runtime"/>
          <p:cNvSpPr txBox="1"/>
          <p:nvPr/>
        </p:nvSpPr>
        <p:spPr>
          <a:xfrm>
            <a:off x="9246281" y="3281446"/>
            <a:ext cx="187543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698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Runtime </a:t>
            </a:r>
          </a:p>
        </p:txBody>
      </p:sp>
      <p:sp>
        <p:nvSpPr>
          <p:cNvPr id="259" name="Dijkstra = O(V log V + E)…"/>
          <p:cNvSpPr txBox="1"/>
          <p:nvPr/>
        </p:nvSpPr>
        <p:spPr>
          <a:xfrm>
            <a:off x="8229619" y="3997411"/>
            <a:ext cx="4296919" cy="146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Dijkstra = </a:t>
            </a:r>
            <a:r>
              <a:rPr i="1"/>
              <a:t>O</a:t>
            </a:r>
            <a:r>
              <a:t>(</a:t>
            </a:r>
            <a:r>
              <a:rPr i="1"/>
              <a:t>V</a:t>
            </a:r>
            <a:r>
              <a:t> log </a:t>
            </a:r>
            <a:r>
              <a:rPr i="1"/>
              <a:t>V</a:t>
            </a:r>
            <a:r>
              <a:t> +</a:t>
            </a:r>
            <a:r>
              <a:rPr i="1"/>
              <a:t> E</a:t>
            </a:r>
            <a:r>
              <a:t>)</a:t>
            </a:r>
          </a:p>
          <a:p>
            <a:pPr algn="l"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Bellman Ford = O(|V||E|)</a:t>
            </a:r>
          </a:p>
          <a:p>
            <a:pPr algn="l"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Floyd-Warshall’s = (V³)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887" y="3136312"/>
            <a:ext cx="3576386" cy="4559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AB7655"/>
      </a:dk1>
      <a:lt1>
        <a:srgbClr val="568AAB"/>
      </a:lt1>
      <a:dk2>
        <a:srgbClr val="A7A7A7"/>
      </a:dk2>
      <a:lt2>
        <a:srgbClr val="535353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B765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68AA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68AA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B765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68AA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68AA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