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327" r:id="rId5"/>
    <p:sldId id="260" r:id="rId6"/>
    <p:sldId id="259" r:id="rId7"/>
    <p:sldId id="262" r:id="rId8"/>
    <p:sldId id="263" r:id="rId9"/>
    <p:sldId id="265" r:id="rId10"/>
    <p:sldId id="273" r:id="rId11"/>
    <p:sldId id="328" r:id="rId12"/>
    <p:sldId id="275" r:id="rId13"/>
    <p:sldId id="329" r:id="rId14"/>
    <p:sldId id="276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Ao</a:t>
            </a:r>
            <a:r>
              <a:rPr lang="pt-BR" baseline="0" dirty="0"/>
              <a:t> acessarmos a variável nós chamamos a </a:t>
            </a:r>
            <a:r>
              <a:rPr lang="pt-BR" baseline="0"/>
              <a:t>struct</a:t>
            </a:r>
            <a:r>
              <a:rPr lang="pt-BR" baseline="0" dirty="0"/>
              <a:t> + nome da </a:t>
            </a:r>
            <a:r>
              <a:rPr lang="pt-BR" baseline="0"/>
              <a:t>Struct</a:t>
            </a:r>
            <a:r>
              <a:rPr lang="pt-BR" baseline="0" dirty="0"/>
              <a:t> + </a:t>
            </a:r>
            <a:r>
              <a:rPr lang="pt-BR" baseline="0" dirty="0" err="1"/>
              <a:t>def</a:t>
            </a:r>
            <a:r>
              <a:rPr lang="pt-BR" baseline="0" dirty="0"/>
              <a:t> da variável.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84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0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 err="1">
                <a:solidFill>
                  <a:srgbClr val="7CEBFF"/>
                </a:solidFill>
              </a:rPr>
              <a:t>struct</a:t>
            </a:r>
            <a:r>
              <a:rPr lang="pt-BR" b="1" dirty="0">
                <a:solidFill>
                  <a:srgbClr val="7CEBFF"/>
                </a:solidFill>
              </a:rPr>
              <a:t>– Semana 15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727" y="993593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053457" y="1"/>
            <a:ext cx="7770813" cy="1141413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25262" y="1289953"/>
            <a:ext cx="1114147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4) Declare o vetor "carros" com 5 posições do tipo da estrutura definida abaixo. Faça a leitura de "carros" e em seguida mostre seu conteúdo na tela.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a. nome (máximo 10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b. marca (máximo 15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c. ano (inteiro)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d. cor(máximo 10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e. preço (real)</a:t>
            </a: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5) Deseja-se armazenar, de uma turma composta de 30 alunos, o nome e a média de cada aluno. Para isso serão informados o nome, a nota da primeira prova, a nota da segunda prova e os pontos extras de participação de cada aluno. A média deve ser calculada sobre as duas primeiras notas. Os pontos de participação serão somados na média final mas sempre obedecendo o limite máximo de 10 para a média.</a:t>
            </a:r>
            <a:b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Após a entrada de dados deve-se exibir a relação de alunos com os seus nomes e médias.</a:t>
            </a: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51606" y="696035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>
                <a:solidFill>
                  <a:srgbClr val="0000FF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15923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5353" y="-766618"/>
            <a:ext cx="8102601" cy="1293813"/>
            <a:chOff x="223" y="384"/>
            <a:chExt cx="5104" cy="815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rgbClr val="0000FF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23" y="80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 err="1">
                  <a:solidFill>
                    <a:srgbClr val="0000FF"/>
                  </a:solidFill>
                </a:rPr>
                <a:t>Struct</a:t>
              </a:r>
              <a:endParaRPr lang="pt-BR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65892" y="866199"/>
            <a:ext cx="11813309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6)</a:t>
            </a:r>
            <a:r>
              <a:rPr lang="pt-BR" sz="1400" dirty="0"/>
              <a:t> </a:t>
            </a:r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Fazer um programa que leia um vetor que contenha:</a:t>
            </a:r>
          </a:p>
          <a:p>
            <a:pPr lvl="0"/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O nome de um produto vendido;</a:t>
            </a:r>
          </a:p>
          <a:p>
            <a:pPr lvl="0"/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A data da compra;</a:t>
            </a:r>
          </a:p>
          <a:p>
            <a:pPr lvl="0"/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O preço da venda;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 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Após alimentar o vetor imprima também um resumo da venda da seguinte maneira: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----------------------------- Resumo da venda Produto: ---------------------   	Produto: geladeira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Data da venda:23/10/2008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Preço do produto: R$ 2500.00</a:t>
            </a:r>
          </a:p>
          <a:p>
            <a:r>
              <a:rPr lang="pt-BR" sz="14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----------------------------------------------------------------------------Utilize uma estrutura para armazenar os dados dos produtos.</a:t>
            </a:r>
          </a:p>
          <a:p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7) Você está desenvolvendo um programa para registrar informações sobre jogos de vídeo. Cada jogo tem várias propriedades que você deseja armazenar. Você decidiu usar structs para representar essas informações: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Sua tarefa é criar uma estrutura (struct) chamada "Game" que conterá os seguintes campos: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(título do jogo) - uma cadeia de caracteres de até 100 caracteres.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genre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(gênero do jogo) - uma cadeia de caracteres de até 50 caracteres.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release_year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(ano de lançamento do jogo) - um inteiro.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rating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(classificação do jogo) - um float (por exemplo, 8.5 para um jogo com classificação 8.5/10).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 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(plataforma em que o jogo está disponível) - uma cadeia de caracteres de até 50 caracteres.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Faça o programa que armazene </a:t>
            </a:r>
            <a:r>
              <a:rPr lang="pt-PT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 numero de dados escolhido pelo usuário 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 a após os registros os liste todos na tela.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4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855352" y="527195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>
                <a:solidFill>
                  <a:srgbClr val="0000FF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41152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86610" y="905319"/>
            <a:ext cx="7780338" cy="1141413"/>
            <a:chOff x="432" y="384"/>
            <a:chExt cx="4901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38" y="413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Um “objeto”, múltiplas variáveis.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775521" y="1268761"/>
            <a:ext cx="8568951" cy="4113213"/>
            <a:chOff x="432" y="1344"/>
            <a:chExt cx="4895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2" y="1344"/>
              <a:ext cx="489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3200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1444319" y="1954193"/>
            <a:ext cx="8761071" cy="450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 algn="just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Considere o caso em que várias variáveis são necessárias para descrever o </a:t>
            </a:r>
            <a:r>
              <a:rPr lang="pt-BR" sz="3200" u="sng" dirty="0">
                <a:latin typeface="Arial" pitchFamily="34" charset="0"/>
                <a:cs typeface="Arial" pitchFamily="34" charset="0"/>
              </a:rPr>
              <a:t>mesmo objeto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. Por exemplo, os vários dados de uma pessoa, as várias partes de um endereço, os vários dados de um experimento.</a:t>
            </a:r>
          </a:p>
          <a:p>
            <a:pPr algn="just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339725" indent="-339725" algn="just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3200" dirty="0">
                <a:latin typeface="Arial" pitchFamily="34" charset="0"/>
                <a:cs typeface="Arial" pitchFamily="34" charset="0"/>
              </a:rPr>
              <a:t>Estas variáveis precisam ser usadas em conjunto, de forma organizada, para evitar que o uso indevido aconteça. Por exemplo: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21368" y="739057"/>
            <a:ext cx="7832726" cy="1141413"/>
            <a:chOff x="393" y="384"/>
            <a:chExt cx="4934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93" y="461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Um “objeto”, múltiplas variáveis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648069" y="2133048"/>
            <a:ext cx="105022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//Uma pessoa é representada pelas seguintes  variáveis .</a:t>
            </a:r>
          </a:p>
          <a:p>
            <a:r>
              <a:rPr lang="pt-BR" sz="2400" b="1" dirty="0"/>
              <a:t>int </a:t>
            </a:r>
            <a:r>
              <a:rPr lang="pt-BR" sz="2400" dirty="0"/>
              <a:t>idade ;</a:t>
            </a:r>
          </a:p>
          <a:p>
            <a:r>
              <a:rPr lang="pt-BR" sz="2400" b="1" dirty="0" err="1"/>
              <a:t>float</a:t>
            </a:r>
            <a:r>
              <a:rPr lang="pt-BR" sz="2400" b="1" dirty="0"/>
              <a:t> </a:t>
            </a:r>
            <a:r>
              <a:rPr lang="pt-BR" sz="2400" dirty="0"/>
              <a:t>altura ;</a:t>
            </a:r>
          </a:p>
          <a:p>
            <a:r>
              <a:rPr lang="pt-BR" sz="2400" b="1" dirty="0"/>
              <a:t>char </a:t>
            </a:r>
            <a:r>
              <a:rPr lang="pt-BR" sz="2400" dirty="0"/>
              <a:t>nome [ 5 0 ] ;</a:t>
            </a:r>
          </a:p>
          <a:p>
            <a:r>
              <a:rPr lang="pt-BR" sz="2400" b="1" dirty="0"/>
              <a:t>float </a:t>
            </a:r>
            <a:r>
              <a:rPr lang="pt-BR" sz="2400" dirty="0"/>
              <a:t>peso ;</a:t>
            </a:r>
          </a:p>
        </p:txBody>
      </p:sp>
      <p:sp>
        <p:nvSpPr>
          <p:cNvPr id="9" name="Retângulo 8"/>
          <p:cNvSpPr/>
          <p:nvPr/>
        </p:nvSpPr>
        <p:spPr>
          <a:xfrm>
            <a:off x="648069" y="4180344"/>
            <a:ext cx="10502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F0"/>
                </a:solidFill>
              </a:rPr>
              <a:t>/ / As linhas seguintes leem os dados</a:t>
            </a:r>
          </a:p>
          <a:p>
            <a:r>
              <a:rPr lang="pt-BR" sz="2400" dirty="0"/>
              <a:t>scanf ( "%d " ,&amp;idade ) ;</a:t>
            </a:r>
          </a:p>
          <a:p>
            <a:r>
              <a:rPr lang="pt-BR" sz="2400" dirty="0"/>
              <a:t>scanf ( "%f " ,&amp; altura) ;</a:t>
            </a:r>
          </a:p>
          <a:p>
            <a:r>
              <a:rPr lang="pt-BR" sz="2400" dirty="0"/>
              <a:t>scanf ( "%f " ,&amp;peso ) ;</a:t>
            </a:r>
          </a:p>
          <a:p>
            <a:r>
              <a:rPr lang="pt-BR" sz="2400" dirty="0"/>
              <a:t>fflush (stdin ) ;</a:t>
            </a:r>
          </a:p>
          <a:p>
            <a:r>
              <a:rPr lang="pt-BR" sz="2400" dirty="0"/>
              <a:t>gets (nome ) ;</a:t>
            </a:r>
          </a:p>
          <a:p>
            <a:r>
              <a:rPr lang="pt-BR" sz="2400" dirty="0"/>
              <a:t>fflush(stdin) 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35B069-F3C6-4F3B-99F9-91D02A86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687" y="3102544"/>
            <a:ext cx="5122600" cy="3337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12491" y="783445"/>
            <a:ext cx="7832726" cy="1141413"/>
            <a:chOff x="393" y="384"/>
            <a:chExt cx="4934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93" y="460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Struct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585926" y="1851727"/>
            <a:ext cx="111325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Ao invés de definir diversas variáveis, o melhor seria definir uma única variável por objeto que agregasse tudo o que diz respeito a tal objeto. Esta é exatamente a função </a:t>
            </a:r>
            <a:r>
              <a:rPr lang="pt-BR" sz="2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das </a:t>
            </a:r>
            <a:r>
              <a:rPr lang="pt-BR" sz="2200" i="1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structs</a:t>
            </a:r>
            <a:r>
              <a:rPr lang="pt-BR" sz="22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pt-BR" sz="2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200" dirty="0">
                <a:latin typeface="Arial" pitchFamily="34" charset="0"/>
                <a:cs typeface="Arial" pitchFamily="34" charset="0"/>
              </a:rPr>
              <a:t>Isto é, struct são variáveis que agregam várias outras variáveis. Os tipos agregados podem ser tipos primitivos ou mesmo outras </a:t>
            </a:r>
            <a:r>
              <a:rPr lang="pt-BR" sz="2200" dirty="0" err="1">
                <a:latin typeface="Arial" pitchFamily="34" charset="0"/>
                <a:cs typeface="Arial" pitchFamily="34" charset="0"/>
              </a:rPr>
              <a:t>struct´s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Retângulo 8"/>
          <p:cNvSpPr/>
          <p:nvPr/>
        </p:nvSpPr>
        <p:spPr>
          <a:xfrm>
            <a:off x="3978834" y="4180344"/>
            <a:ext cx="4104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\\ Forma Geral do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4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nome_struct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{</a:t>
            </a:r>
          </a:p>
          <a:p>
            <a:pPr algn="just"/>
            <a:endParaRPr lang="pt-BR" sz="14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tipo1 nome1;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tipo2 nome2;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...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tipoN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nomeN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system(“pause”);</a:t>
            </a: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return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0;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3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23282" y="603251"/>
            <a:ext cx="7839076" cy="1141413"/>
            <a:chOff x="350" y="764"/>
            <a:chExt cx="4938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393" y="76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50" y="897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 err="1">
                  <a:solidFill>
                    <a:schemeClr val="bg1"/>
                  </a:solidFill>
                </a:rPr>
                <a:t>Struct</a:t>
              </a:r>
              <a:r>
                <a:rPr lang="pt-BR" sz="3600" dirty="0">
                  <a:solidFill>
                    <a:schemeClr val="bg1"/>
                  </a:solidFill>
                </a:rPr>
                <a:t> - Exemplo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2063552" y="2382414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include &lt;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stdio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conio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stdlib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&lt;string.h&gt;</a:t>
            </a:r>
          </a:p>
          <a:p>
            <a:pPr algn="just"/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Definindo uma Estrutura</a:t>
            </a:r>
          </a:p>
          <a:p>
            <a:pPr algn="just"/>
            <a:endParaRPr lang="pt-BR" sz="14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{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char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nome[50], rua[50];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idade, numero;</a:t>
            </a:r>
          </a:p>
          <a:p>
            <a:pPr algn="just"/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};</a:t>
            </a:r>
          </a:p>
          <a:p>
            <a:pPr algn="just"/>
            <a:endParaRPr lang="pt-BR" sz="14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main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() {</a:t>
            </a:r>
          </a:p>
          <a:p>
            <a:pPr algn="just"/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declaração de uma variável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teste;</a:t>
            </a:r>
          </a:p>
          <a:p>
            <a:pPr algn="just"/>
            <a:r>
              <a:rPr lang="pt-BR" sz="14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4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p;</a:t>
            </a:r>
          </a:p>
          <a:p>
            <a:pPr algn="just"/>
            <a:endParaRPr lang="pt-BR" sz="16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system (“pause”;</a:t>
            </a:r>
          </a:p>
          <a:p>
            <a:pPr algn="just"/>
            <a:r>
              <a:rPr lang="pt-BR" sz="16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0;</a:t>
            </a:r>
          </a:p>
          <a:p>
            <a:pPr algn="just"/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</a:t>
            </a:r>
          </a:p>
          <a:p>
            <a:pPr algn="just"/>
            <a:endParaRPr lang="pt-BR" sz="16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4583832" y="3822574"/>
            <a:ext cx="1224136" cy="792088"/>
            <a:chOff x="3059832" y="2564904"/>
            <a:chExt cx="1224136" cy="792088"/>
          </a:xfrm>
        </p:grpSpPr>
        <p:cxnSp>
          <p:nvCxnSpPr>
            <p:cNvPr id="14" name="Conector reto 13"/>
            <p:cNvCxnSpPr/>
            <p:nvPr/>
          </p:nvCxnSpPr>
          <p:spPr>
            <a:xfrm>
              <a:off x="4283968" y="2564904"/>
              <a:ext cx="0" cy="7920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3059832" y="2564904"/>
              <a:ext cx="1224136" cy="792088"/>
              <a:chOff x="3059832" y="2564904"/>
              <a:chExt cx="1224136" cy="792088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 flipH="1">
                <a:off x="3059832" y="2564904"/>
                <a:ext cx="122413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/>
              <p:cNvCxnSpPr/>
              <p:nvPr/>
            </p:nvCxnSpPr>
            <p:spPr>
              <a:xfrm flipH="1">
                <a:off x="3059832" y="3356992"/>
                <a:ext cx="1224136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Elipse 17"/>
          <p:cNvSpPr/>
          <p:nvPr/>
        </p:nvSpPr>
        <p:spPr>
          <a:xfrm>
            <a:off x="3359696" y="5334742"/>
            <a:ext cx="576064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/>
          <p:nvPr/>
        </p:nvCxnSpPr>
        <p:spPr>
          <a:xfrm rot="10800000" flipV="1">
            <a:off x="4079776" y="4182614"/>
            <a:ext cx="1728192" cy="1440160"/>
          </a:xfrm>
          <a:prstGeom prst="bentConnector3">
            <a:avLst>
              <a:gd name="adj1" fmla="val -54591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0257" y="1"/>
            <a:ext cx="7974014" cy="1190626"/>
            <a:chOff x="304" y="384"/>
            <a:chExt cx="5023" cy="750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4" y="743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 err="1">
                  <a:solidFill>
                    <a:schemeClr val="bg1"/>
                  </a:solidFill>
                </a:rPr>
                <a:t>Struct</a:t>
              </a:r>
              <a:endParaRPr lang="pt-BR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410332" y="2182174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stdio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conio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stdlib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&lt;string.h&gt;</a:t>
            </a:r>
          </a:p>
          <a:p>
            <a:pPr algn="just"/>
            <a:r>
              <a:rPr lang="pt-BR" sz="12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Definindo uma Estrutura</a:t>
            </a:r>
          </a:p>
          <a:p>
            <a:pPr algn="just"/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{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char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nome[50], rua[50];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idade, numero;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};</a:t>
            </a:r>
          </a:p>
          <a:p>
            <a:pPr algn="just"/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main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()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{</a:t>
            </a:r>
          </a:p>
          <a:p>
            <a:pPr algn="just"/>
            <a:r>
              <a:rPr lang="pt-BR" sz="12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Cada campo (variável) pode ser acessado usando o operador “.” (ponto)//</a:t>
            </a:r>
          </a:p>
          <a:p>
            <a:pPr algn="just"/>
            <a:endParaRPr lang="pt-BR" sz="12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p;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o nome da pessoa:”);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gets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p.nome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);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a idade da pessoa:”);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scanf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(“%d”, &amp;</a:t>
            </a:r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p.idade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); </a:t>
            </a:r>
            <a:r>
              <a:rPr lang="pt-BR" sz="1200" b="1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//comando de leitura</a:t>
            </a:r>
            <a:endParaRPr lang="pt-BR" sz="12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2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system (“pause”);</a:t>
            </a:r>
          </a:p>
          <a:p>
            <a:pPr algn="just"/>
            <a:r>
              <a:rPr lang="pt-BR" sz="12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return</a:t>
            </a:r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0;</a:t>
            </a:r>
          </a:p>
          <a:p>
            <a:pPr algn="just"/>
            <a:r>
              <a:rPr lang="pt-BR" sz="12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13400" y="1119298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>
                <a:solidFill>
                  <a:schemeClr val="bg1"/>
                </a:solidFill>
              </a:rPr>
              <a:t>Acessando a variável</a:t>
            </a:r>
          </a:p>
        </p:txBody>
      </p:sp>
    </p:spTree>
    <p:extLst>
      <p:ext uri="{BB962C8B-B14F-4D97-AF65-F5344CB8AC3E}">
        <p14:creationId xmlns:p14="http://schemas.microsoft.com/office/powerpoint/2010/main" val="189767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83594" y="-120649"/>
            <a:ext cx="7940676" cy="1262063"/>
            <a:chOff x="325" y="308"/>
            <a:chExt cx="5002" cy="795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rgbClr val="0000FF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25" y="30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 err="1">
                  <a:solidFill>
                    <a:srgbClr val="0000FF"/>
                  </a:solidFill>
                </a:rPr>
                <a:t>Struct</a:t>
              </a:r>
              <a:endParaRPr lang="pt-BR" sz="3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412664" y="945443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stdio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conio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stdlib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.h&gt;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&lt;string.h&gt;</a:t>
            </a:r>
          </a:p>
          <a:p>
            <a:pPr algn="just"/>
            <a:endParaRPr lang="pt-BR" sz="12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200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// Com </a:t>
            </a:r>
            <a:r>
              <a:rPr lang="pt-BR" sz="1200" dirty="0" err="1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200" dirty="0">
                <a:solidFill>
                  <a:srgbClr val="0000FF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podemos definir os campos que irão compor o cadastro e fazer:</a:t>
            </a:r>
          </a:p>
          <a:p>
            <a:pPr algn="just"/>
            <a:endParaRPr lang="pt-BR" sz="12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{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nome[50], rua[50];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200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idade, numero;</a:t>
            </a:r>
          </a:p>
          <a:p>
            <a:pPr algn="just"/>
            <a:r>
              <a:rPr lang="pt-BR" sz="12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};</a:t>
            </a:r>
          </a:p>
          <a:p>
            <a:pPr algn="just"/>
            <a:endParaRPr lang="pt-BR" sz="12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12664" y="500064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 err="1">
                <a:solidFill>
                  <a:srgbClr val="0000FF"/>
                </a:solidFill>
              </a:rPr>
              <a:t>Array´s</a:t>
            </a:r>
            <a:r>
              <a:rPr lang="pt-BR" sz="2400" dirty="0">
                <a:solidFill>
                  <a:srgbClr val="0000FF"/>
                </a:solidFill>
              </a:rPr>
              <a:t> e </a:t>
            </a:r>
            <a:r>
              <a:rPr lang="pt-BR" sz="2400" dirty="0" err="1">
                <a:solidFill>
                  <a:srgbClr val="0000FF"/>
                </a:solidFill>
              </a:rPr>
              <a:t>Struct</a:t>
            </a:r>
            <a:endParaRPr lang="pt-BR" sz="2400" dirty="0">
              <a:solidFill>
                <a:srgbClr val="0000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0C2AAB-0BE1-BC24-781E-555F325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64" y="2969864"/>
            <a:ext cx="6094845" cy="39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881754" y="1050809"/>
            <a:ext cx="963919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1)Implemente um programa que leia o nome, a idade e o endereço de uma pessoa e armazene esses dados em uma estrutura. Em seguida, imprima na tela os dados da estrutura lida.</a:t>
            </a: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2)Implemente um programa em C que simule o cadastro de uma Clinica veterinária. No cadastro deve conter:</a:t>
            </a:r>
          </a:p>
          <a:p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- Nome do Animal (máximo 15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- Raça (máximo 20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- Idade (inteiro)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- Nome do Tutor do animal(máximo 50 caracteres) </a:t>
            </a:r>
            <a:b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</a:br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endParaRPr lang="pt-BR" sz="1600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3) Faça um programa que cria uma </a:t>
            </a:r>
            <a:r>
              <a:rPr lang="pt-BR" sz="16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estrutura livro</a:t>
            </a:r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, que contenha os elementos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título,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área,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ano de edição,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número de páginas 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preço. </a:t>
            </a:r>
          </a:p>
          <a:p>
            <a:pPr algn="just"/>
            <a:r>
              <a:rPr lang="pt-BR" sz="1600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Criar uma variável desta estrutura que é um vetor de 5 elementos. Ler os valores para a estrutura e imprimir a média do número de páginas do livros.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740329" y="605430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>
                <a:solidFill>
                  <a:srgbClr val="0000FF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4942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91544" y="-160684"/>
            <a:ext cx="7832726" cy="1084702"/>
            <a:chOff x="393" y="384"/>
            <a:chExt cx="4934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93" y="450"/>
              <a:ext cx="489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/>
                <a:t>Struct</a:t>
              </a:r>
              <a:endParaRPr lang="pt-BR" sz="3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680269" y="836713"/>
            <a:ext cx="960206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stdio.h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&gt;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conio.h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&gt;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stdlib.h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&gt;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#include &lt;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string.h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&gt;</a:t>
            </a:r>
          </a:p>
          <a:p>
            <a:pPr algn="just"/>
            <a:endParaRPr lang="pt-BR" sz="13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{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char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nome[50], rua[50];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idade, numero;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};</a:t>
            </a:r>
          </a:p>
          <a:p>
            <a:pPr algn="just"/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main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() {</a:t>
            </a:r>
          </a:p>
          <a:p>
            <a:pPr algn="just"/>
            <a:endParaRPr lang="pt-BR" sz="1300" b="1" dirty="0">
              <a:solidFill>
                <a:srgbClr val="0000FF"/>
              </a:solidFill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struct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pessoa p[</a:t>
            </a:r>
            <a:r>
              <a:rPr lang="pt-BR" sz="1300" b="1" dirty="0">
                <a:solidFill>
                  <a:srgbClr val="FF0066"/>
                </a:solidFill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4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];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int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i;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for(i=0; i&lt;4; i++)</a:t>
            </a:r>
          </a:p>
          <a:p>
            <a:pPr algn="just"/>
            <a:endParaRPr lang="pt-BR" sz="13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{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os dados da %i, pessoa:\n\n”, i);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o nome  da %i, pessoa:\n”, i);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fflush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stdin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gets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(p[i].nome);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a idade da %i, pessoa:”, i);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scanf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(“%d”, &amp;p[i].idade);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	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a rua da %i, pessoa:”, i);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fflush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stdin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gets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(p[i].rua);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(“Favor informar o numero da casa da %i, pessoa:”, i);</a:t>
            </a:r>
          </a:p>
          <a:p>
            <a:pPr algn="just"/>
            <a:endParaRPr lang="pt-BR" sz="1300" b="1" dirty="0">
              <a:latin typeface="Courier New" pitchFamily="49" charset="0"/>
              <a:ea typeface="Microsoft YaHei" pitchFamily="34" charset="-122"/>
              <a:cs typeface="Courier New" pitchFamily="49" charset="0"/>
            </a:endParaRP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	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scanf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(“%d”, &amp;p[i].numero);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      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printf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”(“%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s,%i,%s,%i”,p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[i].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nome,p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[i].</a:t>
            </a:r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idade,p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[i].rua, p[i].numero);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system (“pause”);</a:t>
            </a:r>
          </a:p>
          <a:p>
            <a:pPr algn="just"/>
            <a:r>
              <a:rPr lang="pt-BR" sz="1300" b="1" dirty="0" err="1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return</a:t>
            </a:r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 0;</a:t>
            </a:r>
          </a:p>
          <a:p>
            <a:pPr algn="just"/>
            <a:r>
              <a:rPr lang="pt-BR" sz="1300" b="1" dirty="0">
                <a:latin typeface="Courier New" pitchFamily="49" charset="0"/>
                <a:ea typeface="Microsoft YaHei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991543" y="521016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400" dirty="0"/>
              <a:t>Combinando a manipulação de </a:t>
            </a:r>
            <a:r>
              <a:rPr lang="pt-BR" sz="2400"/>
              <a:t>Struct</a:t>
            </a:r>
            <a:r>
              <a:rPr lang="pt-BR" sz="2400" dirty="0"/>
              <a:t> com </a:t>
            </a:r>
            <a:r>
              <a:rPr lang="pt-BR" sz="2400" dirty="0" err="1"/>
              <a:t>Array</a:t>
            </a: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1402</Words>
  <Application>Microsoft Office PowerPoint</Application>
  <PresentationFormat>Widescreen</PresentationFormat>
  <Paragraphs>177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Calibri</vt:lpstr>
      <vt:lpstr>Courier New</vt:lpstr>
      <vt:lpstr>Gill Sans MT</vt:lpstr>
      <vt:lpstr>Times New Roman</vt:lpstr>
      <vt:lpstr>Wingdings 2</vt:lpstr>
      <vt:lpstr>Dividendo</vt:lpstr>
      <vt:lpstr>Algoritmos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#6</dc:title>
  <dc:creator>Fernanda Hembecker</dc:creator>
  <cp:lastModifiedBy>Malga Costa</cp:lastModifiedBy>
  <cp:revision>87</cp:revision>
  <dcterms:created xsi:type="dcterms:W3CDTF">2020-10-04T20:58:45Z</dcterms:created>
  <dcterms:modified xsi:type="dcterms:W3CDTF">2024-11-17T19:34:12Z</dcterms:modified>
</cp:coreProperties>
</file>