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game is a unique RPG in which players will have two different perspectives: one is a dark first-person view, and the others are normal third-person view. And the goal of the game is (next page) jack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this is a collaborative game, and during the gameplay, feel free to talk with each other! jack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45547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547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Invisible One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375" y="2898175"/>
            <a:ext cx="2245243" cy="173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Blinder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250" y="1089175"/>
            <a:ext cx="6629898" cy="362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494825" y="3196825"/>
            <a:ext cx="13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  <a:latin typeface="Average"/>
                <a:ea typeface="Average"/>
                <a:cs typeface="Average"/>
                <a:sym typeface="Average"/>
              </a:rPr>
              <a:t>Ashley</a:t>
            </a:r>
            <a:r>
              <a:rPr lang="en">
                <a:highlight>
                  <a:schemeClr val="accent2"/>
                </a:highlight>
                <a:latin typeface="Average"/>
                <a:ea typeface="Average"/>
                <a:cs typeface="Average"/>
                <a:sym typeface="Average"/>
              </a:rPr>
              <a:t> Kou</a:t>
            </a:r>
            <a:endParaRPr>
              <a:highlight>
                <a:schemeClr val="accent2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CEO</a:t>
            </a:r>
            <a:endParaRPr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300" y="68275"/>
            <a:ext cx="1618325" cy="12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88250" y="2378688"/>
            <a:ext cx="168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  <a:latin typeface="Average"/>
                <a:ea typeface="Average"/>
                <a:cs typeface="Average"/>
                <a:sym typeface="Average"/>
              </a:rPr>
              <a:t>Jack Wagner</a:t>
            </a:r>
            <a:endParaRPr>
              <a:highlight>
                <a:schemeClr val="accent2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Master of Soundtrack Shenanigans</a:t>
            </a:r>
            <a:endParaRPr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028375" y="968250"/>
            <a:ext cx="13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  <a:latin typeface="Average"/>
                <a:ea typeface="Average"/>
                <a:cs typeface="Average"/>
                <a:sym typeface="Average"/>
              </a:rPr>
              <a:t>Yingkai Lee</a:t>
            </a:r>
            <a:endParaRPr>
              <a:highlight>
                <a:schemeClr val="accent2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The Seahorse</a:t>
            </a:r>
            <a:endParaRPr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502250" y="2710225"/>
            <a:ext cx="13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  <a:latin typeface="Average"/>
                <a:ea typeface="Average"/>
                <a:cs typeface="Average"/>
                <a:sym typeface="Average"/>
              </a:rPr>
              <a:t>Zhiying Guan</a:t>
            </a:r>
            <a:endParaRPr>
              <a:highlight>
                <a:schemeClr val="accent2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Polygon Picasso</a:t>
            </a:r>
            <a:endParaRPr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508563" y="3196825"/>
            <a:ext cx="137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  <a:latin typeface="Average"/>
                <a:ea typeface="Average"/>
                <a:cs typeface="Average"/>
                <a:sym typeface="Average"/>
              </a:rPr>
              <a:t>Xiaoxiao Zou</a:t>
            </a:r>
            <a:endParaRPr>
              <a:highlight>
                <a:schemeClr val="accent2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Chief Coffee Consumer</a:t>
            </a:r>
            <a:endParaRPr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122725" y="1017725"/>
            <a:ext cx="161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  <a:latin typeface="Average"/>
                <a:ea typeface="Average"/>
                <a:cs typeface="Average"/>
                <a:sym typeface="Average"/>
              </a:rPr>
              <a:t>Yucheng Huang</a:t>
            </a:r>
            <a:endParaRPr>
              <a:highlight>
                <a:schemeClr val="accent2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Animation Ninja</a:t>
            </a:r>
            <a:endParaRPr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082950" y="2365525"/>
            <a:ext cx="175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  <a:latin typeface="Average"/>
                <a:ea typeface="Average"/>
                <a:cs typeface="Average"/>
                <a:sym typeface="Average"/>
              </a:rPr>
              <a:t>Manshi Yang</a:t>
            </a:r>
            <a:endParaRPr>
              <a:highlight>
                <a:schemeClr val="accent2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Synchronization Maestro</a:t>
            </a:r>
            <a:endParaRPr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442950" y="2710225"/>
            <a:ext cx="137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  <a:latin typeface="Average"/>
                <a:ea typeface="Average"/>
                <a:cs typeface="Average"/>
                <a:sym typeface="Average"/>
              </a:rPr>
              <a:t>Jiahui Han</a:t>
            </a:r>
            <a:endParaRPr>
              <a:highlight>
                <a:schemeClr val="accent2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Master of Pixel Perfection</a:t>
            </a:r>
            <a:endParaRPr>
              <a:highlight>
                <a:schemeClr val="accent2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17350" y="2520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-1410" l="0" r="0" t="1410"/>
          <a:stretch/>
        </p:blipFill>
        <p:spPr>
          <a:xfrm>
            <a:off x="0" y="-306600"/>
            <a:ext cx="9143999" cy="551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767050" y="526350"/>
            <a:ext cx="8019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Help the visually-impaired player get out of the maze!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