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72" r:id="rId4"/>
    <p:sldId id="261" r:id="rId5"/>
    <p:sldId id="263" r:id="rId6"/>
    <p:sldId id="284" r:id="rId7"/>
    <p:sldId id="285" r:id="rId8"/>
    <p:sldId id="286" r:id="rId9"/>
    <p:sldId id="287" r:id="rId10"/>
    <p:sldId id="288" r:id="rId11"/>
    <p:sldId id="289" r:id="rId12"/>
    <p:sldId id="266" r:id="rId13"/>
    <p:sldId id="290" r:id="rId14"/>
    <p:sldId id="278" r:id="rId15"/>
    <p:sldId id="279" r:id="rId16"/>
  </p:sldIdLst>
  <p:sldSz cx="9144000" cy="5143500" type="screen16x9"/>
  <p:notesSz cx="6858000" cy="9144000"/>
  <p:embeddedFontLst>
    <p:embeddedFont>
      <p:font typeface="Poppins Light" panose="020B0604020202020204" charset="0"/>
      <p:regular r:id="rId18"/>
      <p:bold r:id="rId19"/>
      <p:italic r:id="rId20"/>
      <p:boldItalic r:id="rId21"/>
    </p:embeddedFont>
    <p:embeddedFont>
      <p:font typeface="Poppi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06D8F-A3ED-45DB-9CA4-C996D6784ABB}">
  <a:tblStyle styleId="{51F06D8F-A3ED-45DB-9CA4-C996D6784A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39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090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224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72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667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549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21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Review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76;p17"/>
          <p:cNvSpPr txBox="1">
            <a:spLocks/>
          </p:cNvSpPr>
          <p:nvPr/>
        </p:nvSpPr>
        <p:spPr>
          <a:xfrm>
            <a:off x="2569800" y="3441462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September </a:t>
            </a:r>
            <a:r>
              <a:rPr lang="en-US" b="1" dirty="0" smtClean="0">
                <a:solidFill>
                  <a:schemeClr val="bg1"/>
                </a:solidFill>
              </a:rPr>
              <a:t>2018 </a:t>
            </a:r>
            <a:r>
              <a:rPr lang="en-US" b="1" dirty="0" smtClean="0">
                <a:solidFill>
                  <a:schemeClr val="bg1"/>
                </a:solidFill>
              </a:rPr>
              <a:t>– December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018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329673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4 (December 5</a:t>
            </a:r>
            <a:r>
              <a:rPr lang="en" baseline="30000" dirty="0" smtClean="0"/>
              <a:t>th</a:t>
            </a:r>
            <a:r>
              <a:rPr lang="en" dirty="0" smtClean="0"/>
              <a:t> – December 18</a:t>
            </a:r>
            <a:r>
              <a:rPr lang="en" baseline="30000" dirty="0" smtClean="0"/>
              <a:t>th</a:t>
            </a:r>
            <a:r>
              <a:rPr lang="en" dirty="0" smtClean="0"/>
              <a:t>) Goals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2062126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2000" dirty="0" smtClean="0"/>
              <a:t>Integration of frontend, backend and database. 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UI styling of webpages.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Response object.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Security of webpages.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endParaRPr sz="2000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560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UI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All pages are developed and styled. UI components completed.</a:t>
            </a:r>
            <a:endParaRPr lang="en"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4 accomplishments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Integration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have finished training and testing the system.  We also integrated the frontend with the backend so correctly predict the illness.</a:t>
            </a: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95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 smtClean="0">
                <a:solidFill>
                  <a:srgbClr val="FFFFFF"/>
                </a:solidFill>
              </a:rPr>
              <a:t>Live Demo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Future Scope 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Scalability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Add more diseases and symptoms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Training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UI styling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28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</a:t>
            </a:r>
            <a:r>
              <a:rPr lang="en" b="1" dirty="0" smtClean="0">
                <a:latin typeface="Poppins"/>
                <a:ea typeface="Poppins"/>
                <a:cs typeface="Poppins"/>
                <a:sym typeface="Poppins"/>
              </a:rPr>
              <a:t>?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/>
              <a:t>Yashas</a:t>
            </a:r>
            <a:r>
              <a:rPr lang="en-US" sz="1800" dirty="0" smtClean="0"/>
              <a:t> </a:t>
            </a:r>
            <a:r>
              <a:rPr lang="en-US" sz="1800" dirty="0" err="1" smtClean="0"/>
              <a:t>Bysani</a:t>
            </a:r>
            <a:r>
              <a:rPr lang="en-US" sz="1800" dirty="0" smtClean="0"/>
              <a:t> </a:t>
            </a:r>
            <a:r>
              <a:rPr lang="en-US" sz="1800" dirty="0" err="1" smtClean="0"/>
              <a:t>Muralidhar</a:t>
            </a:r>
            <a:endParaRPr lang="en-US" sz="1800" dirty="0" smtClean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>
                <a:solidFill>
                  <a:srgbClr val="000000"/>
                </a:solidFill>
              </a:rPr>
              <a:t>Nirav</a:t>
            </a:r>
            <a:r>
              <a:rPr lang="en-US" sz="1800" dirty="0" smtClean="0">
                <a:solidFill>
                  <a:srgbClr val="000000"/>
                </a:solidFill>
              </a:rPr>
              <a:t> Shah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smtClean="0">
                <a:solidFill>
                  <a:srgbClr val="000000"/>
                </a:solidFill>
              </a:rPr>
              <a:t>Sanchita Ochani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>
                <a:solidFill>
                  <a:srgbClr val="000000"/>
                </a:solidFill>
              </a:rPr>
              <a:t>Gurjinder</a:t>
            </a:r>
            <a:r>
              <a:rPr lang="en-US" sz="1800" dirty="0" smtClean="0">
                <a:solidFill>
                  <a:srgbClr val="000000"/>
                </a:solidFill>
              </a:rPr>
              <a:t> Singh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>
                <a:solidFill>
                  <a:srgbClr val="000000"/>
                </a:solidFill>
              </a:rPr>
              <a:t>Saumil</a:t>
            </a:r>
            <a:r>
              <a:rPr lang="en-US" sz="1800" dirty="0" smtClean="0">
                <a:solidFill>
                  <a:srgbClr val="000000"/>
                </a:solidFill>
              </a:rPr>
              <a:t> Patel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Poppins"/>
                <a:ea typeface="Poppins"/>
                <a:cs typeface="Poppins"/>
                <a:sym typeface="Poppins"/>
              </a:rPr>
              <a:t>We are Team Illness Prediction System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Our project aims at developing a system that can accurately dignose diseases.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7005" y="348368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 rot="2644292">
            <a:off x="1313515" y="1637241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User enters symptoms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User inputs list of symptoms using </a:t>
              </a:r>
              <a:r>
                <a:rPr lang="en-US" sz="800" dirty="0" err="1" smtClean="0">
                  <a:latin typeface="Poppins Light"/>
                  <a:ea typeface="Poppins Light"/>
                  <a:cs typeface="Poppins Light"/>
                  <a:sym typeface="Poppins Light"/>
                </a:rPr>
                <a:t>chatbot</a:t>
              </a:r>
              <a:r>
                <a:rPr lang="en-US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.</a:t>
              </a: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 rot="2699083">
            <a:off x="3654909" y="1622373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System asks question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System uses decision tree to narrow down and SVM to classify and asks more questions</a:t>
              </a: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 rot="2700885">
            <a:off x="5924326" y="1622373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System predicts illness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System shows best value prediction.</a:t>
              </a: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45697" y="1470921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1 (September 25</a:t>
            </a:r>
            <a:r>
              <a:rPr lang="en" baseline="30000" dirty="0" smtClean="0"/>
              <a:t>th</a:t>
            </a:r>
            <a:r>
              <a:rPr lang="en" dirty="0" smtClean="0"/>
              <a:t> – October 16</a:t>
            </a:r>
            <a:r>
              <a:rPr lang="en" baseline="30000" dirty="0" smtClean="0"/>
              <a:t>th</a:t>
            </a:r>
            <a:r>
              <a:rPr lang="en" dirty="0" smtClean="0"/>
              <a:t>) Goals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57997" y="2255416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Datasets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-US" sz="2000" dirty="0" smtClean="0"/>
              <a:t>Matrix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Chatbot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Wiki page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ML algorithm</a:t>
            </a:r>
            <a:endParaRPr sz="2000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Chatbot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We have a basic chatbot up and running.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We can take user input and send it to backend for validation.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1 accomplishments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Datasets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We have created datasets for our project by hardcoding values.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We have two main files – diseases and their symptoms.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45697" y="1470921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</a:t>
            </a:r>
            <a:r>
              <a:rPr lang="en" dirty="0"/>
              <a:t>2</a:t>
            </a:r>
            <a:r>
              <a:rPr lang="en" dirty="0" smtClean="0"/>
              <a:t> (October 17</a:t>
            </a:r>
            <a:r>
              <a:rPr lang="en" baseline="30000" dirty="0" smtClean="0"/>
              <a:t>th</a:t>
            </a:r>
            <a:r>
              <a:rPr lang="en" dirty="0" smtClean="0"/>
              <a:t> – November 13</a:t>
            </a:r>
            <a:r>
              <a:rPr lang="en" baseline="30000" dirty="0" smtClean="0"/>
              <a:t>th</a:t>
            </a:r>
            <a:r>
              <a:rPr lang="en" dirty="0" smtClean="0"/>
              <a:t>) Goals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57997" y="22628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Matrix</a:t>
            </a:r>
          </a:p>
          <a:p>
            <a:pPr lvl="0">
              <a:spcBef>
                <a:spcPts val="0"/>
              </a:spcBef>
            </a:pPr>
            <a:r>
              <a:rPr lang="en-US" sz="2000" dirty="0"/>
              <a:t>Webpages – Contact, About, Diagnosis</a:t>
            </a:r>
          </a:p>
          <a:p>
            <a:pPr lvl="0">
              <a:spcBef>
                <a:spcPts val="0"/>
              </a:spcBef>
            </a:pPr>
            <a:r>
              <a:rPr lang="en-US" sz="2000" dirty="0" err="1"/>
              <a:t>Chatbot</a:t>
            </a:r>
            <a:endParaRPr lang="en-US" sz="2000" dirty="0"/>
          </a:p>
          <a:p>
            <a:pPr lvl="0">
              <a:spcBef>
                <a:spcPts val="0"/>
              </a:spcBef>
            </a:pPr>
            <a:endParaRPr lang="en-US" sz="2000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545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735088" y="1844844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Chatbot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User can now input list of symptoms till no more symptoms exist.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Symptoms are sent to backend. 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01744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2 accomplishments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106320" y="1844844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Dataset + Disease Remedies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have scraped data from Columbia to get more diseases and symptoms and combined it with our hardcoded dataset.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have also started working on getting home remedies for the diseases.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2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225" grpId="0"/>
      <p:bldP spid="2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45697" y="1470921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3 (November 14</a:t>
            </a:r>
            <a:r>
              <a:rPr lang="en" baseline="30000" dirty="0" smtClean="0"/>
              <a:t>th</a:t>
            </a:r>
            <a:r>
              <a:rPr lang="en" dirty="0" smtClean="0"/>
              <a:t> – December 4</a:t>
            </a:r>
            <a:r>
              <a:rPr lang="en" baseline="30000" dirty="0" smtClean="0"/>
              <a:t>th</a:t>
            </a:r>
            <a:r>
              <a:rPr lang="en" dirty="0" smtClean="0"/>
              <a:t>) Goals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57997" y="22628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Remedies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Webpages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ML algorithm</a:t>
            </a: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sz="2000" dirty="0"/>
              <a:t>Response object</a:t>
            </a:r>
          </a:p>
          <a:p>
            <a:pPr lvl="0">
              <a:spcBef>
                <a:spcPts val="0"/>
              </a:spcBef>
            </a:pPr>
            <a:r>
              <a:rPr lang="en-US" sz="2000" dirty="0"/>
              <a:t>Migrate to Express app</a:t>
            </a: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309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UI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All pages are done. UI components completed.</a:t>
            </a:r>
            <a:endParaRPr lang="en"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3 accomplishments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Training + Remedies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have finished training the system.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also have the remedies ready.</a:t>
            </a: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823082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382</Words>
  <Application>Microsoft Office PowerPoint</Application>
  <PresentationFormat>On-screen Show (16:9)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Poppins Light</vt:lpstr>
      <vt:lpstr>Poppins</vt:lpstr>
      <vt:lpstr>Cymbeline template</vt:lpstr>
      <vt:lpstr>Project Review</vt:lpstr>
      <vt:lpstr>Hello!</vt:lpstr>
      <vt:lpstr>Our process is easy</vt:lpstr>
      <vt:lpstr>Sprint 1 (September 25th – October 16th) Goals</vt:lpstr>
      <vt:lpstr>Sprint 1 accomplishments</vt:lpstr>
      <vt:lpstr>Sprint 2 (October 17th – November 13th) Goals</vt:lpstr>
      <vt:lpstr>Sprint 2 accomplishments</vt:lpstr>
      <vt:lpstr>Sprint 3 (November 14th – December 4th) Goals</vt:lpstr>
      <vt:lpstr>Sprint 3 accomplishments</vt:lpstr>
      <vt:lpstr>Sprint 4 (December 5th – December 18th) Goals</vt:lpstr>
      <vt:lpstr>Sprint 4 accomplishments</vt:lpstr>
      <vt:lpstr>Live Demo</vt:lpstr>
      <vt:lpstr>Future Scope 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</dc:title>
  <dc:creator>Sanchita Ochani</dc:creator>
  <cp:lastModifiedBy>Sanchita Ochani</cp:lastModifiedBy>
  <cp:revision>15</cp:revision>
  <dcterms:modified xsi:type="dcterms:W3CDTF">2018-12-18T22:53:20Z</dcterms:modified>
</cp:coreProperties>
</file>