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4" r:id="rId6"/>
    <p:sldId id="266" r:id="rId7"/>
    <p:sldId id="267" r:id="rId8"/>
    <p:sldId id="278" r:id="rId9"/>
    <p:sldId id="279" r:id="rId10"/>
  </p:sldIdLst>
  <p:sldSz cx="9144000" cy="5143500" type="screen16x9"/>
  <p:notesSz cx="6858000" cy="9144000"/>
  <p:embeddedFontLs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Poppins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06D8F-A3ED-45DB-9CA4-C996D6784ABB}">
  <a:tblStyle styleId="{51F06D8F-A3ED-45DB-9CA4-C996D6784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3 Review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;p17"/>
          <p:cNvSpPr txBox="1">
            <a:spLocks/>
          </p:cNvSpPr>
          <p:nvPr/>
        </p:nvSpPr>
        <p:spPr>
          <a:xfrm>
            <a:off x="2569800" y="344146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November </a:t>
            </a:r>
            <a:r>
              <a:rPr lang="en-US" b="1" dirty="0" smtClean="0">
                <a:solidFill>
                  <a:schemeClr val="bg1"/>
                </a:solidFill>
              </a:rPr>
              <a:t>14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 – </a:t>
            </a:r>
            <a:r>
              <a:rPr lang="en-US" b="1" dirty="0" smtClean="0">
                <a:solidFill>
                  <a:schemeClr val="bg1"/>
                </a:solidFill>
              </a:rPr>
              <a:t>December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04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We are Team Illness Prediction System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Our project aims at developing a system that can accurately dignose diseases.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</a:t>
            </a:r>
            <a:r>
              <a:rPr lang="en" dirty="0"/>
              <a:t>3</a:t>
            </a:r>
            <a:r>
              <a:rPr lang="en" dirty="0" smtClean="0"/>
              <a:t>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Remedies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Webpages</a:t>
            </a:r>
            <a:endParaRPr lang="en" sz="20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Response object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Migrate to Express app</a:t>
            </a: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UI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All pages are done. UI components completed.</a:t>
            </a:r>
            <a:endParaRPr lang="en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we’ve accomplished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Training + Remedies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finished training the system.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also have the remedies ready.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3 backlog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Response object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F</a:t>
            </a:r>
            <a:r>
              <a:rPr lang="en" sz="1200" dirty="0" smtClean="0"/>
              <a:t>orm proper response object containing illness and remedies</a:t>
            </a:r>
            <a:endParaRPr sz="1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 smtClean="0">
                <a:solidFill>
                  <a:srgbClr val="FFFFFF"/>
                </a:solidFill>
              </a:rPr>
              <a:t>Live 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4 Goals 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Integrate 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Build response object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49449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Testing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UI styling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/>
              <a:t>Yashas</a:t>
            </a:r>
            <a:r>
              <a:rPr lang="en-US" sz="1800" dirty="0" smtClean="0"/>
              <a:t> </a:t>
            </a:r>
            <a:r>
              <a:rPr lang="en-US" sz="1800" dirty="0" err="1" smtClean="0"/>
              <a:t>Bysani</a:t>
            </a:r>
            <a:r>
              <a:rPr lang="en-US" sz="1800" dirty="0" smtClean="0"/>
              <a:t> </a:t>
            </a:r>
            <a:r>
              <a:rPr lang="en-US" sz="1800" dirty="0" err="1" smtClean="0"/>
              <a:t>Muralidhar</a:t>
            </a:r>
            <a:endParaRPr lang="en-US" sz="1800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Nirav</a:t>
            </a:r>
            <a:r>
              <a:rPr lang="en-US" sz="1800" dirty="0" smtClean="0">
                <a:solidFill>
                  <a:srgbClr val="000000"/>
                </a:solidFill>
              </a:rPr>
              <a:t> Shah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smtClean="0">
                <a:solidFill>
                  <a:srgbClr val="000000"/>
                </a:solidFill>
              </a:rPr>
              <a:t>Sanchita Ochani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Gurjinder</a:t>
            </a:r>
            <a:r>
              <a:rPr lang="en-US" sz="1800" dirty="0" smtClean="0">
                <a:solidFill>
                  <a:srgbClr val="000000"/>
                </a:solidFill>
              </a:rPr>
              <a:t> Singh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Saumil</a:t>
            </a:r>
            <a:r>
              <a:rPr lang="en-US" sz="1800" dirty="0" smtClean="0">
                <a:solidFill>
                  <a:srgbClr val="000000"/>
                </a:solidFill>
              </a:rPr>
              <a:t> Patel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125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Poppins</vt:lpstr>
      <vt:lpstr>Arial</vt:lpstr>
      <vt:lpstr>Poppins Light</vt:lpstr>
      <vt:lpstr>Cymbeline template</vt:lpstr>
      <vt:lpstr>Sprint 3 Review</vt:lpstr>
      <vt:lpstr>Hello!</vt:lpstr>
      <vt:lpstr>Sprint 3 Goals</vt:lpstr>
      <vt:lpstr>What we’ve accomplished</vt:lpstr>
      <vt:lpstr>Sprint 3 backlog</vt:lpstr>
      <vt:lpstr>Live Demo</vt:lpstr>
      <vt:lpstr>Sprint 4 Goals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</dc:title>
  <dc:creator>Sanchita Ochani</dc:creator>
  <cp:lastModifiedBy>nirav shah</cp:lastModifiedBy>
  <cp:revision>18</cp:revision>
  <dcterms:modified xsi:type="dcterms:W3CDTF">2018-12-04T21:56:41Z</dcterms:modified>
</cp:coreProperties>
</file>