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1" r:id="rId4"/>
    <p:sldId id="263" r:id="rId5"/>
    <p:sldId id="264" r:id="rId6"/>
    <p:sldId id="266" r:id="rId7"/>
    <p:sldId id="267" r:id="rId8"/>
    <p:sldId id="283" r:id="rId9"/>
    <p:sldId id="272" r:id="rId10"/>
    <p:sldId id="278" r:id="rId11"/>
    <p:sldId id="279" r:id="rId12"/>
  </p:sldIdLst>
  <p:sldSz cx="9144000" cy="5143500" type="screen16x9"/>
  <p:notesSz cx="6858000" cy="9144000"/>
  <p:embeddedFontLst>
    <p:embeddedFont>
      <p:font typeface="Poppins" panose="020B0604020202020204" charset="0"/>
      <p:regular r:id="rId14"/>
      <p:bold r:id="rId15"/>
      <p:italic r:id="rId16"/>
      <p:boldItalic r:id="rId17"/>
    </p:embeddedFont>
    <p:embeddedFont>
      <p:font typeface="Poppins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F06D8F-A3ED-45DB-9CA4-C996D6784ABB}">
  <a:tblStyle styleId="{51F06D8F-A3ED-45DB-9CA4-C996D6784A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78956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229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260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36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06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70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57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095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125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846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666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53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Sprint 2 Review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76;p17"/>
          <p:cNvSpPr txBox="1">
            <a:spLocks/>
          </p:cNvSpPr>
          <p:nvPr/>
        </p:nvSpPr>
        <p:spPr>
          <a:xfrm>
            <a:off x="2569800" y="3441462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October 17</a:t>
            </a:r>
            <a:r>
              <a:rPr lang="en-US" b="1" baseline="30000" dirty="0" smtClean="0">
                <a:solidFill>
                  <a:schemeClr val="bg1"/>
                </a:solidFill>
              </a:rPr>
              <a:t>th</a:t>
            </a:r>
            <a:r>
              <a:rPr lang="en-US" b="1" dirty="0" smtClean="0">
                <a:solidFill>
                  <a:schemeClr val="bg1"/>
                </a:solidFill>
              </a:rPr>
              <a:t>, 2018 – November 13</a:t>
            </a:r>
            <a:r>
              <a:rPr lang="en-US" b="1" baseline="30000" dirty="0" smtClean="0">
                <a:solidFill>
                  <a:schemeClr val="bg1"/>
                </a:solidFill>
              </a:rPr>
              <a:t>th</a:t>
            </a:r>
            <a:r>
              <a:rPr lang="en-US" b="1" dirty="0" smtClean="0">
                <a:solidFill>
                  <a:schemeClr val="bg1"/>
                </a:solidFill>
              </a:rPr>
              <a:t>, 2018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</a:t>
            </a:r>
            <a:r>
              <a:rPr lang="en" b="1" dirty="0" smtClean="0">
                <a:latin typeface="Poppins"/>
                <a:ea typeface="Poppins"/>
                <a:cs typeface="Poppins"/>
                <a:sym typeface="Poppins"/>
              </a:rPr>
              <a:t>?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err="1" smtClean="0"/>
              <a:t>Yashas</a:t>
            </a:r>
            <a:r>
              <a:rPr lang="en-US" sz="1800" dirty="0" smtClean="0"/>
              <a:t> </a:t>
            </a:r>
            <a:r>
              <a:rPr lang="en-US" sz="1800" dirty="0" err="1" smtClean="0"/>
              <a:t>Bysani</a:t>
            </a:r>
            <a:r>
              <a:rPr lang="en-US" sz="1800" dirty="0" smtClean="0"/>
              <a:t> </a:t>
            </a:r>
            <a:r>
              <a:rPr lang="en-US" sz="1800" dirty="0" err="1" smtClean="0"/>
              <a:t>Muralidhar</a:t>
            </a:r>
            <a:endParaRPr lang="en-US" sz="1800" dirty="0" smtClean="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err="1" smtClean="0">
                <a:solidFill>
                  <a:srgbClr val="000000"/>
                </a:solidFill>
              </a:rPr>
              <a:t>Nirav</a:t>
            </a:r>
            <a:r>
              <a:rPr lang="en-US" sz="1800" dirty="0" smtClean="0">
                <a:solidFill>
                  <a:srgbClr val="000000"/>
                </a:solidFill>
              </a:rPr>
              <a:t> Shah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smtClean="0">
                <a:solidFill>
                  <a:srgbClr val="000000"/>
                </a:solidFill>
              </a:rPr>
              <a:t>Sanchita Ochani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err="1" smtClean="0">
                <a:solidFill>
                  <a:srgbClr val="000000"/>
                </a:solidFill>
              </a:rPr>
              <a:t>Gurjinder</a:t>
            </a:r>
            <a:r>
              <a:rPr lang="en-US" sz="1800" dirty="0" smtClean="0">
                <a:solidFill>
                  <a:srgbClr val="000000"/>
                </a:solidFill>
              </a:rPr>
              <a:t> Singh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-US" sz="1800" dirty="0" err="1" smtClean="0">
                <a:solidFill>
                  <a:srgbClr val="000000"/>
                </a:solidFill>
              </a:rPr>
              <a:t>Saumil</a:t>
            </a:r>
            <a:r>
              <a:rPr lang="en-US" sz="1800" dirty="0" smtClean="0">
                <a:solidFill>
                  <a:srgbClr val="000000"/>
                </a:solidFill>
              </a:rPr>
              <a:t> Patel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Poppins"/>
                <a:ea typeface="Poppins"/>
                <a:cs typeface="Poppins"/>
                <a:sym typeface="Poppins"/>
              </a:rPr>
              <a:t>We are Team Illness Prediction System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Our project aims at developing a system that can accurately dignose diseases.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Sprint 2 Goals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Matrix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-US" sz="2000" dirty="0" smtClean="0"/>
              <a:t>Webpages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Chatbot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ML algorithm – Decision Trees</a:t>
            </a:r>
            <a:endParaRPr sz="2000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Chatbot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User can now input list of symptoms till no more symptoms exist.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Symptoms are sent to backend. </a:t>
            </a:r>
            <a:endParaRPr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we’ve accomplished</a:t>
            </a:r>
            <a:endParaRPr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Dataset + Disease Remedies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We have scraped data from Columbia to get more diseases and symptoms and combined it with our hardcoded dataset.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We have also started working on getting home remedies for the diseases.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Sprint 2 backlog</a:t>
            </a:r>
            <a:endParaRPr dirty="0"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Remedies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We need to finish the remedies.</a:t>
            </a:r>
            <a:endParaRPr sz="1200"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 smtClean="0">
                <a:solidFill>
                  <a:srgbClr val="FFFFFF"/>
                </a:solidFill>
              </a:rPr>
              <a:t>Live Demo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Sprint 3 Goals - Backend</a:t>
            </a:r>
            <a:endParaRPr dirty="0"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Integrate </a:t>
              </a: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Build response object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Training the </a:t>
              </a: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System with our dataset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Lookup for remedies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Sprint </a:t>
            </a:r>
            <a:r>
              <a:rPr lang="en-US" dirty="0" smtClean="0"/>
              <a:t>3 </a:t>
            </a:r>
            <a:r>
              <a:rPr lang="en-US" dirty="0" smtClean="0"/>
              <a:t>Goals - Frontend</a:t>
            </a:r>
            <a:endParaRPr dirty="0"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18161" y="2158482"/>
              <a:ext cx="15078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Integrate</a:t>
              </a: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799" y="1022197"/>
              <a:ext cx="799677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Incorporate Node.js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Styling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FAQs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24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 rot="2681444">
            <a:off x="631871" y="2746665"/>
            <a:ext cx="3116238" cy="1338140"/>
            <a:chOff x="1047099" y="2241353"/>
            <a:chExt cx="3116238" cy="133814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 rot="18918556"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189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User enters symptoms</a:t>
              </a:r>
              <a:endParaRPr sz="11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User inputs list of symptoms using </a:t>
              </a:r>
              <a:r>
                <a:rPr lang="en-US" sz="8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ChatBot.</a:t>
              </a:r>
              <a:endParaRPr sz="8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 rot="2680561">
            <a:off x="3147017" y="2730340"/>
            <a:ext cx="3116239" cy="1338590"/>
            <a:chOff x="2957320" y="2240903"/>
            <a:chExt cx="3116239" cy="133859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 rot="18919439"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189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System asks question</a:t>
              </a:r>
              <a:endParaRPr sz="11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System uses decision tree to narrow down and SVM to classify and asks more questions</a:t>
              </a:r>
              <a:endParaRPr sz="8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 rot="2648719">
            <a:off x="5593065" y="2712928"/>
            <a:ext cx="3116238" cy="1341290"/>
            <a:chOff x="4877339" y="2238203"/>
            <a:chExt cx="3116238" cy="134129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 rot="18795121"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System predicts illness</a:t>
              </a:r>
              <a:endParaRPr sz="11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System shows best value prediction.</a:t>
              </a:r>
              <a:endParaRPr sz="8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217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Poppins</vt:lpstr>
      <vt:lpstr>Poppins Light</vt:lpstr>
      <vt:lpstr>Cymbeline template</vt:lpstr>
      <vt:lpstr>Sprint 2 Review</vt:lpstr>
      <vt:lpstr>Hello!</vt:lpstr>
      <vt:lpstr>Sprint 2 Goals</vt:lpstr>
      <vt:lpstr>What we’ve accomplished</vt:lpstr>
      <vt:lpstr>Sprint 2 backlog</vt:lpstr>
      <vt:lpstr>Live Demo</vt:lpstr>
      <vt:lpstr>Sprint 3 Goals - Backend</vt:lpstr>
      <vt:lpstr>Sprint 3 Goals - Frontend</vt:lpstr>
      <vt:lpstr>Our process is easy</vt:lpstr>
      <vt:lpstr>Thanks!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</dc:title>
  <dc:creator>Sanchita Ochani</dc:creator>
  <cp:lastModifiedBy>Yashas Muralidhar</cp:lastModifiedBy>
  <cp:revision>15</cp:revision>
  <dcterms:modified xsi:type="dcterms:W3CDTF">2018-11-13T21:24:09Z</dcterms:modified>
</cp:coreProperties>
</file>