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4" r:id="rId6"/>
    <p:sldId id="266" r:id="rId7"/>
    <p:sldId id="267" r:id="rId8"/>
    <p:sldId id="283" r:id="rId9"/>
    <p:sldId id="272" r:id="rId10"/>
    <p:sldId id="278" r:id="rId11"/>
    <p:sldId id="279" r:id="rId12"/>
  </p:sldIdLst>
  <p:sldSz cx="9144000" cy="5143500" type="screen16x9"/>
  <p:notesSz cx="6858000" cy="9144000"/>
  <p:embeddedFontLst>
    <p:embeddedFont>
      <p:font typeface="Poppins Light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06D8F-A3ED-45DB-9CA4-C996D6784ABB}">
  <a:tblStyle styleId="{51F06D8F-A3ED-45DB-9CA4-C996D6784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66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1 Review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;p17"/>
          <p:cNvSpPr txBox="1">
            <a:spLocks/>
          </p:cNvSpPr>
          <p:nvPr/>
        </p:nvSpPr>
        <p:spPr>
          <a:xfrm>
            <a:off x="2569800" y="344146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September 25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 – October 16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/>
              <a:t>Yashas</a:t>
            </a:r>
            <a:r>
              <a:rPr lang="en-US" sz="1800" dirty="0" smtClean="0"/>
              <a:t> </a:t>
            </a:r>
            <a:r>
              <a:rPr lang="en-US" sz="1800" dirty="0" err="1" smtClean="0"/>
              <a:t>Bysani</a:t>
            </a:r>
            <a:r>
              <a:rPr lang="en-US" sz="1800" dirty="0" smtClean="0"/>
              <a:t> </a:t>
            </a:r>
            <a:r>
              <a:rPr lang="en-US" sz="1800" smtClean="0"/>
              <a:t>Muralidhar</a:t>
            </a:r>
            <a:endParaRPr lang="en-US" sz="1800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Nirav</a:t>
            </a:r>
            <a:r>
              <a:rPr lang="en-US" sz="1800" dirty="0" smtClean="0">
                <a:solidFill>
                  <a:srgbClr val="000000"/>
                </a:solidFill>
              </a:rPr>
              <a:t> Shah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smtClean="0">
                <a:solidFill>
                  <a:srgbClr val="000000"/>
                </a:solidFill>
              </a:rPr>
              <a:t>Sanchita Ochani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Gurjinder</a:t>
            </a:r>
            <a:r>
              <a:rPr lang="en-US" sz="1800" dirty="0" smtClean="0">
                <a:solidFill>
                  <a:srgbClr val="000000"/>
                </a:solidFill>
              </a:rPr>
              <a:t> Singh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Saumil</a:t>
            </a:r>
            <a:r>
              <a:rPr lang="en-US" sz="1800" dirty="0" smtClean="0">
                <a:solidFill>
                  <a:srgbClr val="000000"/>
                </a:solidFill>
              </a:rPr>
              <a:t> Patel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We are Team Illness Prediction System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Our project aims at developing a system that can accurately dignose diseases.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1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Datasets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Matrix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Chatbot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Wiki page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ML algorithm</a:t>
            </a: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Chatbot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a basic chatbot up and running.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can take user input and send it to backend for validation.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we’ve accomplished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Datasets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created datasets for our project by hardcoding values.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two main files – diseases and their symptoms.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1 backlog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Matrix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We were hoping to configure a matrix that maps our two data files to parse to the algorithm.</a:t>
            </a:r>
            <a:endParaRPr sz="1200"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3096500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ML Algorithm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We are halfway done with the decision tree algorithm. </a:t>
            </a:r>
            <a:endParaRPr sz="1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 smtClean="0">
                <a:solidFill>
                  <a:srgbClr val="FFFFFF"/>
                </a:solidFill>
              </a:rPr>
              <a:t>Live 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2 Goals - Backend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ML algorithms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Decision tree</a:t>
              </a: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Training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Integrate dataset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2 Goals - Frontend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18161" y="2158482"/>
              <a:ext cx="15078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UI Components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Home, About, Contact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Styling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Validation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2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User enters symptoms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User inputs list of symptoms using </a:t>
              </a:r>
              <a:r>
                <a:rPr lang="en-US" sz="8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chatbot</a:t>
              </a: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asks question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uses decision tree to narrow down and SVM to classify and asks more questions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predicts illness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shows best value prediction.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227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Poppins Light</vt:lpstr>
      <vt:lpstr>Poppins</vt:lpstr>
      <vt:lpstr>Arial</vt:lpstr>
      <vt:lpstr>Cymbeline template</vt:lpstr>
      <vt:lpstr>Sprint 1 Review</vt:lpstr>
      <vt:lpstr>Hello!</vt:lpstr>
      <vt:lpstr>Sprint 1 Goals</vt:lpstr>
      <vt:lpstr>What we’ve accomplished</vt:lpstr>
      <vt:lpstr>Sprint 1 backlog</vt:lpstr>
      <vt:lpstr>Live Demo</vt:lpstr>
      <vt:lpstr>Sprint 2 Goals - Backend</vt:lpstr>
      <vt:lpstr>Sprint 2 Goals - Frontend</vt:lpstr>
      <vt:lpstr>Our process is easy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</dc:title>
  <dc:creator>Sanchita Ochani</dc:creator>
  <cp:lastModifiedBy>Sanchita Ochani</cp:lastModifiedBy>
  <cp:revision>7</cp:revision>
  <dcterms:modified xsi:type="dcterms:W3CDTF">2018-10-16T21:59:50Z</dcterms:modified>
</cp:coreProperties>
</file>