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jpeg" ContentType="image/jpeg"/>
  <Override PartName="/ppt/media/image9.jpeg" ContentType="image/jpe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2200" cy="10782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4320000"/>
            <a:ext cx="502200" cy="10782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92000" y="4104000"/>
            <a:ext cx="8566200" cy="14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25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Ingenious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3800880" y="1383120"/>
            <a:ext cx="2289600" cy="4971600"/>
          </a:xfrm>
          <a:prstGeom prst="rect">
            <a:avLst/>
          </a:prstGeom>
          <a:ln>
            <a:noFill/>
          </a:ln>
        </p:spPr>
      </p:pic>
      <p:sp>
        <p:nvSpPr>
          <p:cNvPr id="76" name="CustomShape 2"/>
          <p:cNvSpPr/>
          <p:nvPr/>
        </p:nvSpPr>
        <p:spPr>
          <a:xfrm>
            <a:off x="504000" y="1805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Weather Predictor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6217920" y="5852160"/>
            <a:ext cx="3869640" cy="155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Akash Kumar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Shwetabh Shekhar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4"/>
          <p:cNvSpPr/>
          <p:nvPr/>
        </p:nvSpPr>
        <p:spPr>
          <a:xfrm>
            <a:off x="365760" y="5669280"/>
            <a:ext cx="310824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Team Beasts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20000" y="188640"/>
            <a:ext cx="8566200" cy="12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25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Problem</a:t>
            </a:r>
            <a:r>
              <a:rPr b="1" lang="en-US" sz="425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98320" y="1386000"/>
            <a:ext cx="85662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001e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Every year Farmers all around our country suffer tremendous loss of harvested crops due to irregular rainfall and unpredicted storms.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318840" y="2873520"/>
            <a:ext cx="6625440" cy="3312360"/>
          </a:xfrm>
          <a:prstGeom prst="rect">
            <a:avLst/>
          </a:prstGeom>
          <a:ln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568080" y="2826000"/>
            <a:ext cx="2559960" cy="447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001e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The suicide rate of farmers are increasing day by day and the major reason is loss of crops due to irregular pattern of rainfall.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84000" y="324000"/>
            <a:ext cx="8566200" cy="14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25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778320" y="1746000"/>
            <a:ext cx="8566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001e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Ingenious is a weather predictor software made with “</a:t>
            </a:r>
            <a:r>
              <a:rPr b="1" lang="en-US" sz="2400" spc="-1" strike="noStrike">
                <a:solidFill>
                  <a:srgbClr val="2c001e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Machine Learning</a:t>
            </a:r>
            <a:r>
              <a:rPr b="0" lang="en-US" sz="2400" spc="-1" strike="noStrike">
                <a:solidFill>
                  <a:srgbClr val="2c001e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” using Python. It is used to predict future weather according to the present data and past data.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001e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001e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It uses two kinds of algorithms:-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20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1. Regression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200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2. Naive Bayes Classification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80000" y="1080000"/>
            <a:ext cx="5242680" cy="14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25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    </a:t>
            </a:r>
            <a:r>
              <a:rPr b="1" lang="en-US" sz="425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WHY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425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 </a:t>
            </a:r>
            <a:r>
              <a:rPr b="1" lang="en-US" sz="425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Machine Learning?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70320" y="3372480"/>
            <a:ext cx="9024840" cy="34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001e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The traditional way of predicting weather includes the observation of climatic situations and geographical factors.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001e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The traditional way can predict the upcoming weather for a short period of time.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001e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001e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Machine learning on the other hand can predict the upcoming climatic situations months before.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001e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It uses the past data and identifies patterns to predict the future weather like rainfall and storms.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5524920" y="731520"/>
            <a:ext cx="4380480" cy="237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92000" y="432000"/>
            <a:ext cx="8566200" cy="14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25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Vision and Scale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50320" y="2070000"/>
            <a:ext cx="8566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In coming 2 years</a:t>
            </a:r>
            <a:r>
              <a:rPr b="0" lang="en-US" sz="2400" spc="-1" strike="noStrike">
                <a:solidFill>
                  <a:srgbClr val="2c001e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, Our prototype can be used in some of the drastically affected agricultural areas like Bihar, UP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001e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200">
              <a:lnSpc>
                <a:spcPct val="100000"/>
              </a:lnSpc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In coming 5 years</a:t>
            </a:r>
            <a:r>
              <a:rPr b="0" lang="en-US" sz="2400" spc="-1" strike="noStrike">
                <a:solidFill>
                  <a:srgbClr val="2c001e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, The same prototype can be implemented using Deep Learning which has more accuracy and this can be implemented all over the country and can be used as a central government initiative.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92000" y="432000"/>
            <a:ext cx="8566200" cy="14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25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Credits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772600" y="1904760"/>
            <a:ext cx="3777120" cy="377712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728280" y="2033280"/>
            <a:ext cx="4516560" cy="320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2017-09-12T23:30:46Z</dcterms:created>
  <dc:creator/>
  <dc:description/>
  <dc:language>en-US</dc:language>
  <cp:lastModifiedBy/>
  <dcterms:modified xsi:type="dcterms:W3CDTF">2017-09-13T16:31:33Z</dcterms:modified>
  <cp:revision>32</cp:revision>
  <dc:subject/>
  <dc:title/>
</cp:coreProperties>
</file>