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6"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
      <p:font typeface="Viga"/>
      <p:regular r:id="rId37"/>
    </p:embeddedFont>
    <p:embeddedFont>
      <p:font typeface="Helvetica Neue"/>
      <p:regular r:id="rId38"/>
      <p:bold r:id="rId39"/>
      <p:italic r:id="rId40"/>
      <p:boldItalic r:id="rId41"/>
    </p:embeddedFont>
    <p:embeddedFont>
      <p:font typeface="Helvetica Neue Light"/>
      <p:regular r:id="rId42"/>
      <p:bold r:id="rId43"/>
      <p:italic r:id="rId44"/>
      <p:boldItalic r:id="rId45"/>
    </p:embeddedFont>
    <p:embeddedFont>
      <p:font typeface="DM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3FE36F1-116C-48EA-8032-B3250D6EB947}">
  <a:tblStyle styleId="{73FE36F1-116C-48EA-8032-B3250D6EB94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42" Type="http://schemas.openxmlformats.org/officeDocument/2006/relationships/font" Target="fonts/HelveticaNeueLight-regular.fntdata"/><Relationship Id="rId41" Type="http://schemas.openxmlformats.org/officeDocument/2006/relationships/font" Target="fonts/HelveticaNeue-boldItalic.fntdata"/><Relationship Id="rId44" Type="http://schemas.openxmlformats.org/officeDocument/2006/relationships/font" Target="fonts/HelveticaNeueLight-italic.fntdata"/><Relationship Id="rId43" Type="http://schemas.openxmlformats.org/officeDocument/2006/relationships/font" Target="fonts/HelveticaNeueLight-bold.fntdata"/><Relationship Id="rId46" Type="http://schemas.openxmlformats.org/officeDocument/2006/relationships/font" Target="fonts/DMSans-regular.fntdata"/><Relationship Id="rId45"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DMSans-italic.fntdata"/><Relationship Id="rId47" Type="http://schemas.openxmlformats.org/officeDocument/2006/relationships/font" Target="fonts/DMSans-bold.fntdata"/><Relationship Id="rId49" Type="http://schemas.openxmlformats.org/officeDocument/2006/relationships/font" Target="fonts/DM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Roboto-regular.fntdata"/><Relationship Id="rId32" Type="http://schemas.openxmlformats.org/officeDocument/2006/relationships/slide" Target="slides/slide25.xml"/><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Viga-regular.fntdata"/><Relationship Id="rId36" Type="http://schemas.openxmlformats.org/officeDocument/2006/relationships/font" Target="fonts/Roboto-boldItalic.fntdata"/><Relationship Id="rId39" Type="http://schemas.openxmlformats.org/officeDocument/2006/relationships/font" Target="fonts/HelveticaNeue-bold.fntdata"/><Relationship Id="rId38" Type="http://schemas.openxmlformats.org/officeDocument/2006/relationships/font" Target="fonts/HelveticaNeue-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4800"/>
              <a:buNone/>
              <a:defRPr sz="4800">
                <a:solidFill>
                  <a:srgbClr val="1F1C51"/>
                </a:solidFill>
              </a:defRPr>
            </a:lvl1pPr>
            <a:lvl2pPr lvl="1" algn="l">
              <a:lnSpc>
                <a:spcPct val="100000"/>
              </a:lnSpc>
              <a:spcBef>
                <a:spcPts val="0"/>
              </a:spcBef>
              <a:spcAft>
                <a:spcPts val="0"/>
              </a:spcAft>
              <a:buClr>
                <a:srgbClr val="1F1C51"/>
              </a:buClr>
              <a:buSzPts val="6000"/>
              <a:buNone/>
              <a:defRPr sz="6000">
                <a:solidFill>
                  <a:srgbClr val="1F1C51"/>
                </a:solidFill>
              </a:defRPr>
            </a:lvl2pPr>
            <a:lvl3pPr lvl="2" algn="l">
              <a:lnSpc>
                <a:spcPct val="100000"/>
              </a:lnSpc>
              <a:spcBef>
                <a:spcPts val="0"/>
              </a:spcBef>
              <a:spcAft>
                <a:spcPts val="0"/>
              </a:spcAft>
              <a:buClr>
                <a:srgbClr val="1F1C51"/>
              </a:buClr>
              <a:buSzPts val="6000"/>
              <a:buNone/>
              <a:defRPr sz="6000">
                <a:solidFill>
                  <a:srgbClr val="1F1C51"/>
                </a:solidFill>
              </a:defRPr>
            </a:lvl3pPr>
            <a:lvl4pPr lvl="3" algn="l">
              <a:lnSpc>
                <a:spcPct val="100000"/>
              </a:lnSpc>
              <a:spcBef>
                <a:spcPts val="0"/>
              </a:spcBef>
              <a:spcAft>
                <a:spcPts val="0"/>
              </a:spcAft>
              <a:buClr>
                <a:srgbClr val="1F1C51"/>
              </a:buClr>
              <a:buSzPts val="6000"/>
              <a:buNone/>
              <a:defRPr sz="6000">
                <a:solidFill>
                  <a:srgbClr val="1F1C51"/>
                </a:solidFill>
              </a:defRPr>
            </a:lvl4pPr>
            <a:lvl5pPr lvl="4" algn="l">
              <a:lnSpc>
                <a:spcPct val="100000"/>
              </a:lnSpc>
              <a:spcBef>
                <a:spcPts val="0"/>
              </a:spcBef>
              <a:spcAft>
                <a:spcPts val="0"/>
              </a:spcAft>
              <a:buClr>
                <a:srgbClr val="1F1C51"/>
              </a:buClr>
              <a:buSzPts val="6000"/>
              <a:buNone/>
              <a:defRPr sz="6000">
                <a:solidFill>
                  <a:srgbClr val="1F1C51"/>
                </a:solidFill>
              </a:defRPr>
            </a:lvl5pPr>
            <a:lvl6pPr lvl="5" algn="l">
              <a:lnSpc>
                <a:spcPct val="100000"/>
              </a:lnSpc>
              <a:spcBef>
                <a:spcPts val="0"/>
              </a:spcBef>
              <a:spcAft>
                <a:spcPts val="0"/>
              </a:spcAft>
              <a:buClr>
                <a:srgbClr val="1F1C51"/>
              </a:buClr>
              <a:buSzPts val="6000"/>
              <a:buNone/>
              <a:defRPr sz="6000">
                <a:solidFill>
                  <a:srgbClr val="1F1C51"/>
                </a:solidFill>
              </a:defRPr>
            </a:lvl6pPr>
            <a:lvl7pPr lvl="6" algn="l">
              <a:lnSpc>
                <a:spcPct val="100000"/>
              </a:lnSpc>
              <a:spcBef>
                <a:spcPts val="0"/>
              </a:spcBef>
              <a:spcAft>
                <a:spcPts val="0"/>
              </a:spcAft>
              <a:buClr>
                <a:srgbClr val="1F1C51"/>
              </a:buClr>
              <a:buSzPts val="6000"/>
              <a:buNone/>
              <a:defRPr sz="6000">
                <a:solidFill>
                  <a:srgbClr val="1F1C51"/>
                </a:solidFill>
              </a:defRPr>
            </a:lvl7pPr>
            <a:lvl8pPr lvl="7" algn="l">
              <a:lnSpc>
                <a:spcPct val="100000"/>
              </a:lnSpc>
              <a:spcBef>
                <a:spcPts val="0"/>
              </a:spcBef>
              <a:spcAft>
                <a:spcPts val="0"/>
              </a:spcAft>
              <a:buClr>
                <a:srgbClr val="1F1C51"/>
              </a:buClr>
              <a:buSzPts val="6000"/>
              <a:buNone/>
              <a:defRPr sz="6000">
                <a:solidFill>
                  <a:srgbClr val="1F1C51"/>
                </a:solidFill>
              </a:defRPr>
            </a:lvl8pPr>
            <a:lvl9pPr lvl="8" algn="l">
              <a:lnSpc>
                <a:spcPct val="100000"/>
              </a:lnSpc>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800"/>
              <a:buNone/>
              <a:defRPr>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11"/>
          <p:cNvSpPr txBox="1"/>
          <p:nvPr>
            <p:ph idx="1" type="subTitle"/>
          </p:nvPr>
        </p:nvSpPr>
        <p:spPr>
          <a:xfrm>
            <a:off x="626625" y="1515050"/>
            <a:ext cx="1940700" cy="75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60" name="Google Shape;60;p11"/>
          <p:cNvSpPr txBox="1"/>
          <p:nvPr>
            <p:ph idx="2" type="body"/>
          </p:nvPr>
        </p:nvSpPr>
        <p:spPr>
          <a:xfrm>
            <a:off x="626625" y="2266850"/>
            <a:ext cx="2925900" cy="2391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cxnSp>
        <p:nvCxnSpPr>
          <p:cNvPr id="61" name="Google Shape;61;p1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62" name="Google Shape;62;p11"/>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gradFill>
          <a:gsLst>
            <a:gs pos="0">
              <a:srgbClr val="8BE3FF"/>
            </a:gs>
            <a:gs pos="100000">
              <a:srgbClr val="ACFFD9"/>
            </a:gs>
          </a:gsLst>
          <a:lin ang="5400700" scaled="0"/>
        </a:gradFill>
      </p:bgPr>
    </p:bg>
    <p:spTree>
      <p:nvGrpSpPr>
        <p:cNvPr id="63" name="Shape 63"/>
        <p:cNvGrpSpPr/>
        <p:nvPr/>
      </p:nvGrpSpPr>
      <p:grpSpPr>
        <a:xfrm>
          <a:off x="0" y="0"/>
          <a:ext cx="0" cy="0"/>
          <a:chOff x="0" y="0"/>
          <a:chExt cx="0" cy="0"/>
        </a:xfrm>
      </p:grpSpPr>
      <p:sp>
        <p:nvSpPr>
          <p:cNvPr id="64" name="Google Shape;64;p12"/>
          <p:cNvSpPr txBox="1"/>
          <p:nvPr>
            <p:ph type="title"/>
          </p:nvPr>
        </p:nvSpPr>
        <p:spPr>
          <a:xfrm>
            <a:off x="4979375" y="2028425"/>
            <a:ext cx="3572400" cy="53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5" name="Google Shape;65;p12"/>
          <p:cNvSpPr txBox="1"/>
          <p:nvPr>
            <p:ph idx="1" type="body"/>
          </p:nvPr>
        </p:nvSpPr>
        <p:spPr>
          <a:xfrm>
            <a:off x="4979375" y="2568125"/>
            <a:ext cx="2785200" cy="2145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ONE_COLUMN_TEXT_1">
    <p:spTree>
      <p:nvGrpSpPr>
        <p:cNvPr id="66" name="Shape 66"/>
        <p:cNvGrpSpPr/>
        <p:nvPr/>
      </p:nvGrpSpPr>
      <p:grpSpPr>
        <a:xfrm>
          <a:off x="0" y="0"/>
          <a:ext cx="0" cy="0"/>
          <a:chOff x="0" y="0"/>
          <a:chExt cx="0" cy="0"/>
        </a:xfrm>
      </p:grpSpPr>
      <p:cxnSp>
        <p:nvCxnSpPr>
          <p:cNvPr id="67" name="Google Shape;67;p13"/>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68" name="Google Shape;68;p13"/>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3"/>
          <p:cNvSpPr txBox="1"/>
          <p:nvPr>
            <p:ph idx="1" type="body"/>
          </p:nvPr>
        </p:nvSpPr>
        <p:spPr>
          <a:xfrm>
            <a:off x="5267775" y="2040625"/>
            <a:ext cx="2785200" cy="17895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1">
  <p:cSld name="ONE_COLUMN_TEXT_1_1">
    <p:spTree>
      <p:nvGrpSpPr>
        <p:cNvPr id="70" name="Shape 70"/>
        <p:cNvGrpSpPr/>
        <p:nvPr/>
      </p:nvGrpSpPr>
      <p:grpSpPr>
        <a:xfrm>
          <a:off x="0" y="0"/>
          <a:ext cx="0" cy="0"/>
          <a:chOff x="0" y="0"/>
          <a:chExt cx="0" cy="0"/>
        </a:xfrm>
      </p:grpSpPr>
      <p:cxnSp>
        <p:nvCxnSpPr>
          <p:cNvPr id="71" name="Google Shape;71;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72" name="Google Shape;72;p14"/>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 name="Google Shape;73;p14"/>
          <p:cNvSpPr txBox="1"/>
          <p:nvPr>
            <p:ph idx="1" type="body"/>
          </p:nvPr>
        </p:nvSpPr>
        <p:spPr>
          <a:xfrm>
            <a:off x="5953575" y="3447525"/>
            <a:ext cx="2430300" cy="114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74" name="Google Shape;74;p14"/>
          <p:cNvSpPr txBox="1"/>
          <p:nvPr>
            <p:ph idx="2" type="title"/>
          </p:nvPr>
        </p:nvSpPr>
        <p:spPr>
          <a:xfrm>
            <a:off x="5953575" y="2949674"/>
            <a:ext cx="2430300" cy="53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p:cSld name="ONE_COLUMN_TEXT_1_1_1">
    <p:spTree>
      <p:nvGrpSpPr>
        <p:cNvPr id="75" name="Shape 75"/>
        <p:cNvGrpSpPr/>
        <p:nvPr/>
      </p:nvGrpSpPr>
      <p:grpSpPr>
        <a:xfrm>
          <a:off x="0" y="0"/>
          <a:ext cx="0" cy="0"/>
          <a:chOff x="0" y="0"/>
          <a:chExt cx="0" cy="0"/>
        </a:xfrm>
      </p:grpSpPr>
      <p:cxnSp>
        <p:nvCxnSpPr>
          <p:cNvPr id="76" name="Google Shape;76;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77" name="Google Shape;77;p1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15"/>
          <p:cNvSpPr txBox="1"/>
          <p:nvPr>
            <p:ph idx="1" type="body"/>
          </p:nvPr>
        </p:nvSpPr>
        <p:spPr>
          <a:xfrm>
            <a:off x="5316193" y="3450300"/>
            <a:ext cx="26286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79" name="Google Shape;79;p15"/>
          <p:cNvSpPr txBox="1"/>
          <p:nvPr>
            <p:ph idx="2" type="title"/>
          </p:nvPr>
        </p:nvSpPr>
        <p:spPr>
          <a:xfrm>
            <a:off x="5316193" y="2952450"/>
            <a:ext cx="26286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0" name="Google Shape;80;p15"/>
          <p:cNvSpPr txBox="1"/>
          <p:nvPr>
            <p:ph idx="3" type="body"/>
          </p:nvPr>
        </p:nvSpPr>
        <p:spPr>
          <a:xfrm>
            <a:off x="1199212" y="3450300"/>
            <a:ext cx="26286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81" name="Google Shape;81;p15"/>
          <p:cNvSpPr txBox="1"/>
          <p:nvPr>
            <p:ph idx="4" type="title"/>
          </p:nvPr>
        </p:nvSpPr>
        <p:spPr>
          <a:xfrm>
            <a:off x="1199212" y="2952450"/>
            <a:ext cx="26286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1">
  <p:cSld name="ONE_COLUMN_TEXT_1_1_1_2">
    <p:spTree>
      <p:nvGrpSpPr>
        <p:cNvPr id="82" name="Shape 82"/>
        <p:cNvGrpSpPr/>
        <p:nvPr/>
      </p:nvGrpSpPr>
      <p:grpSpPr>
        <a:xfrm>
          <a:off x="0" y="0"/>
          <a:ext cx="0" cy="0"/>
          <a:chOff x="0" y="0"/>
          <a:chExt cx="0" cy="0"/>
        </a:xfrm>
      </p:grpSpPr>
      <p:cxnSp>
        <p:nvCxnSpPr>
          <p:cNvPr id="83" name="Google Shape;83;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84" name="Google Shape;84;p1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16"/>
          <p:cNvSpPr txBox="1"/>
          <p:nvPr>
            <p:ph idx="1" type="body"/>
          </p:nvPr>
        </p:nvSpPr>
        <p:spPr>
          <a:xfrm>
            <a:off x="4933300" y="1879975"/>
            <a:ext cx="2510400" cy="787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86" name="Google Shape;86;p16"/>
          <p:cNvSpPr txBox="1"/>
          <p:nvPr>
            <p:ph idx="2" type="title"/>
          </p:nvPr>
        </p:nvSpPr>
        <p:spPr>
          <a:xfrm>
            <a:off x="4933300" y="1508575"/>
            <a:ext cx="2510400" cy="41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7" name="Google Shape;87;p16"/>
          <p:cNvSpPr txBox="1"/>
          <p:nvPr>
            <p:ph idx="3" type="body"/>
          </p:nvPr>
        </p:nvSpPr>
        <p:spPr>
          <a:xfrm>
            <a:off x="4933300" y="3595175"/>
            <a:ext cx="2510400" cy="787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88" name="Google Shape;88;p16"/>
          <p:cNvSpPr txBox="1"/>
          <p:nvPr>
            <p:ph idx="4" type="title"/>
          </p:nvPr>
        </p:nvSpPr>
        <p:spPr>
          <a:xfrm>
            <a:off x="4933300" y="3223775"/>
            <a:ext cx="2510400" cy="41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1">
  <p:cSld name="SECTION_HEADER_1">
    <p:bg>
      <p:bgPr>
        <a:gradFill>
          <a:gsLst>
            <a:gs pos="0">
              <a:srgbClr val="8BE3FF"/>
            </a:gs>
            <a:gs pos="100000">
              <a:srgbClr val="ACFFD9"/>
            </a:gs>
          </a:gsLst>
          <a:lin ang="5400012" scaled="0"/>
        </a:gra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4288151" y="1458975"/>
            <a:ext cx="3967500" cy="1671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91" name="Google Shape;91;p17"/>
          <p:cNvSpPr txBox="1"/>
          <p:nvPr>
            <p:ph idx="1" type="subTitle"/>
          </p:nvPr>
        </p:nvSpPr>
        <p:spPr>
          <a:xfrm>
            <a:off x="5277851" y="3087550"/>
            <a:ext cx="2977800" cy="792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800"/>
              <a:buNone/>
              <a:defRPr>
                <a:solidFill>
                  <a:srgbClr val="1F1C51"/>
                </a:solidFill>
              </a:defRPr>
            </a:lvl1pPr>
            <a:lvl2pPr lvl="1" algn="r">
              <a:lnSpc>
                <a:spcPct val="100000"/>
              </a:lnSpc>
              <a:spcBef>
                <a:spcPts val="0"/>
              </a:spcBef>
              <a:spcAft>
                <a:spcPts val="0"/>
              </a:spcAft>
              <a:buClr>
                <a:srgbClr val="1F1C51"/>
              </a:buClr>
              <a:buSzPts val="2800"/>
              <a:buNone/>
              <a:defRPr sz="2800">
                <a:solidFill>
                  <a:srgbClr val="1F1C51"/>
                </a:solidFill>
              </a:defRPr>
            </a:lvl2pPr>
            <a:lvl3pPr lvl="2" algn="r">
              <a:lnSpc>
                <a:spcPct val="100000"/>
              </a:lnSpc>
              <a:spcBef>
                <a:spcPts val="0"/>
              </a:spcBef>
              <a:spcAft>
                <a:spcPts val="0"/>
              </a:spcAft>
              <a:buClr>
                <a:srgbClr val="1F1C51"/>
              </a:buClr>
              <a:buSzPts val="2800"/>
              <a:buNone/>
              <a:defRPr sz="2800">
                <a:solidFill>
                  <a:srgbClr val="1F1C51"/>
                </a:solidFill>
              </a:defRPr>
            </a:lvl3pPr>
            <a:lvl4pPr lvl="3" algn="r">
              <a:lnSpc>
                <a:spcPct val="100000"/>
              </a:lnSpc>
              <a:spcBef>
                <a:spcPts val="0"/>
              </a:spcBef>
              <a:spcAft>
                <a:spcPts val="0"/>
              </a:spcAft>
              <a:buClr>
                <a:srgbClr val="1F1C51"/>
              </a:buClr>
              <a:buSzPts val="2800"/>
              <a:buNone/>
              <a:defRPr sz="2800">
                <a:solidFill>
                  <a:srgbClr val="1F1C51"/>
                </a:solidFill>
              </a:defRPr>
            </a:lvl4pPr>
            <a:lvl5pPr lvl="4" algn="r">
              <a:lnSpc>
                <a:spcPct val="100000"/>
              </a:lnSpc>
              <a:spcBef>
                <a:spcPts val="0"/>
              </a:spcBef>
              <a:spcAft>
                <a:spcPts val="0"/>
              </a:spcAft>
              <a:buClr>
                <a:srgbClr val="1F1C51"/>
              </a:buClr>
              <a:buSzPts val="2800"/>
              <a:buNone/>
              <a:defRPr sz="2800">
                <a:solidFill>
                  <a:srgbClr val="1F1C51"/>
                </a:solidFill>
              </a:defRPr>
            </a:lvl5pPr>
            <a:lvl6pPr lvl="5" algn="r">
              <a:lnSpc>
                <a:spcPct val="100000"/>
              </a:lnSpc>
              <a:spcBef>
                <a:spcPts val="0"/>
              </a:spcBef>
              <a:spcAft>
                <a:spcPts val="0"/>
              </a:spcAft>
              <a:buClr>
                <a:srgbClr val="1F1C51"/>
              </a:buClr>
              <a:buSzPts val="2800"/>
              <a:buNone/>
              <a:defRPr sz="2800">
                <a:solidFill>
                  <a:srgbClr val="1F1C51"/>
                </a:solidFill>
              </a:defRPr>
            </a:lvl6pPr>
            <a:lvl7pPr lvl="6" algn="r">
              <a:lnSpc>
                <a:spcPct val="100000"/>
              </a:lnSpc>
              <a:spcBef>
                <a:spcPts val="0"/>
              </a:spcBef>
              <a:spcAft>
                <a:spcPts val="0"/>
              </a:spcAft>
              <a:buClr>
                <a:srgbClr val="1F1C51"/>
              </a:buClr>
              <a:buSzPts val="2800"/>
              <a:buNone/>
              <a:defRPr sz="2800">
                <a:solidFill>
                  <a:srgbClr val="1F1C51"/>
                </a:solidFill>
              </a:defRPr>
            </a:lvl7pPr>
            <a:lvl8pPr lvl="7" algn="r">
              <a:lnSpc>
                <a:spcPct val="100000"/>
              </a:lnSpc>
              <a:spcBef>
                <a:spcPts val="0"/>
              </a:spcBef>
              <a:spcAft>
                <a:spcPts val="0"/>
              </a:spcAft>
              <a:buClr>
                <a:srgbClr val="1F1C51"/>
              </a:buClr>
              <a:buSzPts val="2800"/>
              <a:buNone/>
              <a:defRPr sz="2800">
                <a:solidFill>
                  <a:srgbClr val="1F1C51"/>
                </a:solidFill>
              </a:defRPr>
            </a:lvl8pPr>
            <a:lvl9pPr lvl="8" algn="r">
              <a:lnSpc>
                <a:spcPct val="100000"/>
              </a:lnSpc>
              <a:spcBef>
                <a:spcPts val="0"/>
              </a:spcBef>
              <a:spcAft>
                <a:spcPts val="0"/>
              </a:spcAft>
              <a:buClr>
                <a:srgbClr val="1F1C51"/>
              </a:buClr>
              <a:buSzPts val="2800"/>
              <a:buNone/>
              <a:defRPr sz="2800">
                <a:solidFill>
                  <a:srgbClr val="1F1C51"/>
                </a:solidFill>
              </a:defRPr>
            </a:lvl9pPr>
          </a:lstStyle>
          <a:p/>
        </p:txBody>
      </p:sp>
      <p:sp>
        <p:nvSpPr>
          <p:cNvPr id="92" name="Google Shape;92;p17"/>
          <p:cNvSpPr txBox="1"/>
          <p:nvPr>
            <p:ph idx="2" type="title"/>
          </p:nvPr>
        </p:nvSpPr>
        <p:spPr>
          <a:xfrm>
            <a:off x="5597951" y="792425"/>
            <a:ext cx="2657700" cy="792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TITLE_ONLY_1">
    <p:bg>
      <p:bgPr>
        <a:gradFill>
          <a:gsLst>
            <a:gs pos="0">
              <a:srgbClr val="8BE3FF"/>
            </a:gs>
            <a:gs pos="100000">
              <a:srgbClr val="ACFFD9"/>
            </a:gs>
          </a:gsLst>
          <a:lin ang="5400700" scaled="0"/>
        </a:gradFill>
      </p:bgPr>
    </p:bg>
    <p:spTree>
      <p:nvGrpSpPr>
        <p:cNvPr id="93" name="Shape 93"/>
        <p:cNvGrpSpPr/>
        <p:nvPr/>
      </p:nvGrpSpPr>
      <p:grpSpPr>
        <a:xfrm>
          <a:off x="0" y="0"/>
          <a:ext cx="0" cy="0"/>
          <a:chOff x="0" y="0"/>
          <a:chExt cx="0" cy="0"/>
        </a:xfrm>
      </p:grpSpPr>
      <p:cxnSp>
        <p:nvCxnSpPr>
          <p:cNvPr id="94" name="Google Shape;94;p18"/>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95" name="Google Shape;95;p1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Four Columns ">
  <p:cSld name="ONE_COLUMN_TEXT_1_1_1_3">
    <p:spTree>
      <p:nvGrpSpPr>
        <p:cNvPr id="96" name="Shape 96"/>
        <p:cNvGrpSpPr/>
        <p:nvPr/>
      </p:nvGrpSpPr>
      <p:grpSpPr>
        <a:xfrm>
          <a:off x="0" y="0"/>
          <a:ext cx="0" cy="0"/>
          <a:chOff x="0" y="0"/>
          <a:chExt cx="0" cy="0"/>
        </a:xfrm>
      </p:grpSpPr>
      <p:cxnSp>
        <p:nvCxnSpPr>
          <p:cNvPr id="97" name="Google Shape;97;p1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98" name="Google Shape;98;p1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9" name="Google Shape;99;p19"/>
          <p:cNvSpPr txBox="1"/>
          <p:nvPr>
            <p:ph idx="1" type="body"/>
          </p:nvPr>
        </p:nvSpPr>
        <p:spPr>
          <a:xfrm>
            <a:off x="1010100" y="3819175"/>
            <a:ext cx="1478400" cy="7353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00" name="Google Shape;100;p19"/>
          <p:cNvSpPr txBox="1"/>
          <p:nvPr>
            <p:ph idx="2" type="title"/>
          </p:nvPr>
        </p:nvSpPr>
        <p:spPr>
          <a:xfrm>
            <a:off x="1010088" y="3321325"/>
            <a:ext cx="14784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1" name="Google Shape;101;p19"/>
          <p:cNvSpPr txBox="1"/>
          <p:nvPr>
            <p:ph idx="3" type="body"/>
          </p:nvPr>
        </p:nvSpPr>
        <p:spPr>
          <a:xfrm>
            <a:off x="2891901" y="3819175"/>
            <a:ext cx="1478400" cy="7353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02" name="Google Shape;102;p19"/>
          <p:cNvSpPr txBox="1"/>
          <p:nvPr>
            <p:ph idx="4" type="title"/>
          </p:nvPr>
        </p:nvSpPr>
        <p:spPr>
          <a:xfrm>
            <a:off x="2891894" y="3321325"/>
            <a:ext cx="14784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3" name="Google Shape;103;p19"/>
          <p:cNvSpPr txBox="1"/>
          <p:nvPr>
            <p:ph idx="5" type="body"/>
          </p:nvPr>
        </p:nvSpPr>
        <p:spPr>
          <a:xfrm>
            <a:off x="4773703" y="3819175"/>
            <a:ext cx="1478400" cy="7353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04" name="Google Shape;104;p19"/>
          <p:cNvSpPr txBox="1"/>
          <p:nvPr>
            <p:ph idx="6" type="title"/>
          </p:nvPr>
        </p:nvSpPr>
        <p:spPr>
          <a:xfrm>
            <a:off x="4773701" y="3321325"/>
            <a:ext cx="14784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5" name="Google Shape;105;p19"/>
          <p:cNvSpPr txBox="1"/>
          <p:nvPr>
            <p:ph idx="7" type="body"/>
          </p:nvPr>
        </p:nvSpPr>
        <p:spPr>
          <a:xfrm>
            <a:off x="6655504" y="3819175"/>
            <a:ext cx="1478400" cy="7353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06" name="Google Shape;106;p19"/>
          <p:cNvSpPr txBox="1"/>
          <p:nvPr>
            <p:ph idx="8" type="title"/>
          </p:nvPr>
        </p:nvSpPr>
        <p:spPr>
          <a:xfrm>
            <a:off x="6655507" y="3321325"/>
            <a:ext cx="14784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2">
  <p:cSld name="SECTION_HEADER_1_1">
    <p:bg>
      <p:bgPr>
        <a:gradFill>
          <a:gsLst>
            <a:gs pos="0">
              <a:srgbClr val="8BE3FF"/>
            </a:gs>
            <a:gs pos="100000">
              <a:srgbClr val="ACFFD9"/>
            </a:gs>
          </a:gsLst>
          <a:lin ang="5400012" scaled="0"/>
        </a:gra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2588250" y="1458975"/>
            <a:ext cx="3967500" cy="167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09" name="Google Shape;109;p20"/>
          <p:cNvSpPr txBox="1"/>
          <p:nvPr>
            <p:ph idx="1" type="subTitle"/>
          </p:nvPr>
        </p:nvSpPr>
        <p:spPr>
          <a:xfrm>
            <a:off x="3083100" y="3087550"/>
            <a:ext cx="29778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C51"/>
              </a:buClr>
              <a:buSzPts val="1800"/>
              <a:buNone/>
              <a:defRPr>
                <a:solidFill>
                  <a:srgbClr val="1F1C51"/>
                </a:solidFill>
              </a:defRPr>
            </a:lvl1pPr>
            <a:lvl2pPr lvl="1" algn="ctr">
              <a:lnSpc>
                <a:spcPct val="100000"/>
              </a:lnSpc>
              <a:spcBef>
                <a:spcPts val="0"/>
              </a:spcBef>
              <a:spcAft>
                <a:spcPts val="0"/>
              </a:spcAft>
              <a:buClr>
                <a:srgbClr val="1F1C51"/>
              </a:buClr>
              <a:buSzPts val="2800"/>
              <a:buNone/>
              <a:defRPr sz="2800">
                <a:solidFill>
                  <a:srgbClr val="1F1C51"/>
                </a:solidFill>
              </a:defRPr>
            </a:lvl2pPr>
            <a:lvl3pPr lvl="2" algn="ctr">
              <a:lnSpc>
                <a:spcPct val="100000"/>
              </a:lnSpc>
              <a:spcBef>
                <a:spcPts val="0"/>
              </a:spcBef>
              <a:spcAft>
                <a:spcPts val="0"/>
              </a:spcAft>
              <a:buClr>
                <a:srgbClr val="1F1C51"/>
              </a:buClr>
              <a:buSzPts val="2800"/>
              <a:buNone/>
              <a:defRPr sz="2800">
                <a:solidFill>
                  <a:srgbClr val="1F1C51"/>
                </a:solidFill>
              </a:defRPr>
            </a:lvl3pPr>
            <a:lvl4pPr lvl="3" algn="ctr">
              <a:lnSpc>
                <a:spcPct val="100000"/>
              </a:lnSpc>
              <a:spcBef>
                <a:spcPts val="0"/>
              </a:spcBef>
              <a:spcAft>
                <a:spcPts val="0"/>
              </a:spcAft>
              <a:buClr>
                <a:srgbClr val="1F1C51"/>
              </a:buClr>
              <a:buSzPts val="2800"/>
              <a:buNone/>
              <a:defRPr sz="2800">
                <a:solidFill>
                  <a:srgbClr val="1F1C51"/>
                </a:solidFill>
              </a:defRPr>
            </a:lvl4pPr>
            <a:lvl5pPr lvl="4" algn="ctr">
              <a:lnSpc>
                <a:spcPct val="100000"/>
              </a:lnSpc>
              <a:spcBef>
                <a:spcPts val="0"/>
              </a:spcBef>
              <a:spcAft>
                <a:spcPts val="0"/>
              </a:spcAft>
              <a:buClr>
                <a:srgbClr val="1F1C51"/>
              </a:buClr>
              <a:buSzPts val="2800"/>
              <a:buNone/>
              <a:defRPr sz="2800">
                <a:solidFill>
                  <a:srgbClr val="1F1C51"/>
                </a:solidFill>
              </a:defRPr>
            </a:lvl5pPr>
            <a:lvl6pPr lvl="5" algn="ctr">
              <a:lnSpc>
                <a:spcPct val="100000"/>
              </a:lnSpc>
              <a:spcBef>
                <a:spcPts val="0"/>
              </a:spcBef>
              <a:spcAft>
                <a:spcPts val="0"/>
              </a:spcAft>
              <a:buClr>
                <a:srgbClr val="1F1C51"/>
              </a:buClr>
              <a:buSzPts val="2800"/>
              <a:buNone/>
              <a:defRPr sz="2800">
                <a:solidFill>
                  <a:srgbClr val="1F1C51"/>
                </a:solidFill>
              </a:defRPr>
            </a:lvl6pPr>
            <a:lvl7pPr lvl="6" algn="ctr">
              <a:lnSpc>
                <a:spcPct val="100000"/>
              </a:lnSpc>
              <a:spcBef>
                <a:spcPts val="0"/>
              </a:spcBef>
              <a:spcAft>
                <a:spcPts val="0"/>
              </a:spcAft>
              <a:buClr>
                <a:srgbClr val="1F1C51"/>
              </a:buClr>
              <a:buSzPts val="2800"/>
              <a:buNone/>
              <a:defRPr sz="2800">
                <a:solidFill>
                  <a:srgbClr val="1F1C51"/>
                </a:solidFill>
              </a:defRPr>
            </a:lvl7pPr>
            <a:lvl8pPr lvl="7" algn="ctr">
              <a:lnSpc>
                <a:spcPct val="100000"/>
              </a:lnSpc>
              <a:spcBef>
                <a:spcPts val="0"/>
              </a:spcBef>
              <a:spcAft>
                <a:spcPts val="0"/>
              </a:spcAft>
              <a:buClr>
                <a:srgbClr val="1F1C51"/>
              </a:buClr>
              <a:buSzPts val="2800"/>
              <a:buNone/>
              <a:defRPr sz="2800">
                <a:solidFill>
                  <a:srgbClr val="1F1C51"/>
                </a:solidFill>
              </a:defRPr>
            </a:lvl8pPr>
            <a:lvl9pPr lvl="8" algn="ctr">
              <a:lnSpc>
                <a:spcPct val="100000"/>
              </a:lnSpc>
              <a:spcBef>
                <a:spcPts val="0"/>
              </a:spcBef>
              <a:spcAft>
                <a:spcPts val="0"/>
              </a:spcAft>
              <a:buClr>
                <a:srgbClr val="1F1C51"/>
              </a:buClr>
              <a:buSzPts val="2800"/>
              <a:buNone/>
              <a:defRPr sz="2800">
                <a:solidFill>
                  <a:srgbClr val="1F1C51"/>
                </a:solidFill>
              </a:defRPr>
            </a:lvl9pPr>
          </a:lstStyle>
          <a:p/>
        </p:txBody>
      </p:sp>
      <p:sp>
        <p:nvSpPr>
          <p:cNvPr id="110" name="Google Shape;110;p20"/>
          <p:cNvSpPr txBox="1"/>
          <p:nvPr>
            <p:ph idx="2" type="title"/>
          </p:nvPr>
        </p:nvSpPr>
        <p:spPr>
          <a:xfrm>
            <a:off x="3243150" y="792425"/>
            <a:ext cx="26577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ITLE_1">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572003" y="614888"/>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3" name="Google Shape;13;p3"/>
          <p:cNvSpPr txBox="1"/>
          <p:nvPr>
            <p:ph idx="1" type="subTitle"/>
          </p:nvPr>
        </p:nvSpPr>
        <p:spPr>
          <a:xfrm>
            <a:off x="572003" y="1013113"/>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4" name="Google Shape;14;p3"/>
          <p:cNvSpPr txBox="1"/>
          <p:nvPr>
            <p:ph idx="2" type="ctrTitle"/>
          </p:nvPr>
        </p:nvSpPr>
        <p:spPr>
          <a:xfrm>
            <a:off x="572003" y="2055075"/>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5" name="Google Shape;15;p3"/>
          <p:cNvSpPr txBox="1"/>
          <p:nvPr>
            <p:ph idx="3" type="subTitle"/>
          </p:nvPr>
        </p:nvSpPr>
        <p:spPr>
          <a:xfrm>
            <a:off x="572003" y="2453300"/>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6" name="Google Shape;16;p3"/>
          <p:cNvSpPr txBox="1"/>
          <p:nvPr>
            <p:ph idx="4" type="ctrTitle"/>
          </p:nvPr>
        </p:nvSpPr>
        <p:spPr>
          <a:xfrm>
            <a:off x="572003" y="3495275"/>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7" name="Google Shape;17;p3"/>
          <p:cNvSpPr txBox="1"/>
          <p:nvPr>
            <p:ph idx="5" type="subTitle"/>
          </p:nvPr>
        </p:nvSpPr>
        <p:spPr>
          <a:xfrm>
            <a:off x="572003" y="3893500"/>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8" name="Google Shape;18;p3"/>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9" name="Google Shape;19;p3"/>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0" name="Google Shape;20;p3"/>
          <p:cNvSpPr txBox="1"/>
          <p:nvPr>
            <p:ph idx="8" type="title"/>
          </p:nvPr>
        </p:nvSpPr>
        <p:spPr>
          <a:xfrm>
            <a:off x="3377303" y="3613600"/>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1" name="Google Shape;21;p3"/>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2" name="Google Shape;22;p3"/>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3" name="Google Shape;23;p3"/>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4" name="Google Shape;24;p3"/>
          <p:cNvSpPr txBox="1"/>
          <p:nvPr>
            <p:ph idx="15" type="ctrTitle"/>
          </p:nvPr>
        </p:nvSpPr>
        <p:spPr>
          <a:xfrm>
            <a:off x="5842903" y="614888"/>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5" name="Google Shape;25;p3"/>
          <p:cNvSpPr txBox="1"/>
          <p:nvPr>
            <p:ph idx="16" type="subTitle"/>
          </p:nvPr>
        </p:nvSpPr>
        <p:spPr>
          <a:xfrm>
            <a:off x="5842903" y="1013113"/>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
        <p:nvSpPr>
          <p:cNvPr id="26" name="Google Shape;26;p3"/>
          <p:cNvSpPr txBox="1"/>
          <p:nvPr>
            <p:ph idx="17" type="ctrTitle"/>
          </p:nvPr>
        </p:nvSpPr>
        <p:spPr>
          <a:xfrm>
            <a:off x="5842903" y="2055075"/>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7" name="Google Shape;27;p3"/>
          <p:cNvSpPr txBox="1"/>
          <p:nvPr>
            <p:ph idx="18" type="subTitle"/>
          </p:nvPr>
        </p:nvSpPr>
        <p:spPr>
          <a:xfrm>
            <a:off x="5842903" y="2453300"/>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
        <p:nvSpPr>
          <p:cNvPr id="28" name="Google Shape;28;p3"/>
          <p:cNvSpPr txBox="1"/>
          <p:nvPr>
            <p:ph idx="19" type="ctrTitle"/>
          </p:nvPr>
        </p:nvSpPr>
        <p:spPr>
          <a:xfrm>
            <a:off x="5842903" y="3495275"/>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9" name="Google Shape;29;p3"/>
          <p:cNvSpPr txBox="1"/>
          <p:nvPr>
            <p:ph idx="20" type="subTitle"/>
          </p:nvPr>
        </p:nvSpPr>
        <p:spPr>
          <a:xfrm>
            <a:off x="5842903" y="3893500"/>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ix Columns  ">
  <p:cSld name="ONE_COLUMN_TEXT_1_1_1_1_1">
    <p:bg>
      <p:bgPr>
        <a:gradFill>
          <a:gsLst>
            <a:gs pos="0">
              <a:srgbClr val="8BE3FF"/>
            </a:gs>
            <a:gs pos="100000">
              <a:srgbClr val="ACFFD9"/>
            </a:gs>
          </a:gsLst>
          <a:lin ang="5400700" scaled="0"/>
        </a:gradFill>
      </p:bgPr>
    </p:bg>
    <p:spTree>
      <p:nvGrpSpPr>
        <p:cNvPr id="111" name="Shape 111"/>
        <p:cNvGrpSpPr/>
        <p:nvPr/>
      </p:nvGrpSpPr>
      <p:grpSpPr>
        <a:xfrm>
          <a:off x="0" y="0"/>
          <a:ext cx="0" cy="0"/>
          <a:chOff x="0" y="0"/>
          <a:chExt cx="0" cy="0"/>
        </a:xfrm>
      </p:grpSpPr>
      <p:cxnSp>
        <p:nvCxnSpPr>
          <p:cNvPr id="112" name="Google Shape;112;p21"/>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113" name="Google Shape;113;p21"/>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4" name="Google Shape;114;p21"/>
          <p:cNvSpPr txBox="1"/>
          <p:nvPr>
            <p:ph idx="1" type="body"/>
          </p:nvPr>
        </p:nvSpPr>
        <p:spPr>
          <a:xfrm>
            <a:off x="3465005" y="1971203"/>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15" name="Google Shape;115;p21"/>
          <p:cNvSpPr txBox="1"/>
          <p:nvPr>
            <p:ph idx="2" type="title"/>
          </p:nvPr>
        </p:nvSpPr>
        <p:spPr>
          <a:xfrm>
            <a:off x="3464998" y="1473360"/>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6" name="Google Shape;116;p21"/>
          <p:cNvSpPr txBox="1"/>
          <p:nvPr>
            <p:ph idx="3" type="body"/>
          </p:nvPr>
        </p:nvSpPr>
        <p:spPr>
          <a:xfrm>
            <a:off x="835225" y="1971203"/>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17" name="Google Shape;117;p21"/>
          <p:cNvSpPr txBox="1"/>
          <p:nvPr>
            <p:ph idx="4" type="title"/>
          </p:nvPr>
        </p:nvSpPr>
        <p:spPr>
          <a:xfrm>
            <a:off x="835213" y="1473360"/>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8" name="Google Shape;118;p21"/>
          <p:cNvSpPr txBox="1"/>
          <p:nvPr>
            <p:ph idx="5" type="body"/>
          </p:nvPr>
        </p:nvSpPr>
        <p:spPr>
          <a:xfrm>
            <a:off x="6094780" y="1971203"/>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19" name="Google Shape;119;p21"/>
          <p:cNvSpPr txBox="1"/>
          <p:nvPr>
            <p:ph idx="6" type="title"/>
          </p:nvPr>
        </p:nvSpPr>
        <p:spPr>
          <a:xfrm>
            <a:off x="6094778" y="1473360"/>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0" name="Google Shape;120;p21"/>
          <p:cNvSpPr txBox="1"/>
          <p:nvPr>
            <p:ph idx="7" type="body"/>
          </p:nvPr>
        </p:nvSpPr>
        <p:spPr>
          <a:xfrm>
            <a:off x="3465005" y="3882828"/>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21" name="Google Shape;121;p21"/>
          <p:cNvSpPr txBox="1"/>
          <p:nvPr>
            <p:ph idx="8" type="title"/>
          </p:nvPr>
        </p:nvSpPr>
        <p:spPr>
          <a:xfrm>
            <a:off x="3464998" y="33849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2" name="Google Shape;122;p21"/>
          <p:cNvSpPr txBox="1"/>
          <p:nvPr>
            <p:ph idx="9" type="body"/>
          </p:nvPr>
        </p:nvSpPr>
        <p:spPr>
          <a:xfrm>
            <a:off x="835225" y="3882828"/>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23" name="Google Shape;123;p21"/>
          <p:cNvSpPr txBox="1"/>
          <p:nvPr>
            <p:ph idx="13" type="title"/>
          </p:nvPr>
        </p:nvSpPr>
        <p:spPr>
          <a:xfrm>
            <a:off x="835213" y="33849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4" name="Google Shape;124;p21"/>
          <p:cNvSpPr txBox="1"/>
          <p:nvPr>
            <p:ph idx="14" type="body"/>
          </p:nvPr>
        </p:nvSpPr>
        <p:spPr>
          <a:xfrm>
            <a:off x="6094780" y="3882828"/>
            <a:ext cx="2214000" cy="793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25" name="Google Shape;125;p21"/>
          <p:cNvSpPr txBox="1"/>
          <p:nvPr>
            <p:ph idx="15" type="title"/>
          </p:nvPr>
        </p:nvSpPr>
        <p:spPr>
          <a:xfrm>
            <a:off x="6094778" y="33849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1">
  <p:cSld name="ONE_COLUMN_TEXT_1_1_1_1_2">
    <p:bg>
      <p:bgPr>
        <a:solidFill>
          <a:srgbClr val="FFFFFF"/>
        </a:solidFill>
      </p:bgPr>
    </p:bg>
    <p:spTree>
      <p:nvGrpSpPr>
        <p:cNvPr id="126" name="Shape 126"/>
        <p:cNvGrpSpPr/>
        <p:nvPr/>
      </p:nvGrpSpPr>
      <p:grpSpPr>
        <a:xfrm>
          <a:off x="0" y="0"/>
          <a:ext cx="0" cy="0"/>
          <a:chOff x="0" y="0"/>
          <a:chExt cx="0" cy="0"/>
        </a:xfrm>
      </p:grpSpPr>
      <p:cxnSp>
        <p:nvCxnSpPr>
          <p:cNvPr id="127" name="Google Shape;127;p22"/>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128" name="Google Shape;128;p22"/>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9" name="Google Shape;129;p22"/>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30" name="Google Shape;130;p22"/>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1" name="Google Shape;131;p22"/>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32" name="Google Shape;132;p22"/>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3" name="Google Shape;133;p22"/>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34" name="Google Shape;134;p22"/>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amp; Credits">
  <p:cSld name="SECTION_HEADER_1_1_1">
    <p:bg>
      <p:bgPr>
        <a:solidFill>
          <a:schemeClr val="lt1"/>
        </a:solidFill>
      </p:bgPr>
    </p:bg>
    <p:spTree>
      <p:nvGrpSpPr>
        <p:cNvPr id="135" name="Shape 135"/>
        <p:cNvGrpSpPr/>
        <p:nvPr/>
      </p:nvGrpSpPr>
      <p:grpSpPr>
        <a:xfrm>
          <a:off x="0" y="0"/>
          <a:ext cx="0" cy="0"/>
          <a:chOff x="0" y="0"/>
          <a:chExt cx="0" cy="0"/>
        </a:xfrm>
      </p:grpSpPr>
      <p:sp>
        <p:nvSpPr>
          <p:cNvPr id="136" name="Google Shape;136;p23"/>
          <p:cNvSpPr txBox="1"/>
          <p:nvPr>
            <p:ph type="title"/>
          </p:nvPr>
        </p:nvSpPr>
        <p:spPr>
          <a:xfrm>
            <a:off x="671150" y="-101475"/>
            <a:ext cx="3967500" cy="167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7" name="Google Shape;137;p23"/>
          <p:cNvSpPr txBox="1"/>
          <p:nvPr>
            <p:ph idx="1" type="subTitle"/>
          </p:nvPr>
        </p:nvSpPr>
        <p:spPr>
          <a:xfrm>
            <a:off x="671150" y="1450900"/>
            <a:ext cx="3742800" cy="155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600"/>
              <a:buNone/>
              <a:defRPr sz="1600">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
        <p:nvSpPr>
          <p:cNvPr id="138" name="Google Shape;138;p23"/>
          <p:cNvSpPr txBox="1"/>
          <p:nvPr/>
        </p:nvSpPr>
        <p:spPr>
          <a:xfrm>
            <a:off x="671150" y="3307150"/>
            <a:ext cx="3387600" cy="7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lt2"/>
                </a:solidFill>
                <a:latin typeface="DM Sans"/>
                <a:ea typeface="DM Sans"/>
                <a:cs typeface="DM Sans"/>
                <a:sym typeface="DM Sans"/>
              </a:rPr>
              <a:t>CREDITS: This presentation template was created by </a:t>
            </a:r>
            <a:r>
              <a:rPr b="1" i="0" lang="en" sz="1100" u="none" cap="none" strike="noStrike">
                <a:solidFill>
                  <a:schemeClr val="hlink"/>
                </a:solidFill>
                <a:uFill>
                  <a:noFill/>
                </a:uFill>
                <a:latin typeface="DM Sans"/>
                <a:ea typeface="DM Sans"/>
                <a:cs typeface="DM Sans"/>
                <a:sym typeface="DM Sans"/>
                <a:hlinkClick r:id="rId2"/>
              </a:rPr>
              <a:t>Slidesgo</a:t>
            </a:r>
            <a:r>
              <a:rPr b="0" i="0" lang="en" sz="1100" u="none" cap="none" strike="noStrike">
                <a:solidFill>
                  <a:schemeClr val="lt2"/>
                </a:solidFill>
                <a:latin typeface="DM Sans"/>
                <a:ea typeface="DM Sans"/>
                <a:cs typeface="DM Sans"/>
                <a:sym typeface="DM Sans"/>
              </a:rPr>
              <a:t>, including icons by </a:t>
            </a:r>
            <a:r>
              <a:rPr b="1" i="0" lang="en" sz="1100" u="none" cap="none" strike="noStrike">
                <a:solidFill>
                  <a:schemeClr val="hlink"/>
                </a:solidFill>
                <a:uFill>
                  <a:noFill/>
                </a:uFill>
                <a:latin typeface="DM Sans"/>
                <a:ea typeface="DM Sans"/>
                <a:cs typeface="DM Sans"/>
                <a:sym typeface="DM Sans"/>
                <a:hlinkClick r:id="rId3"/>
              </a:rPr>
              <a:t>Flaticon</a:t>
            </a:r>
            <a:r>
              <a:rPr b="0" i="0" lang="en" sz="1100" u="none" cap="none" strike="noStrike">
                <a:solidFill>
                  <a:schemeClr val="lt2"/>
                </a:solidFill>
                <a:latin typeface="DM Sans"/>
                <a:ea typeface="DM Sans"/>
                <a:cs typeface="DM Sans"/>
                <a:sym typeface="DM Sans"/>
              </a:rPr>
              <a:t>, and infographics &amp; images by </a:t>
            </a:r>
            <a:r>
              <a:rPr b="1" i="0" lang="en" sz="1100" u="none" cap="none" strike="noStrike">
                <a:solidFill>
                  <a:schemeClr val="hlink"/>
                </a:solidFill>
                <a:uFill>
                  <a:noFill/>
                </a:uFill>
                <a:latin typeface="DM Sans"/>
                <a:ea typeface="DM Sans"/>
                <a:cs typeface="DM Sans"/>
                <a:sym typeface="DM Sans"/>
                <a:hlinkClick r:id="rId4"/>
              </a:rPr>
              <a:t>Freepik</a:t>
            </a:r>
            <a:r>
              <a:rPr b="0" i="0" lang="en" sz="1100" u="none" cap="none" strike="noStrike">
                <a:solidFill>
                  <a:schemeClr val="lt2"/>
                </a:solidFill>
                <a:latin typeface="DM Sans"/>
                <a:ea typeface="DM Sans"/>
                <a:cs typeface="DM Sans"/>
                <a:sym typeface="DM Sans"/>
              </a:rPr>
              <a:t>. </a:t>
            </a:r>
            <a:endParaRPr b="0" i="0" sz="1100" u="none" cap="none" strike="noStrike">
              <a:solidFill>
                <a:schemeClr val="lt2"/>
              </a:solidFill>
              <a:latin typeface="DM Sans"/>
              <a:ea typeface="DM Sans"/>
              <a:cs typeface="DM Sans"/>
              <a:sym typeface="DM Sans"/>
            </a:endParaRPr>
          </a:p>
          <a:p>
            <a:pPr indent="0" lvl="0" marL="0" marR="0" rtl="0" algn="l">
              <a:lnSpc>
                <a:spcPct val="100000"/>
              </a:lnSpc>
              <a:spcBef>
                <a:spcPts val="300"/>
              </a:spcBef>
              <a:spcAft>
                <a:spcPts val="0"/>
              </a:spcAft>
              <a:buClr>
                <a:srgbClr val="000000"/>
              </a:buClr>
              <a:buSzPts val="1100"/>
              <a:buFont typeface="Arial"/>
              <a:buNone/>
            </a:pPr>
            <a:r>
              <a:t/>
            </a:r>
            <a:endParaRPr b="1" i="0" sz="1100" u="none" cap="none" strike="noStrike">
              <a:solidFill>
                <a:schemeClr val="lt2"/>
              </a:solidFill>
              <a:latin typeface="DM Sans"/>
              <a:ea typeface="DM Sans"/>
              <a:cs typeface="DM Sans"/>
              <a:sym typeface="DM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p:cSld name="TITLE_AND_TWO_COLUMNS_1">
    <p:bg>
      <p:bgPr>
        <a:gradFill>
          <a:gsLst>
            <a:gs pos="0">
              <a:srgbClr val="8BE3FF"/>
            </a:gs>
            <a:gs pos="100000">
              <a:srgbClr val="ACFFD9"/>
            </a:gs>
          </a:gsLst>
          <a:lin ang="5400700" scaled="0"/>
        </a:gradFill>
      </p:bgPr>
    </p:bg>
    <p:spTree>
      <p:nvGrpSpPr>
        <p:cNvPr id="139" name="Shape 139"/>
        <p:cNvGrpSpPr/>
        <p:nvPr/>
      </p:nvGrpSpPr>
      <p:grpSpPr>
        <a:xfrm>
          <a:off x="0" y="0"/>
          <a:ext cx="0" cy="0"/>
          <a:chOff x="0" y="0"/>
          <a:chExt cx="0" cy="0"/>
        </a:xfrm>
      </p:grpSpPr>
      <p:sp>
        <p:nvSpPr>
          <p:cNvPr id="140" name="Google Shape;140;p24"/>
          <p:cNvSpPr txBox="1"/>
          <p:nvPr>
            <p:ph idx="1" type="body"/>
          </p:nvPr>
        </p:nvSpPr>
        <p:spPr>
          <a:xfrm>
            <a:off x="722600" y="1335775"/>
            <a:ext cx="3614100" cy="326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cxnSp>
        <p:nvCxnSpPr>
          <p:cNvPr id="141" name="Google Shape;141;p24"/>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sm" w="sm" type="none"/>
          </a:ln>
        </p:spPr>
      </p:cxnSp>
      <p:sp>
        <p:nvSpPr>
          <p:cNvPr id="142" name="Google Shape;142;p24"/>
          <p:cNvSpPr txBox="1"/>
          <p:nvPr>
            <p:ph type="title"/>
          </p:nvPr>
        </p:nvSpPr>
        <p:spPr>
          <a:xfrm>
            <a:off x="779025" y="4905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_POINT" type="tx">
  <p:cSld name="TITLE_AND_BODY">
    <p:spTree>
      <p:nvGrpSpPr>
        <p:cNvPr id="147" name="Shape 147"/>
        <p:cNvGrpSpPr/>
        <p:nvPr/>
      </p:nvGrpSpPr>
      <p:grpSpPr>
        <a:xfrm>
          <a:off x="0" y="0"/>
          <a:ext cx="0" cy="0"/>
          <a:chOff x="0" y="0"/>
          <a:chExt cx="0" cy="0"/>
        </a:xfrm>
      </p:grpSpPr>
      <p:sp>
        <p:nvSpPr>
          <p:cNvPr id="148" name="Google Shape;148;p26"/>
          <p:cNvSpPr txBox="1"/>
          <p:nvPr>
            <p:ph type="title"/>
          </p:nvPr>
        </p:nvSpPr>
        <p:spPr>
          <a:xfrm>
            <a:off x="5554974" y="1037700"/>
            <a:ext cx="2730601" cy="3068101"/>
          </a:xfrm>
          <a:prstGeom prst="rect">
            <a:avLst/>
          </a:prstGeom>
          <a:noFill/>
          <a:ln>
            <a:noFill/>
          </a:ln>
        </p:spPr>
        <p:txBody>
          <a:bodyPr anchorCtr="0" anchor="ctr" bIns="83800" lIns="83800" spcFirstLastPara="1" rIns="83800" wrap="square" tIns="83800">
            <a:noAutofit/>
          </a:bodyPr>
          <a:lstStyle>
            <a:lvl1pPr lvl="0" rtl="1" algn="l">
              <a:lnSpc>
                <a:spcPct val="100000"/>
              </a:lnSpc>
              <a:spcBef>
                <a:spcPts val="0"/>
              </a:spcBef>
              <a:spcAft>
                <a:spcPts val="0"/>
              </a:spcAft>
              <a:buClr>
                <a:srgbClr val="ACFFD9"/>
              </a:buClr>
              <a:buSzPts val="4400"/>
              <a:buFont typeface="Viga"/>
              <a:buNone/>
              <a:defRPr sz="4400">
                <a:solidFill>
                  <a:srgbClr val="ACFFD9"/>
                </a:solidFill>
                <a:latin typeface="Viga"/>
                <a:ea typeface="Viga"/>
                <a:cs typeface="Viga"/>
                <a:sym typeface="Viga"/>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49" name="Google Shape;149;p26"/>
          <p:cNvSpPr txBox="1"/>
          <p:nvPr>
            <p:ph idx="12" type="sldNum"/>
          </p:nvPr>
        </p:nvSpPr>
        <p:spPr>
          <a:xfrm>
            <a:off x="4419600" y="4099440"/>
            <a:ext cx="2133600" cy="237889"/>
          </a:xfrm>
          <a:prstGeom prst="rect">
            <a:avLst/>
          </a:prstGeom>
          <a:noFill/>
          <a:ln>
            <a:noFill/>
          </a:ln>
        </p:spPr>
        <p:txBody>
          <a:bodyPr anchorCtr="0" anchor="ctr" bIns="41900" lIns="41900" spcFirstLastPara="1" rIns="41900" wrap="square" tIns="419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latin typeface="Helvetica Neue Light"/>
              <a:ea typeface="Helvetica Neue Light"/>
              <a:cs typeface="Helvetica Neue Light"/>
              <a:sym typeface="Helvetica Neue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150" name="Shape 150"/>
        <p:cNvGrpSpPr/>
        <p:nvPr/>
      </p:nvGrpSpPr>
      <p:grpSpPr>
        <a:xfrm>
          <a:off x="0" y="0"/>
          <a:ext cx="0" cy="0"/>
          <a:chOff x="0" y="0"/>
          <a:chExt cx="0" cy="0"/>
        </a:xfrm>
      </p:grpSpPr>
      <p:sp>
        <p:nvSpPr>
          <p:cNvPr id="151" name="Google Shape;151;p27"/>
          <p:cNvSpPr txBox="1"/>
          <p:nvPr>
            <p:ph type="title"/>
          </p:nvPr>
        </p:nvSpPr>
        <p:spPr>
          <a:xfrm>
            <a:off x="626624" y="896568"/>
            <a:ext cx="6084001" cy="404776"/>
          </a:xfrm>
          <a:prstGeom prst="rect">
            <a:avLst/>
          </a:prstGeom>
          <a:noFill/>
          <a:ln>
            <a:noFill/>
          </a:ln>
        </p:spPr>
        <p:txBody>
          <a:bodyPr anchorCtr="0" anchor="t" bIns="83800" lIns="83800" spcFirstLastPara="1" rIns="83800" wrap="square" tIns="83800">
            <a:noAutofit/>
          </a:bodyPr>
          <a:lstStyle>
            <a:lvl1pPr lvl="0" rtl="1" algn="l">
              <a:lnSpc>
                <a:spcPct val="100000"/>
              </a:lnSpc>
              <a:spcBef>
                <a:spcPts val="0"/>
              </a:spcBef>
              <a:spcAft>
                <a:spcPts val="0"/>
              </a:spcAft>
              <a:buClr>
                <a:srgbClr val="1F1C51"/>
              </a:buClr>
              <a:buSzPts val="2800"/>
              <a:buFont typeface="Viga"/>
              <a:buNone/>
              <a:defRPr sz="2800">
                <a:solidFill>
                  <a:srgbClr val="1F1C51"/>
                </a:solidFill>
                <a:latin typeface="Viga"/>
                <a:ea typeface="Viga"/>
                <a:cs typeface="Viga"/>
                <a:sym typeface="Viga"/>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52" name="Google Shape;152;p27"/>
          <p:cNvSpPr txBox="1"/>
          <p:nvPr>
            <p:ph idx="12" type="sldNum"/>
          </p:nvPr>
        </p:nvSpPr>
        <p:spPr>
          <a:xfrm>
            <a:off x="4419600" y="4099440"/>
            <a:ext cx="2133600" cy="237889"/>
          </a:xfrm>
          <a:prstGeom prst="rect">
            <a:avLst/>
          </a:prstGeom>
          <a:noFill/>
          <a:ln>
            <a:noFill/>
          </a:ln>
        </p:spPr>
        <p:txBody>
          <a:bodyPr anchorCtr="0" anchor="ctr" bIns="41900" lIns="41900" spcFirstLastPara="1" rIns="41900" wrap="square" tIns="419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latin typeface="Helvetica Neue Light"/>
              <a:ea typeface="Helvetica Neue Light"/>
              <a:cs typeface="Helvetica Neue Light"/>
              <a:sym typeface="Helvetica Neue Ligh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_COLUMN_TEXT_1_1_1_2">
  <p:cSld name="ONE_COLUMN_TEXT_1_1_1_2">
    <p:spTree>
      <p:nvGrpSpPr>
        <p:cNvPr id="153" name="Shape 153"/>
        <p:cNvGrpSpPr/>
        <p:nvPr/>
      </p:nvGrpSpPr>
      <p:grpSpPr>
        <a:xfrm>
          <a:off x="0" y="0"/>
          <a:ext cx="0" cy="0"/>
          <a:chOff x="0" y="0"/>
          <a:chExt cx="0" cy="0"/>
        </a:xfrm>
      </p:grpSpPr>
      <p:sp>
        <p:nvSpPr>
          <p:cNvPr id="154" name="Google Shape;154;p28"/>
          <p:cNvSpPr txBox="1"/>
          <p:nvPr>
            <p:ph type="title"/>
          </p:nvPr>
        </p:nvSpPr>
        <p:spPr>
          <a:xfrm>
            <a:off x="626624" y="896568"/>
            <a:ext cx="6084001" cy="404776"/>
          </a:xfrm>
          <a:prstGeom prst="rect">
            <a:avLst/>
          </a:prstGeom>
          <a:noFill/>
          <a:ln>
            <a:noFill/>
          </a:ln>
        </p:spPr>
        <p:txBody>
          <a:bodyPr anchorCtr="0" anchor="t" bIns="83800" lIns="83800" spcFirstLastPara="1" rIns="83800" wrap="square" tIns="83800">
            <a:noAutofit/>
          </a:bodyPr>
          <a:lstStyle>
            <a:lvl1pPr lvl="0" rtl="1" algn="l">
              <a:lnSpc>
                <a:spcPct val="100000"/>
              </a:lnSpc>
              <a:spcBef>
                <a:spcPts val="0"/>
              </a:spcBef>
              <a:spcAft>
                <a:spcPts val="0"/>
              </a:spcAft>
              <a:buClr>
                <a:srgbClr val="1F1C51"/>
              </a:buClr>
              <a:buSzPts val="2800"/>
              <a:buFont typeface="Viga"/>
              <a:buNone/>
              <a:defRPr sz="2800">
                <a:solidFill>
                  <a:srgbClr val="1F1C51"/>
                </a:solidFill>
                <a:latin typeface="Viga"/>
                <a:ea typeface="Viga"/>
                <a:cs typeface="Viga"/>
                <a:sym typeface="Viga"/>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55" name="Google Shape;155;p28"/>
          <p:cNvSpPr txBox="1"/>
          <p:nvPr>
            <p:ph idx="1" type="body"/>
          </p:nvPr>
        </p:nvSpPr>
        <p:spPr>
          <a:xfrm>
            <a:off x="4933299" y="2052919"/>
            <a:ext cx="2510401" cy="590850"/>
          </a:xfrm>
          <a:prstGeom prst="rect">
            <a:avLst/>
          </a:prstGeom>
          <a:noFill/>
          <a:ln>
            <a:noFill/>
          </a:ln>
        </p:spPr>
        <p:txBody>
          <a:bodyPr anchorCtr="0" anchor="t" bIns="83800" lIns="83800" spcFirstLastPara="1" rIns="83800" wrap="square" tIns="83800">
            <a:noAutofit/>
          </a:bodyPr>
          <a:lstStyle>
            <a:lvl1pPr indent="-336550" lvl="0" marL="457200" rtl="1" algn="l">
              <a:lnSpc>
                <a:spcPct val="100000"/>
              </a:lnSpc>
              <a:spcBef>
                <a:spcPts val="0"/>
              </a:spcBef>
              <a:spcAft>
                <a:spcPts val="0"/>
              </a:spcAft>
              <a:buClr>
                <a:srgbClr val="1F1C51"/>
              </a:buClr>
              <a:buSzPts val="1700"/>
              <a:buFont typeface="Helvetica Neue"/>
              <a:buChar char="●"/>
              <a:defRPr sz="1700">
                <a:solidFill>
                  <a:srgbClr val="1F1C51"/>
                </a:solidFill>
                <a:latin typeface="DM Sans"/>
                <a:ea typeface="DM Sans"/>
                <a:cs typeface="DM Sans"/>
                <a:sym typeface="DM Sans"/>
              </a:defRPr>
            </a:lvl1pPr>
            <a:lvl2pPr indent="-336550" lvl="1" marL="914400" rtl="1" algn="l">
              <a:lnSpc>
                <a:spcPct val="100000"/>
              </a:lnSpc>
              <a:spcBef>
                <a:spcPts val="0"/>
              </a:spcBef>
              <a:spcAft>
                <a:spcPts val="0"/>
              </a:spcAft>
              <a:buClr>
                <a:srgbClr val="1F1C51"/>
              </a:buClr>
              <a:buSzPts val="1700"/>
              <a:buFont typeface="Helvetica Neue"/>
              <a:buChar char="○"/>
              <a:defRPr sz="1700">
                <a:solidFill>
                  <a:srgbClr val="1F1C51"/>
                </a:solidFill>
                <a:latin typeface="DM Sans"/>
                <a:ea typeface="DM Sans"/>
                <a:cs typeface="DM Sans"/>
                <a:sym typeface="DM Sans"/>
              </a:defRPr>
            </a:lvl2pPr>
            <a:lvl3pPr indent="-336550" lvl="2" marL="1371600" rtl="1" algn="l">
              <a:lnSpc>
                <a:spcPct val="100000"/>
              </a:lnSpc>
              <a:spcBef>
                <a:spcPts val="0"/>
              </a:spcBef>
              <a:spcAft>
                <a:spcPts val="0"/>
              </a:spcAft>
              <a:buClr>
                <a:srgbClr val="1F1C51"/>
              </a:buClr>
              <a:buSzPts val="1700"/>
              <a:buFont typeface="Helvetica Neue"/>
              <a:buChar char="■"/>
              <a:defRPr sz="1700">
                <a:solidFill>
                  <a:srgbClr val="1F1C51"/>
                </a:solidFill>
                <a:latin typeface="DM Sans"/>
                <a:ea typeface="DM Sans"/>
                <a:cs typeface="DM Sans"/>
                <a:sym typeface="DM Sans"/>
              </a:defRPr>
            </a:lvl3pPr>
            <a:lvl4pPr indent="-336550" lvl="3" marL="1828800" rtl="1" algn="l">
              <a:lnSpc>
                <a:spcPct val="100000"/>
              </a:lnSpc>
              <a:spcBef>
                <a:spcPts val="0"/>
              </a:spcBef>
              <a:spcAft>
                <a:spcPts val="0"/>
              </a:spcAft>
              <a:buClr>
                <a:srgbClr val="1F1C51"/>
              </a:buClr>
              <a:buSzPts val="1700"/>
              <a:buFont typeface="Helvetica Neue"/>
              <a:buChar char="●"/>
              <a:defRPr sz="1700">
                <a:solidFill>
                  <a:srgbClr val="1F1C51"/>
                </a:solidFill>
                <a:latin typeface="DM Sans"/>
                <a:ea typeface="DM Sans"/>
                <a:cs typeface="DM Sans"/>
                <a:sym typeface="DM Sans"/>
              </a:defRPr>
            </a:lvl4pPr>
            <a:lvl5pPr indent="-336550" lvl="4" marL="2286000" rtl="1" algn="l">
              <a:lnSpc>
                <a:spcPct val="100000"/>
              </a:lnSpc>
              <a:spcBef>
                <a:spcPts val="0"/>
              </a:spcBef>
              <a:spcAft>
                <a:spcPts val="0"/>
              </a:spcAft>
              <a:buClr>
                <a:srgbClr val="1F1C51"/>
              </a:buClr>
              <a:buSzPts val="1700"/>
              <a:buFont typeface="Helvetica Neue"/>
              <a:buChar char="○"/>
              <a:defRPr sz="1700">
                <a:solidFill>
                  <a:srgbClr val="1F1C51"/>
                </a:solidFill>
                <a:latin typeface="DM Sans"/>
                <a:ea typeface="DM Sans"/>
                <a:cs typeface="DM Sans"/>
                <a:sym typeface="DM Sans"/>
              </a:defRPr>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56" name="Google Shape;156;p28"/>
          <p:cNvSpPr txBox="1"/>
          <p:nvPr>
            <p:ph idx="2" type="body"/>
          </p:nvPr>
        </p:nvSpPr>
        <p:spPr>
          <a:xfrm>
            <a:off x="4933299" y="3339318"/>
            <a:ext cx="2510401" cy="590851"/>
          </a:xfrm>
          <a:prstGeom prst="rect">
            <a:avLst/>
          </a:prstGeom>
          <a:noFill/>
          <a:ln>
            <a:noFill/>
          </a:ln>
        </p:spPr>
        <p:txBody>
          <a:bodyPr anchorCtr="0" anchor="t" bIns="83800" lIns="83800" spcFirstLastPara="1" rIns="83800" wrap="square" tIns="83800">
            <a:noAutofit/>
          </a:bodyPr>
          <a:lstStyle>
            <a:lvl1pPr indent="-336550" lvl="0" marL="457200" algn="l">
              <a:lnSpc>
                <a:spcPct val="100000"/>
              </a:lnSpc>
              <a:spcBef>
                <a:spcPts val="2700"/>
              </a:spcBef>
              <a:spcAft>
                <a:spcPts val="0"/>
              </a:spcAft>
              <a:buClr>
                <a:srgbClr val="000000"/>
              </a:buClr>
              <a:buSzPts val="1700"/>
              <a:buChar char="•"/>
              <a:defRPr/>
            </a:lvl1pPr>
            <a:lvl2pPr indent="-336550" lvl="1" marL="914400" algn="l">
              <a:lnSpc>
                <a:spcPct val="100000"/>
              </a:lnSpc>
              <a:spcBef>
                <a:spcPts val="2700"/>
              </a:spcBef>
              <a:spcAft>
                <a:spcPts val="0"/>
              </a:spcAft>
              <a:buClr>
                <a:srgbClr val="000000"/>
              </a:buClr>
              <a:buSzPts val="1700"/>
              <a:buChar char="•"/>
              <a:defRPr/>
            </a:lvl2pPr>
            <a:lvl3pPr indent="-336550" lvl="2" marL="1371600" algn="l">
              <a:lnSpc>
                <a:spcPct val="100000"/>
              </a:lnSpc>
              <a:spcBef>
                <a:spcPts val="2700"/>
              </a:spcBef>
              <a:spcAft>
                <a:spcPts val="0"/>
              </a:spcAft>
              <a:buClr>
                <a:srgbClr val="000000"/>
              </a:buClr>
              <a:buSzPts val="1700"/>
              <a:buChar char="•"/>
              <a:defRPr/>
            </a:lvl3pPr>
            <a:lvl4pPr indent="-336550" lvl="3" marL="1828800" algn="l">
              <a:lnSpc>
                <a:spcPct val="100000"/>
              </a:lnSpc>
              <a:spcBef>
                <a:spcPts val="2700"/>
              </a:spcBef>
              <a:spcAft>
                <a:spcPts val="0"/>
              </a:spcAft>
              <a:buClr>
                <a:srgbClr val="000000"/>
              </a:buClr>
              <a:buSzPts val="1700"/>
              <a:buChar char="•"/>
              <a:defRPr/>
            </a:lvl4pPr>
            <a:lvl5pPr indent="-336550" lvl="4" marL="2286000" algn="l">
              <a:lnSpc>
                <a:spcPct val="100000"/>
              </a:lnSpc>
              <a:spcBef>
                <a:spcPts val="2700"/>
              </a:spcBef>
              <a:spcAft>
                <a:spcPts val="0"/>
              </a:spcAft>
              <a:buClr>
                <a:srgbClr val="000000"/>
              </a:buClr>
              <a:buSzPts val="1700"/>
              <a:buChar char="•"/>
              <a:defRPr/>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57" name="Google Shape;157;p28"/>
          <p:cNvSpPr txBox="1"/>
          <p:nvPr>
            <p:ph idx="12" type="sldNum"/>
          </p:nvPr>
        </p:nvSpPr>
        <p:spPr>
          <a:xfrm>
            <a:off x="4419600" y="4099440"/>
            <a:ext cx="2133600" cy="237889"/>
          </a:xfrm>
          <a:prstGeom prst="rect">
            <a:avLst/>
          </a:prstGeom>
          <a:noFill/>
          <a:ln>
            <a:noFill/>
          </a:ln>
        </p:spPr>
        <p:txBody>
          <a:bodyPr anchorCtr="0" anchor="ctr" bIns="41900" lIns="41900" spcFirstLastPara="1" rIns="41900" wrap="square" tIns="419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latin typeface="Helvetica Neue Light"/>
              <a:ea typeface="Helvetica Neue Light"/>
              <a:cs typeface="Helvetica Neue Light"/>
              <a:sym typeface="Helvetica Neue Ligh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type="title">
  <p:cSld name="TITLE">
    <p:spTree>
      <p:nvGrpSpPr>
        <p:cNvPr id="158" name="Shape 158"/>
        <p:cNvGrpSpPr/>
        <p:nvPr/>
      </p:nvGrpSpPr>
      <p:grpSpPr>
        <a:xfrm>
          <a:off x="0" y="0"/>
          <a:ext cx="0" cy="0"/>
          <a:chOff x="0" y="0"/>
          <a:chExt cx="0" cy="0"/>
        </a:xfrm>
      </p:grpSpPr>
      <p:sp>
        <p:nvSpPr>
          <p:cNvPr id="159" name="Google Shape;159;p29"/>
          <p:cNvSpPr txBox="1"/>
          <p:nvPr>
            <p:ph type="title"/>
          </p:nvPr>
        </p:nvSpPr>
        <p:spPr>
          <a:xfrm>
            <a:off x="892969" y="863947"/>
            <a:ext cx="7358063" cy="1741289"/>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60" name="Google Shape;160;p29"/>
          <p:cNvSpPr txBox="1"/>
          <p:nvPr>
            <p:ph idx="1" type="body"/>
          </p:nvPr>
        </p:nvSpPr>
        <p:spPr>
          <a:xfrm>
            <a:off x="892969" y="2658814"/>
            <a:ext cx="7358063" cy="59605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400"/>
              <a:buFont typeface="Helvetica Neue"/>
              <a:buNone/>
              <a:defRPr sz="2400"/>
            </a:lvl1pPr>
            <a:lvl2pPr indent="-228600" lvl="1" marL="914400" algn="ctr">
              <a:lnSpc>
                <a:spcPct val="100000"/>
              </a:lnSpc>
              <a:spcBef>
                <a:spcPts val="0"/>
              </a:spcBef>
              <a:spcAft>
                <a:spcPts val="0"/>
              </a:spcAft>
              <a:buClr>
                <a:srgbClr val="000000"/>
              </a:buClr>
              <a:buSzPts val="2400"/>
              <a:buFont typeface="Helvetica Neue"/>
              <a:buNone/>
              <a:defRPr sz="2400"/>
            </a:lvl2pPr>
            <a:lvl3pPr indent="-228600" lvl="2" marL="1371600" algn="ctr">
              <a:lnSpc>
                <a:spcPct val="100000"/>
              </a:lnSpc>
              <a:spcBef>
                <a:spcPts val="0"/>
              </a:spcBef>
              <a:spcAft>
                <a:spcPts val="0"/>
              </a:spcAft>
              <a:buClr>
                <a:srgbClr val="000000"/>
              </a:buClr>
              <a:buSzPts val="2400"/>
              <a:buFont typeface="Helvetica Neue"/>
              <a:buNone/>
              <a:defRPr sz="2400"/>
            </a:lvl3pPr>
            <a:lvl4pPr indent="-228600" lvl="3" marL="1828800" algn="ctr">
              <a:lnSpc>
                <a:spcPct val="100000"/>
              </a:lnSpc>
              <a:spcBef>
                <a:spcPts val="0"/>
              </a:spcBef>
              <a:spcAft>
                <a:spcPts val="0"/>
              </a:spcAft>
              <a:buClr>
                <a:srgbClr val="000000"/>
              </a:buClr>
              <a:buSzPts val="2400"/>
              <a:buFont typeface="Helvetica Neue"/>
              <a:buNone/>
              <a:defRPr sz="2400"/>
            </a:lvl4pPr>
            <a:lvl5pPr indent="-228600" lvl="4" marL="2286000" algn="ctr">
              <a:lnSpc>
                <a:spcPct val="100000"/>
              </a:lnSpc>
              <a:spcBef>
                <a:spcPts val="0"/>
              </a:spcBef>
              <a:spcAft>
                <a:spcPts val="0"/>
              </a:spcAft>
              <a:buClr>
                <a:srgbClr val="000000"/>
              </a:buClr>
              <a:buSzPts val="2400"/>
              <a:buFont typeface="Helvetica Neue"/>
              <a:buNone/>
              <a:defRPr sz="2400"/>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61" name="Google Shape;161;p29"/>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p:cSld name="Photo - Horizontal">
    <p:spTree>
      <p:nvGrpSpPr>
        <p:cNvPr id="162" name="Shape 162"/>
        <p:cNvGrpSpPr/>
        <p:nvPr/>
      </p:nvGrpSpPr>
      <p:grpSpPr>
        <a:xfrm>
          <a:off x="0" y="0"/>
          <a:ext cx="0" cy="0"/>
          <a:chOff x="0" y="0"/>
          <a:chExt cx="0" cy="0"/>
        </a:xfrm>
      </p:grpSpPr>
      <p:sp>
        <p:nvSpPr>
          <p:cNvPr id="163" name="Google Shape;163;p30"/>
          <p:cNvSpPr/>
          <p:nvPr>
            <p:ph idx="2" type="pic"/>
          </p:nvPr>
        </p:nvSpPr>
        <p:spPr>
          <a:xfrm>
            <a:off x="1140531" y="152455"/>
            <a:ext cx="6858002" cy="3430787"/>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64" name="Google Shape;164;p30"/>
          <p:cNvSpPr txBox="1"/>
          <p:nvPr>
            <p:ph type="title"/>
          </p:nvPr>
        </p:nvSpPr>
        <p:spPr>
          <a:xfrm>
            <a:off x="892969" y="3542854"/>
            <a:ext cx="7358063" cy="750094"/>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65" name="Google Shape;165;p30"/>
          <p:cNvSpPr txBox="1"/>
          <p:nvPr>
            <p:ph idx="1" type="body"/>
          </p:nvPr>
        </p:nvSpPr>
        <p:spPr>
          <a:xfrm>
            <a:off x="892969" y="4299645"/>
            <a:ext cx="7358063" cy="596057"/>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400"/>
              <a:buFont typeface="Helvetica Neue"/>
              <a:buNone/>
              <a:defRPr sz="2400"/>
            </a:lvl1pPr>
            <a:lvl2pPr indent="-228600" lvl="1" marL="914400" algn="ctr">
              <a:lnSpc>
                <a:spcPct val="100000"/>
              </a:lnSpc>
              <a:spcBef>
                <a:spcPts val="0"/>
              </a:spcBef>
              <a:spcAft>
                <a:spcPts val="0"/>
              </a:spcAft>
              <a:buClr>
                <a:srgbClr val="000000"/>
              </a:buClr>
              <a:buSzPts val="2400"/>
              <a:buFont typeface="Helvetica Neue"/>
              <a:buNone/>
              <a:defRPr sz="2400"/>
            </a:lvl2pPr>
            <a:lvl3pPr indent="-228600" lvl="2" marL="1371600" algn="ctr">
              <a:lnSpc>
                <a:spcPct val="100000"/>
              </a:lnSpc>
              <a:spcBef>
                <a:spcPts val="0"/>
              </a:spcBef>
              <a:spcAft>
                <a:spcPts val="0"/>
              </a:spcAft>
              <a:buClr>
                <a:srgbClr val="000000"/>
              </a:buClr>
              <a:buSzPts val="2400"/>
              <a:buFont typeface="Helvetica Neue"/>
              <a:buNone/>
              <a:defRPr sz="2400"/>
            </a:lvl3pPr>
            <a:lvl4pPr indent="-228600" lvl="3" marL="1828800" algn="ctr">
              <a:lnSpc>
                <a:spcPct val="100000"/>
              </a:lnSpc>
              <a:spcBef>
                <a:spcPts val="0"/>
              </a:spcBef>
              <a:spcAft>
                <a:spcPts val="0"/>
              </a:spcAft>
              <a:buClr>
                <a:srgbClr val="000000"/>
              </a:buClr>
              <a:buSzPts val="2400"/>
              <a:buFont typeface="Helvetica Neue"/>
              <a:buNone/>
              <a:defRPr sz="2400"/>
            </a:lvl4pPr>
            <a:lvl5pPr indent="-228600" lvl="4" marL="2286000" algn="ctr">
              <a:lnSpc>
                <a:spcPct val="100000"/>
              </a:lnSpc>
              <a:spcBef>
                <a:spcPts val="0"/>
              </a:spcBef>
              <a:spcAft>
                <a:spcPts val="0"/>
              </a:spcAft>
              <a:buClr>
                <a:srgbClr val="000000"/>
              </a:buClr>
              <a:buSzPts val="2400"/>
              <a:buFont typeface="Helvetica Neue"/>
              <a:buNone/>
              <a:defRPr sz="2400"/>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66" name="Google Shape;166;p30"/>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p:cSld name="Title - Center">
    <p:spTree>
      <p:nvGrpSpPr>
        <p:cNvPr id="167" name="Shape 167"/>
        <p:cNvGrpSpPr/>
        <p:nvPr/>
      </p:nvGrpSpPr>
      <p:grpSpPr>
        <a:xfrm>
          <a:off x="0" y="0"/>
          <a:ext cx="0" cy="0"/>
          <a:chOff x="0" y="0"/>
          <a:chExt cx="0" cy="0"/>
        </a:xfrm>
      </p:grpSpPr>
      <p:sp>
        <p:nvSpPr>
          <p:cNvPr id="168" name="Google Shape;168;p31"/>
          <p:cNvSpPr txBox="1"/>
          <p:nvPr>
            <p:ph type="title"/>
          </p:nvPr>
        </p:nvSpPr>
        <p:spPr>
          <a:xfrm>
            <a:off x="892969" y="1701105"/>
            <a:ext cx="7358063" cy="1741289"/>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69" name="Google Shape;169;p31"/>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cxnSp>
        <p:nvCxnSpPr>
          <p:cNvPr id="31" name="Google Shape;31;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32" name="Google Shape;32;p4"/>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p:cSld name="Photo - Vertical">
    <p:spTree>
      <p:nvGrpSpPr>
        <p:cNvPr id="170" name="Shape 170"/>
        <p:cNvGrpSpPr/>
        <p:nvPr/>
      </p:nvGrpSpPr>
      <p:grpSpPr>
        <a:xfrm>
          <a:off x="0" y="0"/>
          <a:ext cx="0" cy="0"/>
          <a:chOff x="0" y="0"/>
          <a:chExt cx="0" cy="0"/>
        </a:xfrm>
      </p:grpSpPr>
      <p:sp>
        <p:nvSpPr>
          <p:cNvPr id="171" name="Google Shape;171;p32"/>
          <p:cNvSpPr/>
          <p:nvPr>
            <p:ph idx="2" type="pic"/>
          </p:nvPr>
        </p:nvSpPr>
        <p:spPr>
          <a:xfrm>
            <a:off x="1591717" y="323701"/>
            <a:ext cx="8719840" cy="4359921"/>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72" name="Google Shape;172;p32"/>
          <p:cNvSpPr txBox="1"/>
          <p:nvPr>
            <p:ph type="title"/>
          </p:nvPr>
        </p:nvSpPr>
        <p:spPr>
          <a:xfrm>
            <a:off x="669727" y="334863"/>
            <a:ext cx="3750469" cy="2102941"/>
          </a:xfrm>
          <a:prstGeom prst="rect">
            <a:avLst/>
          </a:prstGeom>
          <a:noFill/>
          <a:ln>
            <a:noFill/>
          </a:ln>
        </p:spPr>
        <p:txBody>
          <a:bodyPr anchorCtr="0" anchor="b" bIns="32750" lIns="32750" spcFirstLastPara="1" rIns="32750" wrap="square" tIns="32750">
            <a:noAutofit/>
          </a:bodyPr>
          <a:lstStyle>
            <a:lvl1pPr lvl="0" algn="ctr">
              <a:lnSpc>
                <a:spcPct val="100000"/>
              </a:lnSpc>
              <a:spcBef>
                <a:spcPts val="0"/>
              </a:spcBef>
              <a:spcAft>
                <a:spcPts val="0"/>
              </a:spcAft>
              <a:buClr>
                <a:srgbClr val="000000"/>
              </a:buClr>
              <a:buSzPts val="3900"/>
              <a:buFont typeface="Helvetica Neue"/>
              <a:buNone/>
              <a:defRPr sz="3900"/>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73" name="Google Shape;173;p32"/>
          <p:cNvSpPr txBox="1"/>
          <p:nvPr>
            <p:ph idx="1" type="body"/>
          </p:nvPr>
        </p:nvSpPr>
        <p:spPr>
          <a:xfrm>
            <a:off x="669727" y="2491383"/>
            <a:ext cx="3750469" cy="2169914"/>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400"/>
              <a:buFont typeface="Helvetica Neue"/>
              <a:buNone/>
              <a:defRPr sz="2400"/>
            </a:lvl1pPr>
            <a:lvl2pPr indent="-228600" lvl="1" marL="914400" algn="ctr">
              <a:lnSpc>
                <a:spcPct val="100000"/>
              </a:lnSpc>
              <a:spcBef>
                <a:spcPts val="0"/>
              </a:spcBef>
              <a:spcAft>
                <a:spcPts val="0"/>
              </a:spcAft>
              <a:buClr>
                <a:srgbClr val="000000"/>
              </a:buClr>
              <a:buSzPts val="2400"/>
              <a:buFont typeface="Helvetica Neue"/>
              <a:buNone/>
              <a:defRPr sz="2400"/>
            </a:lvl2pPr>
            <a:lvl3pPr indent="-228600" lvl="2" marL="1371600" algn="ctr">
              <a:lnSpc>
                <a:spcPct val="100000"/>
              </a:lnSpc>
              <a:spcBef>
                <a:spcPts val="0"/>
              </a:spcBef>
              <a:spcAft>
                <a:spcPts val="0"/>
              </a:spcAft>
              <a:buClr>
                <a:srgbClr val="000000"/>
              </a:buClr>
              <a:buSzPts val="2400"/>
              <a:buFont typeface="Helvetica Neue"/>
              <a:buNone/>
              <a:defRPr sz="2400"/>
            </a:lvl3pPr>
            <a:lvl4pPr indent="-228600" lvl="3" marL="1828800" algn="ctr">
              <a:lnSpc>
                <a:spcPct val="100000"/>
              </a:lnSpc>
              <a:spcBef>
                <a:spcPts val="0"/>
              </a:spcBef>
              <a:spcAft>
                <a:spcPts val="0"/>
              </a:spcAft>
              <a:buClr>
                <a:srgbClr val="000000"/>
              </a:buClr>
              <a:buSzPts val="2400"/>
              <a:buFont typeface="Helvetica Neue"/>
              <a:buNone/>
              <a:defRPr sz="2400"/>
            </a:lvl4pPr>
            <a:lvl5pPr indent="-228600" lvl="4" marL="2286000" algn="ctr">
              <a:lnSpc>
                <a:spcPct val="100000"/>
              </a:lnSpc>
              <a:spcBef>
                <a:spcPts val="0"/>
              </a:spcBef>
              <a:spcAft>
                <a:spcPts val="0"/>
              </a:spcAft>
              <a:buClr>
                <a:srgbClr val="000000"/>
              </a:buClr>
              <a:buSzPts val="2400"/>
              <a:buFont typeface="Helvetica Neue"/>
              <a:buNone/>
              <a:defRPr sz="2400"/>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74" name="Google Shape;174;p32"/>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175" name="Shape 175"/>
        <p:cNvGrpSpPr/>
        <p:nvPr/>
      </p:nvGrpSpPr>
      <p:grpSpPr>
        <a:xfrm>
          <a:off x="0" y="0"/>
          <a:ext cx="0" cy="0"/>
          <a:chOff x="0" y="0"/>
          <a:chExt cx="0" cy="0"/>
        </a:xfrm>
      </p:grpSpPr>
      <p:sp>
        <p:nvSpPr>
          <p:cNvPr id="176" name="Google Shape;176;p33"/>
          <p:cNvSpPr txBox="1"/>
          <p:nvPr>
            <p:ph type="title"/>
          </p:nvPr>
        </p:nvSpPr>
        <p:spPr>
          <a:xfrm>
            <a:off x="669727" y="133945"/>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77" name="Google Shape;177;p33"/>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178" name="Shape 178"/>
        <p:cNvGrpSpPr/>
        <p:nvPr/>
      </p:nvGrpSpPr>
      <p:grpSpPr>
        <a:xfrm>
          <a:off x="0" y="0"/>
          <a:ext cx="0" cy="0"/>
          <a:chOff x="0" y="0"/>
          <a:chExt cx="0" cy="0"/>
        </a:xfrm>
      </p:grpSpPr>
      <p:sp>
        <p:nvSpPr>
          <p:cNvPr id="179" name="Google Shape;179;p34"/>
          <p:cNvSpPr txBox="1"/>
          <p:nvPr>
            <p:ph type="title"/>
          </p:nvPr>
        </p:nvSpPr>
        <p:spPr>
          <a:xfrm>
            <a:off x="669727" y="133945"/>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80" name="Google Shape;180;p34"/>
          <p:cNvSpPr txBox="1"/>
          <p:nvPr>
            <p:ph idx="1" type="body"/>
          </p:nvPr>
        </p:nvSpPr>
        <p:spPr>
          <a:xfrm>
            <a:off x="669727" y="1366242"/>
            <a:ext cx="7804547" cy="3315146"/>
          </a:xfrm>
          <a:prstGeom prst="rect">
            <a:avLst/>
          </a:prstGeom>
          <a:noFill/>
          <a:ln>
            <a:noFill/>
          </a:ln>
        </p:spPr>
        <p:txBody>
          <a:bodyPr anchorCtr="0" anchor="ctr" bIns="32750" lIns="32750" spcFirstLastPara="1" rIns="32750" wrap="square" tIns="32750">
            <a:noAutofit/>
          </a:bodyPr>
          <a:lstStyle>
            <a:lvl1pPr indent="-336550" lvl="0" marL="457200" algn="l">
              <a:lnSpc>
                <a:spcPct val="100000"/>
              </a:lnSpc>
              <a:spcBef>
                <a:spcPts val="2700"/>
              </a:spcBef>
              <a:spcAft>
                <a:spcPts val="0"/>
              </a:spcAft>
              <a:buClr>
                <a:srgbClr val="000000"/>
              </a:buClr>
              <a:buSzPts val="1700"/>
              <a:buChar char="•"/>
              <a:defRPr/>
            </a:lvl1pPr>
            <a:lvl2pPr indent="-336550" lvl="1" marL="914400" algn="l">
              <a:lnSpc>
                <a:spcPct val="100000"/>
              </a:lnSpc>
              <a:spcBef>
                <a:spcPts val="2700"/>
              </a:spcBef>
              <a:spcAft>
                <a:spcPts val="0"/>
              </a:spcAft>
              <a:buClr>
                <a:srgbClr val="000000"/>
              </a:buClr>
              <a:buSzPts val="1700"/>
              <a:buChar char="•"/>
              <a:defRPr/>
            </a:lvl2pPr>
            <a:lvl3pPr indent="-336550" lvl="2" marL="1371600" algn="l">
              <a:lnSpc>
                <a:spcPct val="100000"/>
              </a:lnSpc>
              <a:spcBef>
                <a:spcPts val="2700"/>
              </a:spcBef>
              <a:spcAft>
                <a:spcPts val="0"/>
              </a:spcAft>
              <a:buClr>
                <a:srgbClr val="000000"/>
              </a:buClr>
              <a:buSzPts val="1700"/>
              <a:buChar char="•"/>
              <a:defRPr/>
            </a:lvl3pPr>
            <a:lvl4pPr indent="-336550" lvl="3" marL="1828800" algn="l">
              <a:lnSpc>
                <a:spcPct val="100000"/>
              </a:lnSpc>
              <a:spcBef>
                <a:spcPts val="2700"/>
              </a:spcBef>
              <a:spcAft>
                <a:spcPts val="0"/>
              </a:spcAft>
              <a:buClr>
                <a:srgbClr val="000000"/>
              </a:buClr>
              <a:buSzPts val="1700"/>
              <a:buChar char="•"/>
              <a:defRPr/>
            </a:lvl4pPr>
            <a:lvl5pPr indent="-336550" lvl="4" marL="2286000" algn="l">
              <a:lnSpc>
                <a:spcPct val="100000"/>
              </a:lnSpc>
              <a:spcBef>
                <a:spcPts val="2700"/>
              </a:spcBef>
              <a:spcAft>
                <a:spcPts val="0"/>
              </a:spcAft>
              <a:buClr>
                <a:srgbClr val="000000"/>
              </a:buClr>
              <a:buSzPts val="1700"/>
              <a:buChar char="•"/>
              <a:defRPr/>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81" name="Google Shape;181;p34"/>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p:cSld name="Title, Bullets &amp; Photo">
    <p:spTree>
      <p:nvGrpSpPr>
        <p:cNvPr id="182" name="Shape 182"/>
        <p:cNvGrpSpPr/>
        <p:nvPr/>
      </p:nvGrpSpPr>
      <p:grpSpPr>
        <a:xfrm>
          <a:off x="0" y="0"/>
          <a:ext cx="0" cy="0"/>
          <a:chOff x="0" y="0"/>
          <a:chExt cx="0" cy="0"/>
        </a:xfrm>
      </p:grpSpPr>
      <p:sp>
        <p:nvSpPr>
          <p:cNvPr id="183" name="Google Shape;183;p35"/>
          <p:cNvSpPr/>
          <p:nvPr>
            <p:ph idx="2" type="pic"/>
          </p:nvPr>
        </p:nvSpPr>
        <p:spPr>
          <a:xfrm>
            <a:off x="2873127" y="1364009"/>
            <a:ext cx="6630293" cy="3315147"/>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84" name="Google Shape;184;p35"/>
          <p:cNvSpPr txBox="1"/>
          <p:nvPr>
            <p:ph type="title"/>
          </p:nvPr>
        </p:nvSpPr>
        <p:spPr>
          <a:xfrm>
            <a:off x="669727" y="133945"/>
            <a:ext cx="7804547" cy="1138535"/>
          </a:xfrm>
          <a:prstGeom prst="rect">
            <a:avLst/>
          </a:prstGeom>
          <a:noFill/>
          <a:ln>
            <a:noFill/>
          </a:ln>
        </p:spPr>
        <p:txBody>
          <a:bodyPr anchorCtr="0" anchor="ctr" bIns="32750" lIns="32750" spcFirstLastPara="1" rIns="32750" wrap="square" tIns="32750">
            <a:noAutofit/>
          </a:bodyPr>
          <a:lstStyle>
            <a:lvl1pPr lvl="0" algn="ctr">
              <a:lnSpc>
                <a:spcPct val="100000"/>
              </a:lnSpc>
              <a:spcBef>
                <a:spcPts val="0"/>
              </a:spcBef>
              <a:spcAft>
                <a:spcPts val="0"/>
              </a:spcAft>
              <a:buClr>
                <a:srgbClr val="000000"/>
              </a:buClr>
              <a:buSzPts val="1200"/>
              <a:buNone/>
              <a:defRPr/>
            </a:lvl1pPr>
            <a:lvl2pPr lvl="1" algn="ctr">
              <a:lnSpc>
                <a:spcPct val="100000"/>
              </a:lnSpc>
              <a:spcBef>
                <a:spcPts val="0"/>
              </a:spcBef>
              <a:spcAft>
                <a:spcPts val="0"/>
              </a:spcAft>
              <a:buClr>
                <a:srgbClr val="000000"/>
              </a:buClr>
              <a:buSzPts val="1200"/>
              <a:buNone/>
              <a:defRPr/>
            </a:lvl2pPr>
            <a:lvl3pPr lvl="2" algn="ctr">
              <a:lnSpc>
                <a:spcPct val="100000"/>
              </a:lnSpc>
              <a:spcBef>
                <a:spcPts val="0"/>
              </a:spcBef>
              <a:spcAft>
                <a:spcPts val="0"/>
              </a:spcAft>
              <a:buClr>
                <a:srgbClr val="000000"/>
              </a:buClr>
              <a:buSzPts val="1200"/>
              <a:buNone/>
              <a:defRPr/>
            </a:lvl3pPr>
            <a:lvl4pPr lvl="3" algn="ctr">
              <a:lnSpc>
                <a:spcPct val="100000"/>
              </a:lnSpc>
              <a:spcBef>
                <a:spcPts val="0"/>
              </a:spcBef>
              <a:spcAft>
                <a:spcPts val="0"/>
              </a:spcAft>
              <a:buClr>
                <a:srgbClr val="000000"/>
              </a:buClr>
              <a:buSzPts val="1200"/>
              <a:buNone/>
              <a:defRPr/>
            </a:lvl4pPr>
            <a:lvl5pPr lvl="4" algn="ctr">
              <a:lnSpc>
                <a:spcPct val="100000"/>
              </a:lnSpc>
              <a:spcBef>
                <a:spcPts val="0"/>
              </a:spcBef>
              <a:spcAft>
                <a:spcPts val="0"/>
              </a:spcAft>
              <a:buClr>
                <a:srgbClr val="000000"/>
              </a:buClr>
              <a:buSzPts val="1200"/>
              <a:buNone/>
              <a:defRPr/>
            </a:lvl5pPr>
            <a:lvl6pPr lvl="5" algn="ctr">
              <a:lnSpc>
                <a:spcPct val="100000"/>
              </a:lnSpc>
              <a:spcBef>
                <a:spcPts val="0"/>
              </a:spcBef>
              <a:spcAft>
                <a:spcPts val="0"/>
              </a:spcAft>
              <a:buClr>
                <a:srgbClr val="000000"/>
              </a:buClr>
              <a:buSzPts val="1200"/>
              <a:buNone/>
              <a:defRPr/>
            </a:lvl6pPr>
            <a:lvl7pPr lvl="6" algn="ctr">
              <a:lnSpc>
                <a:spcPct val="100000"/>
              </a:lnSpc>
              <a:spcBef>
                <a:spcPts val="0"/>
              </a:spcBef>
              <a:spcAft>
                <a:spcPts val="0"/>
              </a:spcAft>
              <a:buClr>
                <a:srgbClr val="000000"/>
              </a:buClr>
              <a:buSzPts val="1200"/>
              <a:buNone/>
              <a:defRPr/>
            </a:lvl7pPr>
            <a:lvl8pPr lvl="7" algn="ctr">
              <a:lnSpc>
                <a:spcPct val="100000"/>
              </a:lnSpc>
              <a:spcBef>
                <a:spcPts val="0"/>
              </a:spcBef>
              <a:spcAft>
                <a:spcPts val="0"/>
              </a:spcAft>
              <a:buClr>
                <a:srgbClr val="000000"/>
              </a:buClr>
              <a:buSzPts val="1200"/>
              <a:buNone/>
              <a:defRPr/>
            </a:lvl8pPr>
            <a:lvl9pPr lvl="8" algn="ctr">
              <a:lnSpc>
                <a:spcPct val="100000"/>
              </a:lnSpc>
              <a:spcBef>
                <a:spcPts val="0"/>
              </a:spcBef>
              <a:spcAft>
                <a:spcPts val="0"/>
              </a:spcAft>
              <a:buClr>
                <a:srgbClr val="000000"/>
              </a:buClr>
              <a:buSzPts val="1200"/>
              <a:buNone/>
              <a:defRPr/>
            </a:lvl9pPr>
          </a:lstStyle>
          <a:p/>
        </p:txBody>
      </p:sp>
      <p:sp>
        <p:nvSpPr>
          <p:cNvPr id="185" name="Google Shape;185;p35"/>
          <p:cNvSpPr txBox="1"/>
          <p:nvPr>
            <p:ph idx="1" type="body"/>
          </p:nvPr>
        </p:nvSpPr>
        <p:spPr>
          <a:xfrm>
            <a:off x="669727" y="1366242"/>
            <a:ext cx="3750469" cy="3315146"/>
          </a:xfrm>
          <a:prstGeom prst="rect">
            <a:avLst/>
          </a:prstGeom>
          <a:noFill/>
          <a:ln>
            <a:noFill/>
          </a:ln>
        </p:spPr>
        <p:txBody>
          <a:bodyPr anchorCtr="0" anchor="ctr" bIns="32750" lIns="32750" spcFirstLastPara="1" rIns="32750" wrap="square" tIns="32750">
            <a:noAutofit/>
          </a:bodyPr>
          <a:lstStyle>
            <a:lvl1pPr indent="-393700" lvl="0" marL="457200" algn="l">
              <a:lnSpc>
                <a:spcPct val="100000"/>
              </a:lnSpc>
              <a:spcBef>
                <a:spcPts val="2100"/>
              </a:spcBef>
              <a:spcAft>
                <a:spcPts val="0"/>
              </a:spcAft>
              <a:buClr>
                <a:srgbClr val="000000"/>
              </a:buClr>
              <a:buSzPts val="2600"/>
              <a:buFont typeface="Helvetica Neue"/>
              <a:buChar char="•"/>
              <a:defRPr sz="1800"/>
            </a:lvl1pPr>
            <a:lvl2pPr indent="-393700" lvl="1" marL="914400" algn="l">
              <a:lnSpc>
                <a:spcPct val="100000"/>
              </a:lnSpc>
              <a:spcBef>
                <a:spcPts val="2100"/>
              </a:spcBef>
              <a:spcAft>
                <a:spcPts val="0"/>
              </a:spcAft>
              <a:buClr>
                <a:srgbClr val="000000"/>
              </a:buClr>
              <a:buSzPts val="2600"/>
              <a:buFont typeface="Helvetica Neue"/>
              <a:buChar char="•"/>
              <a:defRPr sz="1800"/>
            </a:lvl2pPr>
            <a:lvl3pPr indent="-393700" lvl="2" marL="1371600" algn="l">
              <a:lnSpc>
                <a:spcPct val="100000"/>
              </a:lnSpc>
              <a:spcBef>
                <a:spcPts val="2100"/>
              </a:spcBef>
              <a:spcAft>
                <a:spcPts val="0"/>
              </a:spcAft>
              <a:buClr>
                <a:srgbClr val="000000"/>
              </a:buClr>
              <a:buSzPts val="2600"/>
              <a:buFont typeface="Helvetica Neue"/>
              <a:buChar char="•"/>
              <a:defRPr sz="1800"/>
            </a:lvl3pPr>
            <a:lvl4pPr indent="-393700" lvl="3" marL="1828800" algn="l">
              <a:lnSpc>
                <a:spcPct val="100000"/>
              </a:lnSpc>
              <a:spcBef>
                <a:spcPts val="2100"/>
              </a:spcBef>
              <a:spcAft>
                <a:spcPts val="0"/>
              </a:spcAft>
              <a:buClr>
                <a:srgbClr val="000000"/>
              </a:buClr>
              <a:buSzPts val="2600"/>
              <a:buFont typeface="Helvetica Neue"/>
              <a:buChar char="•"/>
              <a:defRPr sz="1800"/>
            </a:lvl4pPr>
            <a:lvl5pPr indent="-393700" lvl="4" marL="2286000" algn="l">
              <a:lnSpc>
                <a:spcPct val="100000"/>
              </a:lnSpc>
              <a:spcBef>
                <a:spcPts val="2100"/>
              </a:spcBef>
              <a:spcAft>
                <a:spcPts val="0"/>
              </a:spcAft>
              <a:buClr>
                <a:srgbClr val="000000"/>
              </a:buClr>
              <a:buSzPts val="2600"/>
              <a:buFont typeface="Helvetica Neue"/>
              <a:buChar char="•"/>
              <a:defRPr sz="1800"/>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86" name="Google Shape;186;p35"/>
          <p:cNvSpPr txBox="1"/>
          <p:nvPr>
            <p:ph idx="12" type="sldNum"/>
          </p:nvPr>
        </p:nvSpPr>
        <p:spPr>
          <a:xfrm>
            <a:off x="4449997" y="4902398"/>
            <a:ext cx="239245" cy="180826"/>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p:cSld name="Bullets">
    <p:spTree>
      <p:nvGrpSpPr>
        <p:cNvPr id="187" name="Shape 187"/>
        <p:cNvGrpSpPr/>
        <p:nvPr/>
      </p:nvGrpSpPr>
      <p:grpSpPr>
        <a:xfrm>
          <a:off x="0" y="0"/>
          <a:ext cx="0" cy="0"/>
          <a:chOff x="0" y="0"/>
          <a:chExt cx="0" cy="0"/>
        </a:xfrm>
      </p:grpSpPr>
      <p:sp>
        <p:nvSpPr>
          <p:cNvPr id="188" name="Google Shape;188;p36"/>
          <p:cNvSpPr txBox="1"/>
          <p:nvPr>
            <p:ph idx="1" type="body"/>
          </p:nvPr>
        </p:nvSpPr>
        <p:spPr>
          <a:xfrm>
            <a:off x="669727" y="669727"/>
            <a:ext cx="7804547" cy="3804047"/>
          </a:xfrm>
          <a:prstGeom prst="rect">
            <a:avLst/>
          </a:prstGeom>
          <a:noFill/>
          <a:ln>
            <a:noFill/>
          </a:ln>
        </p:spPr>
        <p:txBody>
          <a:bodyPr anchorCtr="0" anchor="ctr" bIns="32750" lIns="32750" spcFirstLastPara="1" rIns="32750" wrap="square" tIns="32750">
            <a:noAutofit/>
          </a:bodyPr>
          <a:lstStyle>
            <a:lvl1pPr indent="-336550" lvl="0" marL="457200" algn="l">
              <a:lnSpc>
                <a:spcPct val="100000"/>
              </a:lnSpc>
              <a:spcBef>
                <a:spcPts val="2700"/>
              </a:spcBef>
              <a:spcAft>
                <a:spcPts val="0"/>
              </a:spcAft>
              <a:buClr>
                <a:srgbClr val="000000"/>
              </a:buClr>
              <a:buSzPts val="1700"/>
              <a:buChar char="•"/>
              <a:defRPr/>
            </a:lvl1pPr>
            <a:lvl2pPr indent="-336550" lvl="1" marL="914400" algn="l">
              <a:lnSpc>
                <a:spcPct val="100000"/>
              </a:lnSpc>
              <a:spcBef>
                <a:spcPts val="2700"/>
              </a:spcBef>
              <a:spcAft>
                <a:spcPts val="0"/>
              </a:spcAft>
              <a:buClr>
                <a:srgbClr val="000000"/>
              </a:buClr>
              <a:buSzPts val="1700"/>
              <a:buChar char="•"/>
              <a:defRPr/>
            </a:lvl2pPr>
            <a:lvl3pPr indent="-336550" lvl="2" marL="1371600" algn="l">
              <a:lnSpc>
                <a:spcPct val="100000"/>
              </a:lnSpc>
              <a:spcBef>
                <a:spcPts val="2700"/>
              </a:spcBef>
              <a:spcAft>
                <a:spcPts val="0"/>
              </a:spcAft>
              <a:buClr>
                <a:srgbClr val="000000"/>
              </a:buClr>
              <a:buSzPts val="1700"/>
              <a:buChar char="•"/>
              <a:defRPr/>
            </a:lvl3pPr>
            <a:lvl4pPr indent="-336550" lvl="3" marL="1828800" algn="l">
              <a:lnSpc>
                <a:spcPct val="100000"/>
              </a:lnSpc>
              <a:spcBef>
                <a:spcPts val="2700"/>
              </a:spcBef>
              <a:spcAft>
                <a:spcPts val="0"/>
              </a:spcAft>
              <a:buClr>
                <a:srgbClr val="000000"/>
              </a:buClr>
              <a:buSzPts val="1700"/>
              <a:buChar char="•"/>
              <a:defRPr/>
            </a:lvl4pPr>
            <a:lvl5pPr indent="-336550" lvl="4" marL="2286000" algn="l">
              <a:lnSpc>
                <a:spcPct val="100000"/>
              </a:lnSpc>
              <a:spcBef>
                <a:spcPts val="2700"/>
              </a:spcBef>
              <a:spcAft>
                <a:spcPts val="0"/>
              </a:spcAft>
              <a:buClr>
                <a:srgbClr val="000000"/>
              </a:buClr>
              <a:buSzPts val="1700"/>
              <a:buChar char="•"/>
              <a:defRPr/>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89" name="Google Shape;189;p36"/>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p:cSld name="Photo - 3 Up">
    <p:spTree>
      <p:nvGrpSpPr>
        <p:cNvPr id="190" name="Shape 190"/>
        <p:cNvGrpSpPr/>
        <p:nvPr/>
      </p:nvGrpSpPr>
      <p:grpSpPr>
        <a:xfrm>
          <a:off x="0" y="0"/>
          <a:ext cx="0" cy="0"/>
          <a:chOff x="0" y="0"/>
          <a:chExt cx="0" cy="0"/>
        </a:xfrm>
      </p:grpSpPr>
      <p:sp>
        <p:nvSpPr>
          <p:cNvPr id="191" name="Google Shape;191;p37"/>
          <p:cNvSpPr/>
          <p:nvPr>
            <p:ph idx="2" type="pic"/>
          </p:nvPr>
        </p:nvSpPr>
        <p:spPr>
          <a:xfrm>
            <a:off x="4697016" y="2652117"/>
            <a:ext cx="4257245" cy="212973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92" name="Google Shape;192;p37"/>
          <p:cNvSpPr/>
          <p:nvPr>
            <p:ph idx="3" type="pic"/>
          </p:nvPr>
        </p:nvSpPr>
        <p:spPr>
          <a:xfrm>
            <a:off x="4572000" y="468809"/>
            <a:ext cx="4125516" cy="2062758"/>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93" name="Google Shape;193;p37"/>
          <p:cNvSpPr/>
          <p:nvPr>
            <p:ph idx="4" type="pic"/>
          </p:nvPr>
        </p:nvSpPr>
        <p:spPr>
          <a:xfrm>
            <a:off x="-1669852" y="468809"/>
            <a:ext cx="8425160" cy="421258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94" name="Google Shape;194;p37"/>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195" name="Shape 195"/>
        <p:cNvGrpSpPr/>
        <p:nvPr/>
      </p:nvGrpSpPr>
      <p:grpSpPr>
        <a:xfrm>
          <a:off x="0" y="0"/>
          <a:ext cx="0" cy="0"/>
          <a:chOff x="0" y="0"/>
          <a:chExt cx="0" cy="0"/>
        </a:xfrm>
      </p:grpSpPr>
      <p:sp>
        <p:nvSpPr>
          <p:cNvPr id="196" name="Google Shape;196;p38"/>
          <p:cNvSpPr txBox="1"/>
          <p:nvPr>
            <p:ph idx="1" type="body"/>
          </p:nvPr>
        </p:nvSpPr>
        <p:spPr>
          <a:xfrm>
            <a:off x="892969" y="3355330"/>
            <a:ext cx="7358063" cy="243298"/>
          </a:xfrm>
          <a:prstGeom prst="rect">
            <a:avLst/>
          </a:prstGeom>
          <a:noFill/>
          <a:ln>
            <a:noFill/>
          </a:ln>
        </p:spPr>
        <p:txBody>
          <a:bodyPr anchorCtr="0" anchor="t"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1500"/>
              <a:buFont typeface="Helvetica Neue"/>
              <a:buNone/>
              <a:defRPr i="1" sz="1500"/>
            </a:lvl1pPr>
            <a:lvl2pPr indent="-336550" lvl="1" marL="914400" algn="l">
              <a:lnSpc>
                <a:spcPct val="100000"/>
              </a:lnSpc>
              <a:spcBef>
                <a:spcPts val="2700"/>
              </a:spcBef>
              <a:spcAft>
                <a:spcPts val="0"/>
              </a:spcAft>
              <a:buClr>
                <a:srgbClr val="000000"/>
              </a:buClr>
              <a:buSzPts val="1700"/>
              <a:buChar char="•"/>
              <a:defRPr/>
            </a:lvl2pPr>
            <a:lvl3pPr indent="-336550" lvl="2" marL="1371600" algn="l">
              <a:lnSpc>
                <a:spcPct val="100000"/>
              </a:lnSpc>
              <a:spcBef>
                <a:spcPts val="2700"/>
              </a:spcBef>
              <a:spcAft>
                <a:spcPts val="0"/>
              </a:spcAft>
              <a:buClr>
                <a:srgbClr val="000000"/>
              </a:buClr>
              <a:buSzPts val="1700"/>
              <a:buChar char="•"/>
              <a:defRPr/>
            </a:lvl3pPr>
            <a:lvl4pPr indent="-336550" lvl="3" marL="1828800" algn="l">
              <a:lnSpc>
                <a:spcPct val="100000"/>
              </a:lnSpc>
              <a:spcBef>
                <a:spcPts val="2700"/>
              </a:spcBef>
              <a:spcAft>
                <a:spcPts val="0"/>
              </a:spcAft>
              <a:buClr>
                <a:srgbClr val="000000"/>
              </a:buClr>
              <a:buSzPts val="1700"/>
              <a:buChar char="•"/>
              <a:defRPr/>
            </a:lvl4pPr>
            <a:lvl5pPr indent="-336550" lvl="4" marL="2286000" algn="l">
              <a:lnSpc>
                <a:spcPct val="100000"/>
              </a:lnSpc>
              <a:spcBef>
                <a:spcPts val="2700"/>
              </a:spcBef>
              <a:spcAft>
                <a:spcPts val="0"/>
              </a:spcAft>
              <a:buClr>
                <a:srgbClr val="000000"/>
              </a:buClr>
              <a:buSzPts val="1700"/>
              <a:buChar char="•"/>
              <a:defRPr/>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97" name="Google Shape;197;p38"/>
          <p:cNvSpPr txBox="1"/>
          <p:nvPr>
            <p:ph idx="2" type="body"/>
          </p:nvPr>
        </p:nvSpPr>
        <p:spPr>
          <a:xfrm>
            <a:off x="892969" y="2250235"/>
            <a:ext cx="7358063" cy="321562"/>
          </a:xfrm>
          <a:prstGeom prst="rect">
            <a:avLst/>
          </a:prstGeom>
          <a:noFill/>
          <a:ln>
            <a:noFill/>
          </a:ln>
        </p:spPr>
        <p:txBody>
          <a:bodyPr anchorCtr="0" anchor="ctr" bIns="32750" lIns="32750" spcFirstLastPara="1" rIns="32750" wrap="square" tIns="32750">
            <a:noAutofit/>
          </a:bodyPr>
          <a:lstStyle>
            <a:lvl1pPr indent="-228600" lvl="0" marL="457200" algn="ctr">
              <a:lnSpc>
                <a:spcPct val="100000"/>
              </a:lnSpc>
              <a:spcBef>
                <a:spcPts val="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36550" lvl="1" marL="914400" algn="l">
              <a:lnSpc>
                <a:spcPct val="100000"/>
              </a:lnSpc>
              <a:spcBef>
                <a:spcPts val="2700"/>
              </a:spcBef>
              <a:spcAft>
                <a:spcPts val="0"/>
              </a:spcAft>
              <a:buClr>
                <a:srgbClr val="000000"/>
              </a:buClr>
              <a:buSzPts val="1700"/>
              <a:buChar char="•"/>
              <a:defRPr/>
            </a:lvl2pPr>
            <a:lvl3pPr indent="-336550" lvl="2" marL="1371600" algn="l">
              <a:lnSpc>
                <a:spcPct val="100000"/>
              </a:lnSpc>
              <a:spcBef>
                <a:spcPts val="2700"/>
              </a:spcBef>
              <a:spcAft>
                <a:spcPts val="0"/>
              </a:spcAft>
              <a:buClr>
                <a:srgbClr val="000000"/>
              </a:buClr>
              <a:buSzPts val="1700"/>
              <a:buChar char="•"/>
              <a:defRPr/>
            </a:lvl3pPr>
            <a:lvl4pPr indent="-336550" lvl="3" marL="1828800" algn="l">
              <a:lnSpc>
                <a:spcPct val="100000"/>
              </a:lnSpc>
              <a:spcBef>
                <a:spcPts val="2700"/>
              </a:spcBef>
              <a:spcAft>
                <a:spcPts val="0"/>
              </a:spcAft>
              <a:buClr>
                <a:srgbClr val="000000"/>
              </a:buClr>
              <a:buSzPts val="1700"/>
              <a:buChar char="•"/>
              <a:defRPr/>
            </a:lvl4pPr>
            <a:lvl5pPr indent="-336550" lvl="4" marL="2286000" algn="l">
              <a:lnSpc>
                <a:spcPct val="100000"/>
              </a:lnSpc>
              <a:spcBef>
                <a:spcPts val="2700"/>
              </a:spcBef>
              <a:spcAft>
                <a:spcPts val="0"/>
              </a:spcAft>
              <a:buClr>
                <a:srgbClr val="000000"/>
              </a:buClr>
              <a:buSzPts val="1700"/>
              <a:buChar char="•"/>
              <a:defRPr/>
            </a:lvl5pPr>
            <a:lvl6pPr indent="-336550" lvl="5" marL="2743200" algn="l">
              <a:lnSpc>
                <a:spcPct val="100000"/>
              </a:lnSpc>
              <a:spcBef>
                <a:spcPts val="2700"/>
              </a:spcBef>
              <a:spcAft>
                <a:spcPts val="0"/>
              </a:spcAft>
              <a:buClr>
                <a:srgbClr val="000000"/>
              </a:buClr>
              <a:buSzPts val="1700"/>
              <a:buChar char="•"/>
              <a:defRPr/>
            </a:lvl6pPr>
            <a:lvl7pPr indent="-336550" lvl="6" marL="3200400" algn="l">
              <a:lnSpc>
                <a:spcPct val="100000"/>
              </a:lnSpc>
              <a:spcBef>
                <a:spcPts val="2700"/>
              </a:spcBef>
              <a:spcAft>
                <a:spcPts val="0"/>
              </a:spcAft>
              <a:buClr>
                <a:srgbClr val="000000"/>
              </a:buClr>
              <a:buSzPts val="1700"/>
              <a:buChar char="•"/>
              <a:defRPr/>
            </a:lvl7pPr>
            <a:lvl8pPr indent="-336550" lvl="7" marL="3657600" algn="l">
              <a:lnSpc>
                <a:spcPct val="100000"/>
              </a:lnSpc>
              <a:spcBef>
                <a:spcPts val="2700"/>
              </a:spcBef>
              <a:spcAft>
                <a:spcPts val="0"/>
              </a:spcAft>
              <a:buClr>
                <a:srgbClr val="000000"/>
              </a:buClr>
              <a:buSzPts val="1700"/>
              <a:buChar char="•"/>
              <a:defRPr/>
            </a:lvl8pPr>
            <a:lvl9pPr indent="-336550" lvl="8" marL="4114800" algn="l">
              <a:lnSpc>
                <a:spcPct val="100000"/>
              </a:lnSpc>
              <a:spcBef>
                <a:spcPts val="2700"/>
              </a:spcBef>
              <a:spcAft>
                <a:spcPts val="0"/>
              </a:spcAft>
              <a:buClr>
                <a:srgbClr val="000000"/>
              </a:buClr>
              <a:buSzPts val="1700"/>
              <a:buChar char="•"/>
              <a:defRPr/>
            </a:lvl9pPr>
          </a:lstStyle>
          <a:p/>
        </p:txBody>
      </p:sp>
      <p:sp>
        <p:nvSpPr>
          <p:cNvPr id="198" name="Google Shape;198;p38"/>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p:cSld name="Photo">
    <p:spTree>
      <p:nvGrpSpPr>
        <p:cNvPr id="199" name="Shape 199"/>
        <p:cNvGrpSpPr/>
        <p:nvPr/>
      </p:nvGrpSpPr>
      <p:grpSpPr>
        <a:xfrm>
          <a:off x="0" y="0"/>
          <a:ext cx="0" cy="0"/>
          <a:chOff x="0" y="0"/>
          <a:chExt cx="0" cy="0"/>
        </a:xfrm>
      </p:grpSpPr>
      <p:sp>
        <p:nvSpPr>
          <p:cNvPr id="200" name="Google Shape;200;p39"/>
          <p:cNvSpPr/>
          <p:nvPr>
            <p:ph idx="2" type="pic"/>
          </p:nvPr>
        </p:nvSpPr>
        <p:spPr>
          <a:xfrm>
            <a:off x="-667865" y="0"/>
            <a:ext cx="10479731" cy="5243959"/>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201" name="Google Shape;201;p39"/>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02" name="Shape 202"/>
        <p:cNvGrpSpPr/>
        <p:nvPr/>
      </p:nvGrpSpPr>
      <p:grpSpPr>
        <a:xfrm>
          <a:off x="0" y="0"/>
          <a:ext cx="0" cy="0"/>
          <a:chOff x="0" y="0"/>
          <a:chExt cx="0" cy="0"/>
        </a:xfrm>
      </p:grpSpPr>
      <p:sp>
        <p:nvSpPr>
          <p:cNvPr id="203" name="Google Shape;203;p40"/>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5"/>
          <p:cNvSpPr txBox="1"/>
          <p:nvPr>
            <p:ph type="title"/>
          </p:nvPr>
        </p:nvSpPr>
        <p:spPr>
          <a:xfrm>
            <a:off x="5554975" y="526350"/>
            <a:ext cx="2730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3600"/>
              <a:buNone/>
              <a:defRPr sz="3600">
                <a:solidFill>
                  <a:schemeClr val="accent2"/>
                </a:solidFill>
              </a:defRPr>
            </a:lvl1pPr>
            <a:lvl2pPr lvl="1" algn="l">
              <a:lnSpc>
                <a:spcPct val="100000"/>
              </a:lnSpc>
              <a:spcBef>
                <a:spcPts val="0"/>
              </a:spcBef>
              <a:spcAft>
                <a:spcPts val="0"/>
              </a:spcAft>
              <a:buClr>
                <a:schemeClr val="accent2"/>
              </a:buClr>
              <a:buSzPts val="4800"/>
              <a:buNone/>
              <a:defRPr sz="4800">
                <a:solidFill>
                  <a:schemeClr val="accent2"/>
                </a:solidFill>
              </a:defRPr>
            </a:lvl2pPr>
            <a:lvl3pPr lvl="2" algn="l">
              <a:lnSpc>
                <a:spcPct val="100000"/>
              </a:lnSpc>
              <a:spcBef>
                <a:spcPts val="0"/>
              </a:spcBef>
              <a:spcAft>
                <a:spcPts val="0"/>
              </a:spcAft>
              <a:buClr>
                <a:schemeClr val="accent2"/>
              </a:buClr>
              <a:buSzPts val="4800"/>
              <a:buNone/>
              <a:defRPr sz="4800">
                <a:solidFill>
                  <a:schemeClr val="accent2"/>
                </a:solidFill>
              </a:defRPr>
            </a:lvl3pPr>
            <a:lvl4pPr lvl="3" algn="l">
              <a:lnSpc>
                <a:spcPct val="100000"/>
              </a:lnSpc>
              <a:spcBef>
                <a:spcPts val="0"/>
              </a:spcBef>
              <a:spcAft>
                <a:spcPts val="0"/>
              </a:spcAft>
              <a:buClr>
                <a:schemeClr val="accent2"/>
              </a:buClr>
              <a:buSzPts val="4800"/>
              <a:buNone/>
              <a:defRPr sz="4800">
                <a:solidFill>
                  <a:schemeClr val="accent2"/>
                </a:solidFill>
              </a:defRPr>
            </a:lvl4pPr>
            <a:lvl5pPr lvl="4" algn="l">
              <a:lnSpc>
                <a:spcPct val="100000"/>
              </a:lnSpc>
              <a:spcBef>
                <a:spcPts val="0"/>
              </a:spcBef>
              <a:spcAft>
                <a:spcPts val="0"/>
              </a:spcAft>
              <a:buClr>
                <a:schemeClr val="accent2"/>
              </a:buClr>
              <a:buSzPts val="4800"/>
              <a:buNone/>
              <a:defRPr sz="4800">
                <a:solidFill>
                  <a:schemeClr val="accent2"/>
                </a:solidFill>
              </a:defRPr>
            </a:lvl5pPr>
            <a:lvl6pPr lvl="5" algn="l">
              <a:lnSpc>
                <a:spcPct val="100000"/>
              </a:lnSpc>
              <a:spcBef>
                <a:spcPts val="0"/>
              </a:spcBef>
              <a:spcAft>
                <a:spcPts val="0"/>
              </a:spcAft>
              <a:buClr>
                <a:schemeClr val="accent2"/>
              </a:buClr>
              <a:buSzPts val="4800"/>
              <a:buNone/>
              <a:defRPr sz="4800">
                <a:solidFill>
                  <a:schemeClr val="accent2"/>
                </a:solidFill>
              </a:defRPr>
            </a:lvl6pPr>
            <a:lvl7pPr lvl="6" algn="l">
              <a:lnSpc>
                <a:spcPct val="100000"/>
              </a:lnSpc>
              <a:spcBef>
                <a:spcPts val="0"/>
              </a:spcBef>
              <a:spcAft>
                <a:spcPts val="0"/>
              </a:spcAft>
              <a:buClr>
                <a:schemeClr val="accent2"/>
              </a:buClr>
              <a:buSzPts val="4800"/>
              <a:buNone/>
              <a:defRPr sz="4800">
                <a:solidFill>
                  <a:schemeClr val="accent2"/>
                </a:solidFill>
              </a:defRPr>
            </a:lvl7pPr>
            <a:lvl8pPr lvl="7" algn="l">
              <a:lnSpc>
                <a:spcPct val="100000"/>
              </a:lnSpc>
              <a:spcBef>
                <a:spcPts val="0"/>
              </a:spcBef>
              <a:spcAft>
                <a:spcPts val="0"/>
              </a:spcAft>
              <a:buClr>
                <a:schemeClr val="accent2"/>
              </a:buClr>
              <a:buSzPts val="4800"/>
              <a:buNone/>
              <a:defRPr sz="4800">
                <a:solidFill>
                  <a:schemeClr val="accent2"/>
                </a:solidFill>
              </a:defRPr>
            </a:lvl8pPr>
            <a:lvl9pPr lvl="8" algn="l">
              <a:lnSpc>
                <a:spcPct val="100000"/>
              </a:lnSpc>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
  <p:cSld name="ONE_COLUMN_TEXT_1_1_1_1">
    <p:bg>
      <p:bgPr>
        <a:gradFill>
          <a:gsLst>
            <a:gs pos="0">
              <a:srgbClr val="8BE3FF"/>
            </a:gs>
            <a:gs pos="100000">
              <a:srgbClr val="ACFFD9"/>
            </a:gs>
          </a:gsLst>
          <a:lin ang="5400700" scaled="0"/>
        </a:gradFill>
      </p:bgPr>
    </p:bg>
    <p:spTree>
      <p:nvGrpSpPr>
        <p:cNvPr id="35" name="Shape 35"/>
        <p:cNvGrpSpPr/>
        <p:nvPr/>
      </p:nvGrpSpPr>
      <p:grpSpPr>
        <a:xfrm>
          <a:off x="0" y="0"/>
          <a:ext cx="0" cy="0"/>
          <a:chOff x="0" y="0"/>
          <a:chExt cx="0" cy="0"/>
        </a:xfrm>
      </p:grpSpPr>
      <p:cxnSp>
        <p:nvCxnSpPr>
          <p:cNvPr id="36" name="Google Shape;36;p6"/>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sm" w="sm" type="none"/>
          </a:ln>
        </p:spPr>
      </p:cxnSp>
      <p:sp>
        <p:nvSpPr>
          <p:cNvPr id="37" name="Google Shape;37;p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6"/>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39" name="Google Shape;39;p6"/>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 name="Google Shape;40;p6"/>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41" name="Google Shape;41;p6"/>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 name="Google Shape;42;p6"/>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43" name="Google Shape;43;p6"/>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876325" y="1458975"/>
            <a:ext cx="4559100" cy="167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7" name="Google Shape;47;p8"/>
          <p:cNvSpPr txBox="1"/>
          <p:nvPr>
            <p:ph idx="1" type="subTitle"/>
          </p:nvPr>
        </p:nvSpPr>
        <p:spPr>
          <a:xfrm>
            <a:off x="876325" y="3087550"/>
            <a:ext cx="29778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800"/>
              <a:buNone/>
              <a:defRPr>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
        <p:nvSpPr>
          <p:cNvPr id="48" name="Google Shape;48;p8"/>
          <p:cNvSpPr txBox="1"/>
          <p:nvPr>
            <p:ph idx="2" type="title"/>
          </p:nvPr>
        </p:nvSpPr>
        <p:spPr>
          <a:xfrm>
            <a:off x="876325" y="792425"/>
            <a:ext cx="26577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gradFill>
          <a:gsLst>
            <a:gs pos="0">
              <a:srgbClr val="8BE3FF"/>
            </a:gs>
            <a:gs pos="100000">
              <a:srgbClr val="ACFFD9"/>
            </a:gs>
          </a:gsLst>
          <a:lin ang="5400700" scaled="0"/>
        </a:gradFill>
      </p:bgPr>
    </p:bg>
    <p:spTree>
      <p:nvGrpSpPr>
        <p:cNvPr id="49" name="Shape 49"/>
        <p:cNvGrpSpPr/>
        <p:nvPr/>
      </p:nvGrpSpPr>
      <p:grpSpPr>
        <a:xfrm>
          <a:off x="0" y="0"/>
          <a:ext cx="0" cy="0"/>
          <a:chOff x="0" y="0"/>
          <a:chExt cx="0" cy="0"/>
        </a:xfrm>
      </p:grpSpPr>
      <p:sp>
        <p:nvSpPr>
          <p:cNvPr id="50" name="Google Shape;50;p9"/>
          <p:cNvSpPr txBox="1"/>
          <p:nvPr>
            <p:ph idx="1" type="body"/>
          </p:nvPr>
        </p:nvSpPr>
        <p:spPr>
          <a:xfrm>
            <a:off x="722600" y="1335775"/>
            <a:ext cx="3614100" cy="326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51" name="Google Shape;51;p9"/>
          <p:cNvSpPr txBox="1"/>
          <p:nvPr>
            <p:ph idx="2" type="body"/>
          </p:nvPr>
        </p:nvSpPr>
        <p:spPr>
          <a:xfrm>
            <a:off x="4807302" y="1335775"/>
            <a:ext cx="3614100" cy="326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cxnSp>
        <p:nvCxnSpPr>
          <p:cNvPr id="52" name="Google Shape;52;p9"/>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sm" w="sm" type="none"/>
          </a:ln>
        </p:spPr>
      </p:cxnSp>
      <p:sp>
        <p:nvSpPr>
          <p:cNvPr id="53" name="Google Shape;53;p9"/>
          <p:cNvSpPr txBox="1"/>
          <p:nvPr>
            <p:ph type="title"/>
          </p:nvPr>
        </p:nvSpPr>
        <p:spPr>
          <a:xfrm>
            <a:off x="779025" y="4905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4" name="Shape 54"/>
        <p:cNvGrpSpPr/>
        <p:nvPr/>
      </p:nvGrpSpPr>
      <p:grpSpPr>
        <a:xfrm>
          <a:off x="0" y="0"/>
          <a:ext cx="0" cy="0"/>
          <a:chOff x="0" y="0"/>
          <a:chExt cx="0" cy="0"/>
        </a:xfrm>
      </p:grpSpPr>
      <p:cxnSp>
        <p:nvCxnSpPr>
          <p:cNvPr id="55" name="Google Shape;55;p10"/>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56" name="Google Shape;56;p10"/>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10"/>
          <p:cNvSpPr txBox="1"/>
          <p:nvPr>
            <p:ph idx="1" type="body"/>
          </p:nvPr>
        </p:nvSpPr>
        <p:spPr>
          <a:xfrm>
            <a:off x="626625" y="1404600"/>
            <a:ext cx="2785200" cy="3179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600"/>
              </a:spcBef>
              <a:spcAft>
                <a:spcPts val="0"/>
              </a:spcAft>
              <a:buSzPts val="1800"/>
              <a:buChar char="○"/>
              <a:defRPr sz="1800"/>
            </a:lvl2pPr>
            <a:lvl3pPr indent="-342900" lvl="2" marL="1371600" algn="l">
              <a:lnSpc>
                <a:spcPct val="100000"/>
              </a:lnSpc>
              <a:spcBef>
                <a:spcPts val="1600"/>
              </a:spcBef>
              <a:spcAft>
                <a:spcPts val="0"/>
              </a:spcAft>
              <a:buSzPts val="1800"/>
              <a:buChar char="■"/>
              <a:defRPr sz="1800"/>
            </a:lvl3pPr>
            <a:lvl4pPr indent="-342900" lvl="3" marL="1828800" algn="l">
              <a:lnSpc>
                <a:spcPct val="100000"/>
              </a:lnSpc>
              <a:spcBef>
                <a:spcPts val="1600"/>
              </a:spcBef>
              <a:spcAft>
                <a:spcPts val="0"/>
              </a:spcAft>
              <a:buSzPts val="1800"/>
              <a:buChar char="●"/>
              <a:defRPr sz="1800"/>
            </a:lvl4pPr>
            <a:lvl5pPr indent="-342900" lvl="4" marL="2286000" algn="l">
              <a:lnSpc>
                <a:spcPct val="100000"/>
              </a:lnSpc>
              <a:spcBef>
                <a:spcPts val="1600"/>
              </a:spcBef>
              <a:spcAft>
                <a:spcPts val="0"/>
              </a:spcAft>
              <a:buSzPts val="1800"/>
              <a:buChar char="○"/>
              <a:defRPr sz="1800"/>
            </a:lvl5pPr>
            <a:lvl6pPr indent="-342900" lvl="5" marL="2743200" algn="l">
              <a:lnSpc>
                <a:spcPct val="100000"/>
              </a:lnSpc>
              <a:spcBef>
                <a:spcPts val="1600"/>
              </a:spcBef>
              <a:spcAft>
                <a:spcPts val="0"/>
              </a:spcAft>
              <a:buSzPts val="1800"/>
              <a:buChar char="■"/>
              <a:defRPr sz="1800"/>
            </a:lvl6pPr>
            <a:lvl7pPr indent="-342900" lvl="6" marL="3200400" algn="l">
              <a:lnSpc>
                <a:spcPct val="100000"/>
              </a:lnSpc>
              <a:spcBef>
                <a:spcPts val="1600"/>
              </a:spcBef>
              <a:spcAft>
                <a:spcPts val="0"/>
              </a:spcAft>
              <a:buSzPts val="1800"/>
              <a:buChar char="●"/>
              <a:defRPr sz="1800"/>
            </a:lvl7pPr>
            <a:lvl8pPr indent="-342900" lvl="7" marL="3657600" algn="l">
              <a:lnSpc>
                <a:spcPct val="100000"/>
              </a:lnSpc>
              <a:spcBef>
                <a:spcPts val="1600"/>
              </a:spcBef>
              <a:spcAft>
                <a:spcPts val="0"/>
              </a:spcAft>
              <a:buSzPts val="1800"/>
              <a:buChar char="○"/>
              <a:defRPr sz="1800"/>
            </a:lvl8pPr>
            <a:lvl9pPr indent="-342900" lvl="8" marL="4114800" algn="l">
              <a:lnSpc>
                <a:spcPct val="100000"/>
              </a:lnSpc>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6"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Viga"/>
              <a:buNone/>
              <a:defRPr b="0" i="0" sz="2800" u="none" cap="none" strike="noStrike">
                <a:solidFill>
                  <a:schemeClr val="lt2"/>
                </a:solidFill>
                <a:latin typeface="Viga"/>
                <a:ea typeface="Viga"/>
                <a:cs typeface="Viga"/>
                <a:sym typeface="Viga"/>
              </a:defRPr>
            </a:lvl1pPr>
            <a:lvl2pPr lvl="1"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2"/>
              </a:buClr>
              <a:buSzPts val="1800"/>
              <a:buFont typeface="DM Sans"/>
              <a:buChar char="●"/>
              <a:defRPr b="0" i="0" sz="1800" u="none" cap="none" strike="noStrike">
                <a:solidFill>
                  <a:schemeClr val="lt2"/>
                </a:solidFill>
                <a:latin typeface="DM Sans"/>
                <a:ea typeface="DM Sans"/>
                <a:cs typeface="DM Sans"/>
                <a:sym typeface="DM Sans"/>
              </a:defRPr>
            </a:lvl1pPr>
            <a:lvl2pPr indent="-317500" lvl="1" marL="914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2pPr>
            <a:lvl3pPr indent="-317500" lvl="2" marL="1371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3pPr>
            <a:lvl4pPr indent="-317500" lvl="3" marL="18288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4pPr>
            <a:lvl5pPr indent="-317500" lvl="4" marL="22860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5pPr>
            <a:lvl6pPr indent="-317500" lvl="5" marL="27432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6pPr>
            <a:lvl7pPr indent="-317500" lvl="6" marL="3200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7pPr>
            <a:lvl8pPr indent="-317500" lvl="7" marL="3657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8pPr>
            <a:lvl9pPr indent="-317500" lvl="8" marL="4114800" marR="0" rtl="0" algn="l">
              <a:lnSpc>
                <a:spcPct val="100000"/>
              </a:lnSpc>
              <a:spcBef>
                <a:spcPts val="1600"/>
              </a:spcBef>
              <a:spcAft>
                <a:spcPts val="160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669727" y="133945"/>
            <a:ext cx="7804547" cy="1138535"/>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5" name="Google Shape;145;p25"/>
          <p:cNvSpPr txBox="1"/>
          <p:nvPr>
            <p:ph idx="1" type="body"/>
          </p:nvPr>
        </p:nvSpPr>
        <p:spPr>
          <a:xfrm>
            <a:off x="669727" y="1366242"/>
            <a:ext cx="7804547" cy="3315146"/>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6" name="Google Shape;146;p25"/>
          <p:cNvSpPr txBox="1"/>
          <p:nvPr>
            <p:ph idx="12" type="sldNum"/>
          </p:nvPr>
        </p:nvSpPr>
        <p:spPr>
          <a:xfrm>
            <a:off x="4449997" y="4902398"/>
            <a:ext cx="239245" cy="171021"/>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000"/>
              <a:buFont typeface="Helvetica Neue Light"/>
              <a:buNone/>
              <a:defRPr b="0" i="0" sz="10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hyperlink" Target="https://webchat.snatchbot.me/dbc597ee26920673886a82b93f0f5a6a76a8c4afb68cdf31f9e970f72aae107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20" Type="http://schemas.openxmlformats.org/officeDocument/2006/relationships/hyperlink" Target="https://www.youtube.com/watch?v=zMxvS7hD-Ug&amp;feature=youtu.be" TargetMode="External"/><Relationship Id="rId11" Type="http://schemas.openxmlformats.org/officeDocument/2006/relationships/hyperlink" Target="https://arxiv.org/pdf/1810.04805.pdf" TargetMode="External"/><Relationship Id="rId10" Type="http://schemas.openxmlformats.org/officeDocument/2006/relationships/hyperlink" Target="https://arxiv.org/pdf/1810.04805.pdf" TargetMode="External"/><Relationship Id="rId13" Type="http://schemas.openxmlformats.org/officeDocument/2006/relationships/hyperlink" Target="https://arxiv.org/pdf/1810.04805.pdf" TargetMode="External"/><Relationship Id="rId12" Type="http://schemas.openxmlformats.org/officeDocument/2006/relationships/hyperlink" Target="https://arxiv.org/pdf/1810.04805.pdf" TargetMode="External"/><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hyperlink" Target="https://arxiv.org/pdf/1907.11692.pdf" TargetMode="External"/><Relationship Id="rId4" Type="http://schemas.openxmlformats.org/officeDocument/2006/relationships/hyperlink" Target="https://arxiv.org/pdf/1907.11692.pdf" TargetMode="External"/><Relationship Id="rId9" Type="http://schemas.openxmlformats.org/officeDocument/2006/relationships/hyperlink" Target="https://books.google.com.sa/books?id=SEa5DwAAQBAJ&amp;pg=PA315&amp;lpg=PA315&amp;dq=pretrained+last+on+different+languages&amp;source=bl&amp;ots=CAmgDmreiw&amp;sig=ACfU3U0fFhMu2z7uPiRhHeLgwN_zlms5Xg&amp;hl=ar&amp;sa=X&amp;ved=2ahUKEwiL9-Kz4rHpAhVBDOwKHVzZDbkQ6AEwA3oECAkQAQ#v=onepage&amp;q=pretrained%20last%20on%20different%20languages&amp;f=false" TargetMode="External"/><Relationship Id="rId15" Type="http://schemas.openxmlformats.org/officeDocument/2006/relationships/hyperlink" Target="http://jalammar.github.io/illustrated-bert/" TargetMode="External"/><Relationship Id="rId14" Type="http://schemas.openxmlformats.org/officeDocument/2006/relationships/hyperlink" Target="https://algorithmia.com/blog/introduction-natural-language-processing-nlp" TargetMode="External"/><Relationship Id="rId17" Type="http://schemas.openxmlformats.org/officeDocument/2006/relationships/hyperlink" Target="http://jalammar.github.io/a-visual-guide-to-using-bert-for-the-first-time/" TargetMode="External"/><Relationship Id="rId16" Type="http://schemas.openxmlformats.org/officeDocument/2006/relationships/hyperlink" Target="http://jalammar.github.io/illustrated-transformer/" TargetMode="External"/><Relationship Id="rId5" Type="http://schemas.openxmlformats.org/officeDocument/2006/relationships/hyperlink" Target="https://arxiv.org/pdf/1810.04805.pdf" TargetMode="External"/><Relationship Id="rId19" Type="http://schemas.openxmlformats.org/officeDocument/2006/relationships/hyperlink" Target="https://www.youtube.com/watch?v=KN3ZL65Dze0&amp;feature=emb_title" TargetMode="External"/><Relationship Id="rId6" Type="http://schemas.openxmlformats.org/officeDocument/2006/relationships/hyperlink" Target="https://arxiv.org/pdf/1810.04805.pdf" TargetMode="External"/><Relationship Id="rId18" Type="http://schemas.openxmlformats.org/officeDocument/2006/relationships/hyperlink" Target="https://peltarion.com/blog/data-science/a-deep-dive-into-multilingual-nlp-models" TargetMode="External"/><Relationship Id="rId7" Type="http://schemas.openxmlformats.org/officeDocument/2006/relationships/hyperlink" Target="https://arxiv.org/pdf/1810.04805.pdf" TargetMode="External"/><Relationship Id="rId8" Type="http://schemas.openxmlformats.org/officeDocument/2006/relationships/hyperlink" Target="https://arxiv.org/pdf/1810.0480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1"/>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FFFFFF"/>
              </a:gs>
              <a:gs pos="100000">
                <a:srgbClr val="CFE2F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1"/>
          <p:cNvSpPr txBox="1"/>
          <p:nvPr>
            <p:ph type="ctrTitle"/>
          </p:nvPr>
        </p:nvSpPr>
        <p:spPr>
          <a:xfrm>
            <a:off x="4974350" y="638650"/>
            <a:ext cx="3769500" cy="196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chemeClr val="lt2"/>
                </a:solidFill>
              </a:rPr>
              <a:t>Detect Toxic Comments</a:t>
            </a:r>
            <a:endParaRPr>
              <a:solidFill>
                <a:schemeClr val="lt2"/>
              </a:solidFill>
            </a:endParaRPr>
          </a:p>
        </p:txBody>
      </p:sp>
      <p:sp>
        <p:nvSpPr>
          <p:cNvPr id="210" name="Google Shape;210;p41"/>
          <p:cNvSpPr txBox="1"/>
          <p:nvPr>
            <p:ph idx="1" type="subTitle"/>
          </p:nvPr>
        </p:nvSpPr>
        <p:spPr>
          <a:xfrm>
            <a:off x="5059225" y="2661175"/>
            <a:ext cx="38763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2100">
                <a:solidFill>
                  <a:schemeClr val="lt2"/>
                </a:solidFill>
              </a:rPr>
              <a:t>DSI7 Capstone Project</a:t>
            </a:r>
            <a:endParaRPr sz="2100">
              <a:solidFill>
                <a:schemeClr val="lt2"/>
              </a:solidFill>
            </a:endParaRPr>
          </a:p>
        </p:txBody>
      </p:sp>
      <p:sp>
        <p:nvSpPr>
          <p:cNvPr id="211" name="Google Shape;211;p41"/>
          <p:cNvSpPr txBox="1"/>
          <p:nvPr/>
        </p:nvSpPr>
        <p:spPr>
          <a:xfrm>
            <a:off x="5772325" y="3343650"/>
            <a:ext cx="2450100" cy="1965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n" sz="1800" u="none" cap="none" strike="noStrike">
                <a:solidFill>
                  <a:srgbClr val="1F1C51"/>
                </a:solidFill>
                <a:latin typeface="Arial"/>
                <a:ea typeface="Arial"/>
                <a:cs typeface="Arial"/>
                <a:sym typeface="Arial"/>
              </a:rPr>
              <a:t>Abdulelah Alkesaiberi</a:t>
            </a:r>
            <a:endParaRPr b="0" i="0" sz="1800" u="none" cap="none" strike="noStrike">
              <a:solidFill>
                <a:srgbClr val="1F1C51"/>
              </a:solidFill>
              <a:latin typeface="Arial"/>
              <a:ea typeface="Arial"/>
              <a:cs typeface="Arial"/>
              <a:sym typeface="Arial"/>
            </a:endParaRPr>
          </a:p>
          <a:p>
            <a:pPr indent="0" lvl="0" marL="0" marR="0" rtl="0" algn="ctr">
              <a:lnSpc>
                <a:spcPct val="150000"/>
              </a:lnSpc>
              <a:spcBef>
                <a:spcPts val="0"/>
              </a:spcBef>
              <a:spcAft>
                <a:spcPts val="0"/>
              </a:spcAft>
              <a:buClr>
                <a:schemeClr val="dk1"/>
              </a:buClr>
              <a:buSzPts val="1100"/>
              <a:buFont typeface="Arial"/>
              <a:buNone/>
            </a:pPr>
            <a:r>
              <a:rPr b="0" i="0" lang="en" sz="1800" u="none" cap="none" strike="noStrike">
                <a:solidFill>
                  <a:srgbClr val="1F1C51"/>
                </a:solidFill>
                <a:latin typeface="Arial"/>
                <a:ea typeface="Arial"/>
                <a:cs typeface="Arial"/>
                <a:sym typeface="Arial"/>
              </a:rPr>
              <a:t>Norah Alsharif</a:t>
            </a:r>
            <a:endParaRPr b="0" i="0" sz="1800" u="none" cap="none" strike="noStrike">
              <a:solidFill>
                <a:srgbClr val="1F1C51"/>
              </a:solidFill>
              <a:latin typeface="Arial"/>
              <a:ea typeface="Arial"/>
              <a:cs typeface="Arial"/>
              <a:sym typeface="Arial"/>
            </a:endParaRPr>
          </a:p>
          <a:p>
            <a:pPr indent="0" lvl="0" marL="0" marR="0" rtl="0" algn="ctr">
              <a:lnSpc>
                <a:spcPct val="150000"/>
              </a:lnSpc>
              <a:spcBef>
                <a:spcPts val="0"/>
              </a:spcBef>
              <a:spcAft>
                <a:spcPts val="0"/>
              </a:spcAft>
              <a:buClr>
                <a:schemeClr val="dk1"/>
              </a:buClr>
              <a:buSzPts val="1100"/>
              <a:buFont typeface="Arial"/>
              <a:buNone/>
            </a:pPr>
            <a:r>
              <a:rPr b="0" i="0" lang="en" sz="1800" u="none" cap="none" strike="noStrike">
                <a:solidFill>
                  <a:srgbClr val="1F1C51"/>
                </a:solidFill>
                <a:latin typeface="Arial"/>
                <a:ea typeface="Arial"/>
                <a:cs typeface="Arial"/>
                <a:sym typeface="Arial"/>
              </a:rPr>
              <a:t>Sarah Aljudaibi</a:t>
            </a:r>
            <a:endParaRPr b="0" i="0" sz="1800" u="none" cap="none" strike="noStrike">
              <a:solidFill>
                <a:srgbClr val="1F1C5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pic>
        <p:nvPicPr>
          <p:cNvPr id="212" name="Google Shape;212;p41"/>
          <p:cNvPicPr preferRelativeResize="0"/>
          <p:nvPr/>
        </p:nvPicPr>
        <p:blipFill rotWithShape="1">
          <a:blip r:embed="rId3">
            <a:alphaModFix/>
          </a:blip>
          <a:srcRect b="0" l="0" r="0" t="0"/>
          <a:stretch/>
        </p:blipFill>
        <p:spPr>
          <a:xfrm>
            <a:off x="388925" y="366250"/>
            <a:ext cx="4585425" cy="4411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pic>
        <p:nvPicPr>
          <p:cNvPr id="340" name="Google Shape;340;p50"/>
          <p:cNvPicPr preferRelativeResize="0"/>
          <p:nvPr/>
        </p:nvPicPr>
        <p:blipFill rotWithShape="1">
          <a:blip r:embed="rId3">
            <a:alphaModFix/>
          </a:blip>
          <a:srcRect b="0" l="0" r="0" t="47744"/>
          <a:stretch/>
        </p:blipFill>
        <p:spPr>
          <a:xfrm>
            <a:off x="4458081" y="3154887"/>
            <a:ext cx="5642407" cy="2095500"/>
          </a:xfrm>
          <a:prstGeom prst="rect">
            <a:avLst/>
          </a:prstGeom>
          <a:noFill/>
          <a:ln>
            <a:noFill/>
          </a:ln>
        </p:spPr>
      </p:pic>
      <p:sp>
        <p:nvSpPr>
          <p:cNvPr id="341" name="Google Shape;341;p50"/>
          <p:cNvSpPr txBox="1"/>
          <p:nvPr>
            <p:ph type="title"/>
          </p:nvPr>
        </p:nvSpPr>
        <p:spPr>
          <a:xfrm>
            <a:off x="527340" y="298294"/>
            <a:ext cx="6084001" cy="404776"/>
          </a:xfrm>
          <a:prstGeom prst="rect">
            <a:avLst/>
          </a:prstGeom>
          <a:noFill/>
          <a:ln>
            <a:noFill/>
          </a:ln>
        </p:spPr>
        <p:txBody>
          <a:bodyPr anchorCtr="0" anchor="t" bIns="83800" lIns="83800" spcFirstLastPara="1" rIns="83800" wrap="square" tIns="83800">
            <a:noAutofit/>
          </a:bodyPr>
          <a:lstStyle/>
          <a:p>
            <a:pPr indent="0" lvl="0" marL="0" marR="0" rtl="0" algn="l">
              <a:lnSpc>
                <a:spcPct val="100000"/>
              </a:lnSpc>
              <a:spcBef>
                <a:spcPts val="0"/>
              </a:spcBef>
              <a:spcAft>
                <a:spcPts val="0"/>
              </a:spcAft>
              <a:buClr>
                <a:srgbClr val="1F1C51"/>
              </a:buClr>
              <a:buSzPts val="2800"/>
              <a:buFont typeface="Viga"/>
              <a:buNone/>
            </a:pPr>
            <a:r>
              <a:rPr lang="en"/>
              <a:t>Machine Learning </a:t>
            </a:r>
            <a:endParaRPr/>
          </a:p>
        </p:txBody>
      </p:sp>
      <p:sp>
        <p:nvSpPr>
          <p:cNvPr id="342" name="Google Shape;342;p50"/>
          <p:cNvSpPr/>
          <p:nvPr/>
        </p:nvSpPr>
        <p:spPr>
          <a:xfrm>
            <a:off x="430784" y="1611038"/>
            <a:ext cx="1869440" cy="1715718"/>
          </a:xfrm>
          <a:prstGeom prst="roundRect">
            <a:avLst>
              <a:gd fmla="val 16667" name="adj"/>
            </a:avLst>
          </a:prstGeom>
          <a:solidFill>
            <a:schemeClr val="lt1"/>
          </a:solidFill>
          <a:ln cap="flat" cmpd="sng" w="25400">
            <a:solidFill>
              <a:srgbClr val="CCEC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 sz="1400" u="none" cap="none" strike="noStrike">
                <a:solidFill>
                  <a:srgbClr val="002060"/>
                </a:solidFill>
                <a:latin typeface="Arial"/>
                <a:ea typeface="Arial"/>
                <a:cs typeface="Arial"/>
                <a:sym typeface="Arial"/>
              </a:rPr>
              <a:t>Bi-directional LSTM</a:t>
            </a:r>
            <a:endParaRPr b="1" i="0" sz="1400" u="none" cap="none" strike="noStrike">
              <a:solidFill>
                <a:srgbClr val="002060"/>
              </a:solidFill>
              <a:latin typeface="Arial"/>
              <a:ea typeface="Arial"/>
              <a:cs typeface="Arial"/>
              <a:sym typeface="Arial"/>
            </a:endParaRPr>
          </a:p>
        </p:txBody>
      </p:sp>
      <p:sp>
        <p:nvSpPr>
          <p:cNvPr id="343" name="Google Shape;343;p50"/>
          <p:cNvSpPr/>
          <p:nvPr/>
        </p:nvSpPr>
        <p:spPr>
          <a:xfrm>
            <a:off x="2414707" y="1611038"/>
            <a:ext cx="1869440" cy="1715718"/>
          </a:xfrm>
          <a:prstGeom prst="roundRect">
            <a:avLst>
              <a:gd fmla="val 16667" name="adj"/>
            </a:avLst>
          </a:prstGeom>
          <a:solidFill>
            <a:schemeClr val="lt1"/>
          </a:solidFill>
          <a:ln cap="flat" cmpd="sng" w="25400">
            <a:solidFill>
              <a:srgbClr val="CCEC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 sz="1400" u="none" cap="none" strike="noStrike">
                <a:solidFill>
                  <a:srgbClr val="002060"/>
                </a:solidFill>
                <a:latin typeface="Arial"/>
                <a:ea typeface="Arial"/>
                <a:cs typeface="Arial"/>
                <a:sym typeface="Arial"/>
              </a:rPr>
              <a:t>Bert</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44" name="Google Shape;344;p50"/>
          <p:cNvSpPr/>
          <p:nvPr/>
        </p:nvSpPr>
        <p:spPr>
          <a:xfrm>
            <a:off x="4385747" y="1611038"/>
            <a:ext cx="1869440" cy="1715718"/>
          </a:xfrm>
          <a:prstGeom prst="roundRect">
            <a:avLst>
              <a:gd fmla="val 16667" name="adj"/>
            </a:avLst>
          </a:prstGeom>
          <a:solidFill>
            <a:schemeClr val="lt1"/>
          </a:solidFill>
          <a:ln cap="flat" cmpd="sng" w="25400">
            <a:solidFill>
              <a:srgbClr val="CCEC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 sz="1400" u="none" cap="none" strike="noStrike">
                <a:solidFill>
                  <a:srgbClr val="002060"/>
                </a:solidFill>
                <a:latin typeface="Arial"/>
                <a:ea typeface="Arial"/>
                <a:cs typeface="Arial"/>
                <a:sym typeface="Arial"/>
              </a:rPr>
              <a:t>DistilBert</a:t>
            </a:r>
            <a:endParaRPr/>
          </a:p>
        </p:txBody>
      </p:sp>
      <p:sp>
        <p:nvSpPr>
          <p:cNvPr id="345" name="Google Shape;345;p50"/>
          <p:cNvSpPr/>
          <p:nvPr/>
        </p:nvSpPr>
        <p:spPr>
          <a:xfrm>
            <a:off x="6346627" y="1600878"/>
            <a:ext cx="1869440" cy="1715718"/>
          </a:xfrm>
          <a:prstGeom prst="roundRect">
            <a:avLst>
              <a:gd fmla="val 16667" name="adj"/>
            </a:avLst>
          </a:prstGeom>
          <a:solidFill>
            <a:schemeClr val="lt1"/>
          </a:solidFill>
          <a:ln cap="flat" cmpd="sng" w="25400">
            <a:solidFill>
              <a:srgbClr val="CCEC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b="1" i="0" lang="en" sz="1400" u="none" cap="none" strike="noStrike">
                <a:solidFill>
                  <a:srgbClr val="002060"/>
                </a:solidFill>
                <a:latin typeface="Roboto"/>
                <a:ea typeface="Roboto"/>
                <a:cs typeface="Roboto"/>
                <a:sym typeface="Roboto"/>
              </a:rPr>
              <a:t>XLM-R</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46" name="Google Shape;346;p50"/>
          <p:cNvSpPr/>
          <p:nvPr/>
        </p:nvSpPr>
        <p:spPr>
          <a:xfrm>
            <a:off x="430784" y="1611036"/>
            <a:ext cx="1869440" cy="682259"/>
          </a:xfrm>
          <a:prstGeom prst="round2SameRect">
            <a:avLst>
              <a:gd fmla="val 42461" name="adj1"/>
              <a:gd fmla="val 0" name="adj2"/>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Roboto"/>
                <a:ea typeface="Roboto"/>
                <a:cs typeface="Roboto"/>
                <a:sym typeface="Roboto"/>
              </a:rPr>
              <a:t>Recurrent Neural Network</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7" name="Google Shape;347;p50"/>
          <p:cNvSpPr/>
          <p:nvPr/>
        </p:nvSpPr>
        <p:spPr>
          <a:xfrm>
            <a:off x="2411983" y="1604412"/>
            <a:ext cx="1869440" cy="682259"/>
          </a:xfrm>
          <a:prstGeom prst="round2SameRect">
            <a:avLst>
              <a:gd fmla="val 44974" name="adj1"/>
              <a:gd fmla="val 0" name="adj2"/>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Roboto"/>
                <a:ea typeface="Roboto"/>
                <a:cs typeface="Roboto"/>
                <a:sym typeface="Roboto"/>
              </a:rPr>
              <a:t>Transformers</a:t>
            </a:r>
            <a:endParaRPr b="0" i="0" sz="1400" u="none" cap="none" strike="noStrike">
              <a:solidFill>
                <a:schemeClr val="lt1"/>
              </a:solidFill>
              <a:latin typeface="Arial"/>
              <a:ea typeface="Arial"/>
              <a:cs typeface="Arial"/>
              <a:sym typeface="Arial"/>
            </a:endParaRPr>
          </a:p>
        </p:txBody>
      </p:sp>
      <p:sp>
        <p:nvSpPr>
          <p:cNvPr id="348" name="Google Shape;348;p50"/>
          <p:cNvSpPr/>
          <p:nvPr/>
        </p:nvSpPr>
        <p:spPr>
          <a:xfrm>
            <a:off x="4393183" y="1587849"/>
            <a:ext cx="1869440" cy="682259"/>
          </a:xfrm>
          <a:prstGeom prst="round2SameRect">
            <a:avLst>
              <a:gd fmla="val 46649" name="adj1"/>
              <a:gd fmla="val 0" name="adj2"/>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Roboto"/>
                <a:ea typeface="Roboto"/>
                <a:cs typeface="Roboto"/>
                <a:sym typeface="Roboto"/>
              </a:rPr>
              <a:t>Transformers</a:t>
            </a:r>
            <a:endParaRPr b="0" i="0" sz="1400" u="none" cap="none" strike="noStrike">
              <a:solidFill>
                <a:schemeClr val="lt1"/>
              </a:solidFill>
              <a:latin typeface="Arial"/>
              <a:ea typeface="Arial"/>
              <a:cs typeface="Arial"/>
              <a:sym typeface="Arial"/>
            </a:endParaRPr>
          </a:p>
        </p:txBody>
      </p:sp>
      <p:sp>
        <p:nvSpPr>
          <p:cNvPr id="349" name="Google Shape;349;p50"/>
          <p:cNvSpPr/>
          <p:nvPr/>
        </p:nvSpPr>
        <p:spPr>
          <a:xfrm>
            <a:off x="6344565" y="1601103"/>
            <a:ext cx="1869440" cy="682259"/>
          </a:xfrm>
          <a:prstGeom prst="round2SameRect">
            <a:avLst>
              <a:gd fmla="val 42461" name="adj1"/>
              <a:gd fmla="val 0" name="adj2"/>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Roboto"/>
                <a:ea typeface="Roboto"/>
                <a:cs typeface="Roboto"/>
                <a:sym typeface="Roboto"/>
              </a:rPr>
              <a:t>Transformers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3" name="Shape 353"/>
        <p:cNvGrpSpPr/>
        <p:nvPr/>
      </p:nvGrpSpPr>
      <p:grpSpPr>
        <a:xfrm>
          <a:off x="0" y="0"/>
          <a:ext cx="0" cy="0"/>
          <a:chOff x="0" y="0"/>
          <a:chExt cx="0" cy="0"/>
        </a:xfrm>
      </p:grpSpPr>
      <p:cxnSp>
        <p:nvCxnSpPr>
          <p:cNvPr id="354" name="Google Shape;354;p51"/>
          <p:cNvCxnSpPr>
            <a:endCxn id="355" idx="0"/>
          </p:cNvCxnSpPr>
          <p:nvPr/>
        </p:nvCxnSpPr>
        <p:spPr>
          <a:xfrm flipH="1">
            <a:off x="558639" y="1399052"/>
            <a:ext cx="18300" cy="3065400"/>
          </a:xfrm>
          <a:prstGeom prst="straightConnector1">
            <a:avLst/>
          </a:prstGeom>
          <a:noFill/>
          <a:ln cap="flat" cmpd="sng" w="25400">
            <a:solidFill>
              <a:schemeClr val="accent1"/>
            </a:solidFill>
            <a:prstDash val="solid"/>
            <a:round/>
            <a:headEnd len="sm" w="sm" type="none"/>
            <a:tailEnd len="sm" w="sm" type="none"/>
          </a:ln>
        </p:spPr>
      </p:cxnSp>
      <p:sp>
        <p:nvSpPr>
          <p:cNvPr id="355" name="Google Shape;355;p51"/>
          <p:cNvSpPr/>
          <p:nvPr/>
        </p:nvSpPr>
        <p:spPr>
          <a:xfrm>
            <a:off x="355830" y="4464452"/>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1"/>
          <p:cNvSpPr/>
          <p:nvPr/>
        </p:nvSpPr>
        <p:spPr>
          <a:xfrm>
            <a:off x="372586" y="3671829"/>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1"/>
          <p:cNvSpPr/>
          <p:nvPr/>
        </p:nvSpPr>
        <p:spPr>
          <a:xfrm>
            <a:off x="339674" y="2933000"/>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1"/>
          <p:cNvSpPr txBox="1"/>
          <p:nvPr>
            <p:ph type="title"/>
          </p:nvPr>
        </p:nvSpPr>
        <p:spPr>
          <a:xfrm>
            <a:off x="174358" y="231721"/>
            <a:ext cx="7909337" cy="409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800">
                <a:solidFill>
                  <a:srgbClr val="002060"/>
                </a:solidFill>
              </a:rPr>
              <a:t>Bi-LSTM Model: Long Short Term Memory</a:t>
            </a:r>
            <a:endParaRPr sz="2800">
              <a:solidFill>
                <a:srgbClr val="002060"/>
              </a:solidFill>
            </a:endParaRPr>
          </a:p>
        </p:txBody>
      </p:sp>
      <p:sp>
        <p:nvSpPr>
          <p:cNvPr id="359" name="Google Shape;359;p51"/>
          <p:cNvSpPr txBox="1"/>
          <p:nvPr>
            <p:ph idx="4294967295" type="title"/>
          </p:nvPr>
        </p:nvSpPr>
        <p:spPr>
          <a:xfrm>
            <a:off x="224555" y="3010773"/>
            <a:ext cx="3255523"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Tokenizer</a:t>
            </a:r>
            <a:endParaRPr/>
          </a:p>
        </p:txBody>
      </p:sp>
      <p:sp>
        <p:nvSpPr>
          <p:cNvPr id="360" name="Google Shape;360;p51"/>
          <p:cNvSpPr txBox="1"/>
          <p:nvPr>
            <p:ph idx="4294967295" type="title"/>
          </p:nvPr>
        </p:nvSpPr>
        <p:spPr>
          <a:xfrm>
            <a:off x="658777" y="1157370"/>
            <a:ext cx="2840477"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Preprocessing</a:t>
            </a:r>
            <a:endParaRPr/>
          </a:p>
        </p:txBody>
      </p:sp>
      <p:sp>
        <p:nvSpPr>
          <p:cNvPr id="361" name="Google Shape;361;p51"/>
          <p:cNvSpPr txBox="1"/>
          <p:nvPr>
            <p:ph idx="4294967295" type="title"/>
          </p:nvPr>
        </p:nvSpPr>
        <p:spPr>
          <a:xfrm>
            <a:off x="662663" y="3650161"/>
            <a:ext cx="3391711"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Word embedding</a:t>
            </a:r>
            <a:endParaRPr/>
          </a:p>
        </p:txBody>
      </p:sp>
      <p:sp>
        <p:nvSpPr>
          <p:cNvPr id="362" name="Google Shape;362;p51"/>
          <p:cNvSpPr txBox="1"/>
          <p:nvPr>
            <p:ph idx="4294967295" type="title"/>
          </p:nvPr>
        </p:nvSpPr>
        <p:spPr>
          <a:xfrm>
            <a:off x="673935" y="4370701"/>
            <a:ext cx="2214563"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Modeling</a:t>
            </a:r>
            <a:endParaRPr/>
          </a:p>
        </p:txBody>
      </p:sp>
      <p:sp>
        <p:nvSpPr>
          <p:cNvPr id="363" name="Google Shape;363;p51"/>
          <p:cNvSpPr/>
          <p:nvPr/>
        </p:nvSpPr>
        <p:spPr>
          <a:xfrm>
            <a:off x="355830" y="1196261"/>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4" name="Google Shape;364;p51"/>
          <p:cNvGrpSpPr/>
          <p:nvPr/>
        </p:nvGrpSpPr>
        <p:grpSpPr>
          <a:xfrm>
            <a:off x="431773" y="4533456"/>
            <a:ext cx="265948" cy="250821"/>
            <a:chOff x="1958520" y="2302574"/>
            <a:chExt cx="359213" cy="327807"/>
          </a:xfrm>
        </p:grpSpPr>
        <p:sp>
          <p:nvSpPr>
            <p:cNvPr id="365" name="Google Shape;365;p51"/>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1"/>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1"/>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51"/>
          <p:cNvSpPr/>
          <p:nvPr/>
        </p:nvSpPr>
        <p:spPr>
          <a:xfrm>
            <a:off x="411807" y="3734928"/>
            <a:ext cx="321480" cy="231018"/>
          </a:xfrm>
          <a:custGeom>
            <a:rect b="b" l="l" r="r" t="t"/>
            <a:pathLst>
              <a:path extrusionOk="0" h="9799" w="11431">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51"/>
          <p:cNvGrpSpPr/>
          <p:nvPr/>
        </p:nvGrpSpPr>
        <p:grpSpPr>
          <a:xfrm>
            <a:off x="411807" y="1257981"/>
            <a:ext cx="310325" cy="232589"/>
            <a:chOff x="1817317" y="2480330"/>
            <a:chExt cx="350958" cy="263043"/>
          </a:xfrm>
        </p:grpSpPr>
        <p:sp>
          <p:nvSpPr>
            <p:cNvPr id="370" name="Google Shape;370;p51"/>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1"/>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1"/>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1"/>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1"/>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51"/>
          <p:cNvGrpSpPr/>
          <p:nvPr/>
        </p:nvGrpSpPr>
        <p:grpSpPr>
          <a:xfrm>
            <a:off x="454179" y="3005846"/>
            <a:ext cx="171060" cy="217812"/>
            <a:chOff x="910723" y="1508212"/>
            <a:chExt cx="251660" cy="350166"/>
          </a:xfrm>
        </p:grpSpPr>
        <p:sp>
          <p:nvSpPr>
            <p:cNvPr id="376" name="Google Shape;376;p51"/>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1"/>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1"/>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1"/>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1"/>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1"/>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1"/>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1"/>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1"/>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1"/>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1"/>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1"/>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1"/>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1"/>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1"/>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1"/>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1"/>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3" name="Google Shape;393;p51"/>
          <p:cNvSpPr txBox="1"/>
          <p:nvPr/>
        </p:nvSpPr>
        <p:spPr>
          <a:xfrm>
            <a:off x="896812" y="1951894"/>
            <a:ext cx="5570676" cy="5847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 sz="1600" u="none" cap="none" strike="noStrike">
                <a:solidFill>
                  <a:srgbClr val="0F0D28"/>
                </a:solidFill>
                <a:latin typeface="Arial"/>
                <a:ea typeface="Arial"/>
                <a:cs typeface="Arial"/>
                <a:sym typeface="Arial"/>
              </a:rPr>
              <a:t>Our approach is to remove the emojis and symbols from the datasets to improve the performance of the model</a:t>
            </a:r>
            <a:endParaRPr b="0" i="0" sz="1400" u="none" cap="none" strike="noStrike">
              <a:solidFill>
                <a:srgbClr val="000000"/>
              </a:solidFill>
              <a:latin typeface="Arial"/>
              <a:ea typeface="Arial"/>
              <a:cs typeface="Arial"/>
              <a:sym typeface="Arial"/>
            </a:endParaRPr>
          </a:p>
        </p:txBody>
      </p:sp>
      <p:pic>
        <p:nvPicPr>
          <p:cNvPr descr="Image" id="394" name="Google Shape;394;p51"/>
          <p:cNvPicPr preferRelativeResize="0"/>
          <p:nvPr/>
        </p:nvPicPr>
        <p:blipFill rotWithShape="1">
          <a:blip r:embed="rId3">
            <a:alphaModFix/>
          </a:blip>
          <a:srcRect b="0" l="0" r="0" t="0"/>
          <a:stretch/>
        </p:blipFill>
        <p:spPr>
          <a:xfrm>
            <a:off x="6787347" y="921551"/>
            <a:ext cx="2032209" cy="11380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8" name="Shape 398"/>
        <p:cNvGrpSpPr/>
        <p:nvPr/>
      </p:nvGrpSpPr>
      <p:grpSpPr>
        <a:xfrm>
          <a:off x="0" y="0"/>
          <a:ext cx="0" cy="0"/>
          <a:chOff x="0" y="0"/>
          <a:chExt cx="0" cy="0"/>
        </a:xfrm>
      </p:grpSpPr>
      <p:cxnSp>
        <p:nvCxnSpPr>
          <p:cNvPr id="399" name="Google Shape;399;p52"/>
          <p:cNvCxnSpPr/>
          <p:nvPr/>
        </p:nvCxnSpPr>
        <p:spPr>
          <a:xfrm flipH="1">
            <a:off x="558639" y="1328729"/>
            <a:ext cx="18314" cy="3065382"/>
          </a:xfrm>
          <a:prstGeom prst="straightConnector1">
            <a:avLst/>
          </a:prstGeom>
          <a:noFill/>
          <a:ln cap="flat" cmpd="sng" w="25400">
            <a:solidFill>
              <a:schemeClr val="accent1"/>
            </a:solidFill>
            <a:prstDash val="solid"/>
            <a:round/>
            <a:headEnd len="sm" w="sm" type="none"/>
            <a:tailEnd len="sm" w="sm" type="none"/>
          </a:ln>
        </p:spPr>
      </p:cxnSp>
      <p:sp>
        <p:nvSpPr>
          <p:cNvPr id="400" name="Google Shape;400;p52"/>
          <p:cNvSpPr/>
          <p:nvPr/>
        </p:nvSpPr>
        <p:spPr>
          <a:xfrm>
            <a:off x="355830" y="4165508"/>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2"/>
          <p:cNvSpPr/>
          <p:nvPr/>
        </p:nvSpPr>
        <p:spPr>
          <a:xfrm>
            <a:off x="372586" y="3372885"/>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2"/>
          <p:cNvSpPr/>
          <p:nvPr/>
        </p:nvSpPr>
        <p:spPr>
          <a:xfrm>
            <a:off x="339674" y="1877917"/>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2"/>
          <p:cNvSpPr txBox="1"/>
          <p:nvPr>
            <p:ph type="title"/>
          </p:nvPr>
        </p:nvSpPr>
        <p:spPr>
          <a:xfrm>
            <a:off x="174358" y="231721"/>
            <a:ext cx="7909337" cy="409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800">
                <a:solidFill>
                  <a:srgbClr val="002060"/>
                </a:solidFill>
              </a:rPr>
              <a:t>Bi-LSTM Model: Long Short Term Memory</a:t>
            </a:r>
            <a:endParaRPr sz="2800">
              <a:solidFill>
                <a:srgbClr val="002060"/>
              </a:solidFill>
            </a:endParaRPr>
          </a:p>
        </p:txBody>
      </p:sp>
      <p:sp>
        <p:nvSpPr>
          <p:cNvPr id="404" name="Google Shape;404;p52"/>
          <p:cNvSpPr txBox="1"/>
          <p:nvPr>
            <p:ph idx="4294967295" type="title"/>
          </p:nvPr>
        </p:nvSpPr>
        <p:spPr>
          <a:xfrm>
            <a:off x="224555" y="1955690"/>
            <a:ext cx="3255523"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Tokenizer</a:t>
            </a:r>
            <a:endParaRPr/>
          </a:p>
        </p:txBody>
      </p:sp>
      <p:sp>
        <p:nvSpPr>
          <p:cNvPr id="405" name="Google Shape;405;p52"/>
          <p:cNvSpPr txBox="1"/>
          <p:nvPr>
            <p:ph idx="4294967295" type="title"/>
          </p:nvPr>
        </p:nvSpPr>
        <p:spPr>
          <a:xfrm>
            <a:off x="658777" y="1157370"/>
            <a:ext cx="2840477"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Preprocessing</a:t>
            </a:r>
            <a:endParaRPr/>
          </a:p>
        </p:txBody>
      </p:sp>
      <p:sp>
        <p:nvSpPr>
          <p:cNvPr id="406" name="Google Shape;406;p52"/>
          <p:cNvSpPr txBox="1"/>
          <p:nvPr>
            <p:ph idx="4294967295" type="title"/>
          </p:nvPr>
        </p:nvSpPr>
        <p:spPr>
          <a:xfrm>
            <a:off x="662663" y="3351217"/>
            <a:ext cx="3391711"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Word embedding</a:t>
            </a:r>
            <a:endParaRPr/>
          </a:p>
        </p:txBody>
      </p:sp>
      <p:sp>
        <p:nvSpPr>
          <p:cNvPr id="407" name="Google Shape;407;p52"/>
          <p:cNvSpPr txBox="1"/>
          <p:nvPr>
            <p:ph idx="4294967295" type="title"/>
          </p:nvPr>
        </p:nvSpPr>
        <p:spPr>
          <a:xfrm>
            <a:off x="673935" y="4071757"/>
            <a:ext cx="2214563"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Modeling</a:t>
            </a:r>
            <a:endParaRPr/>
          </a:p>
        </p:txBody>
      </p:sp>
      <p:sp>
        <p:nvSpPr>
          <p:cNvPr id="408" name="Google Shape;408;p52"/>
          <p:cNvSpPr/>
          <p:nvPr/>
        </p:nvSpPr>
        <p:spPr>
          <a:xfrm>
            <a:off x="355830" y="1196261"/>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9" name="Google Shape;409;p52"/>
          <p:cNvGrpSpPr/>
          <p:nvPr/>
        </p:nvGrpSpPr>
        <p:grpSpPr>
          <a:xfrm>
            <a:off x="431773" y="4234512"/>
            <a:ext cx="265948" cy="250821"/>
            <a:chOff x="1958520" y="2302574"/>
            <a:chExt cx="359213" cy="327807"/>
          </a:xfrm>
        </p:grpSpPr>
        <p:sp>
          <p:nvSpPr>
            <p:cNvPr id="410" name="Google Shape;410;p52"/>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2"/>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2"/>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3" name="Google Shape;413;p52"/>
          <p:cNvSpPr/>
          <p:nvPr/>
        </p:nvSpPr>
        <p:spPr>
          <a:xfrm>
            <a:off x="411807" y="3435984"/>
            <a:ext cx="321480" cy="231018"/>
          </a:xfrm>
          <a:custGeom>
            <a:rect b="b" l="l" r="r" t="t"/>
            <a:pathLst>
              <a:path extrusionOk="0" h="9799" w="11431">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4" name="Google Shape;414;p52"/>
          <p:cNvGrpSpPr/>
          <p:nvPr/>
        </p:nvGrpSpPr>
        <p:grpSpPr>
          <a:xfrm>
            <a:off x="411807" y="1257981"/>
            <a:ext cx="310325" cy="232589"/>
            <a:chOff x="1817317" y="2480330"/>
            <a:chExt cx="350958" cy="263043"/>
          </a:xfrm>
        </p:grpSpPr>
        <p:sp>
          <p:nvSpPr>
            <p:cNvPr id="415" name="Google Shape;415;p52"/>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2"/>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2"/>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2"/>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2"/>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52"/>
          <p:cNvGrpSpPr/>
          <p:nvPr/>
        </p:nvGrpSpPr>
        <p:grpSpPr>
          <a:xfrm>
            <a:off x="454179" y="1950763"/>
            <a:ext cx="171060" cy="217812"/>
            <a:chOff x="910723" y="1508212"/>
            <a:chExt cx="251660" cy="350166"/>
          </a:xfrm>
        </p:grpSpPr>
        <p:sp>
          <p:nvSpPr>
            <p:cNvPr id="421" name="Google Shape;421;p52"/>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2"/>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2"/>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2"/>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2"/>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2"/>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2"/>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2"/>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2"/>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2"/>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2"/>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2"/>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2"/>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2"/>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2"/>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2"/>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2"/>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8" name="Google Shape;438;p52"/>
          <p:cNvSpPr txBox="1"/>
          <p:nvPr/>
        </p:nvSpPr>
        <p:spPr>
          <a:xfrm>
            <a:off x="1060305" y="2442685"/>
            <a:ext cx="5358889" cy="196977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 sz="1600" u="none" cap="none" strike="noStrike">
                <a:solidFill>
                  <a:srgbClr val="0F0D28"/>
                </a:solidFill>
                <a:latin typeface="Arial"/>
                <a:ea typeface="Arial"/>
                <a:cs typeface="Arial"/>
                <a:sym typeface="Arial"/>
              </a:rPr>
              <a:t>Tokenize the comments, the tokenizer job is to split the sentence into words to help us to map each word to unique vector.</a:t>
            </a:r>
            <a:endParaRPr/>
          </a:p>
          <a:p>
            <a:pPr indent="0" lvl="0" marL="0" marR="0" rtl="0" algn="l">
              <a:lnSpc>
                <a:spcPct val="100000"/>
              </a:lnSpc>
              <a:spcBef>
                <a:spcPts val="0"/>
              </a:spcBef>
              <a:spcAft>
                <a:spcPts val="0"/>
              </a:spcAft>
              <a:buNone/>
            </a:pPr>
            <a:br>
              <a:rPr b="0" i="0" lang="en" sz="1600" u="none" cap="none" strike="noStrike">
                <a:solidFill>
                  <a:srgbClr val="000000"/>
                </a:solidFill>
                <a:latin typeface="Arial"/>
                <a:ea typeface="Arial"/>
                <a:cs typeface="Arial"/>
                <a:sym typeface="Arial"/>
              </a:rPr>
            </a:br>
            <a:br>
              <a:rPr b="0" i="0" lang="en" sz="1600" u="none" cap="none" strike="noStrike">
                <a:solidFill>
                  <a:srgbClr val="000000"/>
                </a:solidFill>
                <a:latin typeface="Arial"/>
                <a:ea typeface="Arial"/>
                <a:cs typeface="Arial"/>
                <a:sym typeface="Arial"/>
              </a:rPr>
            </a:br>
            <a:br>
              <a:rPr b="0" i="0" lang="en" sz="1400" u="none" cap="none" strike="noStrike">
                <a:solidFill>
                  <a:srgbClr val="000000"/>
                </a:solidFill>
                <a:latin typeface="Arial"/>
                <a:ea typeface="Arial"/>
                <a:cs typeface="Arial"/>
                <a:sym typeface="Arial"/>
              </a:rPr>
            </a:b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439" name="Google Shape;439;p52"/>
          <p:cNvPicPr preferRelativeResize="0"/>
          <p:nvPr/>
        </p:nvPicPr>
        <p:blipFill>
          <a:blip r:embed="rId3">
            <a:alphaModFix/>
          </a:blip>
          <a:stretch>
            <a:fillRect/>
          </a:stretch>
        </p:blipFill>
        <p:spPr>
          <a:xfrm>
            <a:off x="6479100" y="1812100"/>
            <a:ext cx="2593600" cy="382525"/>
          </a:xfrm>
          <a:prstGeom prst="rect">
            <a:avLst/>
          </a:prstGeom>
          <a:noFill/>
          <a:ln>
            <a:noFill/>
          </a:ln>
        </p:spPr>
      </p:pic>
      <p:cxnSp>
        <p:nvCxnSpPr>
          <p:cNvPr id="440" name="Google Shape;440;p52"/>
          <p:cNvCxnSpPr/>
          <p:nvPr/>
        </p:nvCxnSpPr>
        <p:spPr>
          <a:xfrm>
            <a:off x="7733643" y="1535184"/>
            <a:ext cx="0" cy="257700"/>
          </a:xfrm>
          <a:prstGeom prst="straightConnector1">
            <a:avLst/>
          </a:prstGeom>
          <a:noFill/>
          <a:ln cap="flat" cmpd="sng" w="9525">
            <a:solidFill>
              <a:srgbClr val="1C1950"/>
            </a:solidFill>
            <a:prstDash val="solid"/>
            <a:round/>
            <a:headEnd len="sm" w="sm" type="none"/>
            <a:tailEnd len="med" w="med" type="triangle"/>
          </a:ln>
        </p:spPr>
      </p:cxnSp>
      <p:pic>
        <p:nvPicPr>
          <p:cNvPr descr="Image" id="441" name="Google Shape;441;p52"/>
          <p:cNvPicPr preferRelativeResize="0"/>
          <p:nvPr/>
        </p:nvPicPr>
        <p:blipFill rotWithShape="1">
          <a:blip r:embed="rId4">
            <a:alphaModFix/>
          </a:blip>
          <a:srcRect b="0" l="0" r="0" t="0"/>
          <a:stretch/>
        </p:blipFill>
        <p:spPr>
          <a:xfrm>
            <a:off x="6787350" y="776373"/>
            <a:ext cx="2032200" cy="90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5" name="Shape 445"/>
        <p:cNvGrpSpPr/>
        <p:nvPr/>
      </p:nvGrpSpPr>
      <p:grpSpPr>
        <a:xfrm>
          <a:off x="0" y="0"/>
          <a:ext cx="0" cy="0"/>
          <a:chOff x="0" y="0"/>
          <a:chExt cx="0" cy="0"/>
        </a:xfrm>
      </p:grpSpPr>
      <p:cxnSp>
        <p:nvCxnSpPr>
          <p:cNvPr id="446" name="Google Shape;446;p53"/>
          <p:cNvCxnSpPr/>
          <p:nvPr/>
        </p:nvCxnSpPr>
        <p:spPr>
          <a:xfrm flipH="1">
            <a:off x="558639" y="1328729"/>
            <a:ext cx="18314" cy="3065382"/>
          </a:xfrm>
          <a:prstGeom prst="straightConnector1">
            <a:avLst/>
          </a:prstGeom>
          <a:noFill/>
          <a:ln cap="flat" cmpd="sng" w="25400">
            <a:solidFill>
              <a:schemeClr val="accent1"/>
            </a:solidFill>
            <a:prstDash val="solid"/>
            <a:round/>
            <a:headEnd len="sm" w="sm" type="none"/>
            <a:tailEnd len="sm" w="sm" type="none"/>
          </a:ln>
        </p:spPr>
      </p:cxnSp>
      <p:sp>
        <p:nvSpPr>
          <p:cNvPr id="447" name="Google Shape;447;p53"/>
          <p:cNvSpPr/>
          <p:nvPr/>
        </p:nvSpPr>
        <p:spPr>
          <a:xfrm>
            <a:off x="355830" y="4306187"/>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3"/>
          <p:cNvSpPr/>
          <p:nvPr/>
        </p:nvSpPr>
        <p:spPr>
          <a:xfrm>
            <a:off x="372586" y="2722254"/>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3"/>
          <p:cNvSpPr/>
          <p:nvPr/>
        </p:nvSpPr>
        <p:spPr>
          <a:xfrm>
            <a:off x="339674" y="1877917"/>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3"/>
          <p:cNvSpPr txBox="1"/>
          <p:nvPr>
            <p:ph type="title"/>
          </p:nvPr>
        </p:nvSpPr>
        <p:spPr>
          <a:xfrm>
            <a:off x="86425" y="215372"/>
            <a:ext cx="7909200" cy="83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800">
                <a:solidFill>
                  <a:srgbClr val="002060"/>
                </a:solidFill>
              </a:rPr>
              <a:t>Bi-LSTM Model: Long Short Term Memory</a:t>
            </a:r>
            <a:endParaRPr sz="2800">
              <a:solidFill>
                <a:srgbClr val="002060"/>
              </a:solidFill>
            </a:endParaRPr>
          </a:p>
        </p:txBody>
      </p:sp>
      <p:sp>
        <p:nvSpPr>
          <p:cNvPr id="451" name="Google Shape;451;p53"/>
          <p:cNvSpPr txBox="1"/>
          <p:nvPr>
            <p:ph idx="4294967295" type="title"/>
          </p:nvPr>
        </p:nvSpPr>
        <p:spPr>
          <a:xfrm>
            <a:off x="224555" y="1955690"/>
            <a:ext cx="3255523"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Tokenizer</a:t>
            </a:r>
            <a:endParaRPr/>
          </a:p>
        </p:txBody>
      </p:sp>
      <p:sp>
        <p:nvSpPr>
          <p:cNvPr id="452" name="Google Shape;452;p53"/>
          <p:cNvSpPr txBox="1"/>
          <p:nvPr>
            <p:ph idx="4294967295" type="title"/>
          </p:nvPr>
        </p:nvSpPr>
        <p:spPr>
          <a:xfrm>
            <a:off x="658777" y="1157370"/>
            <a:ext cx="2840477"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Preprocessing</a:t>
            </a:r>
            <a:endParaRPr/>
          </a:p>
        </p:txBody>
      </p:sp>
      <p:sp>
        <p:nvSpPr>
          <p:cNvPr id="453" name="Google Shape;453;p53"/>
          <p:cNvSpPr txBox="1"/>
          <p:nvPr>
            <p:ph idx="4294967295" type="title"/>
          </p:nvPr>
        </p:nvSpPr>
        <p:spPr>
          <a:xfrm>
            <a:off x="662663" y="2700586"/>
            <a:ext cx="3391711"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Word embedding</a:t>
            </a:r>
            <a:endParaRPr/>
          </a:p>
        </p:txBody>
      </p:sp>
      <p:sp>
        <p:nvSpPr>
          <p:cNvPr id="454" name="Google Shape;454;p53"/>
          <p:cNvSpPr txBox="1"/>
          <p:nvPr>
            <p:ph idx="4294967295" type="title"/>
          </p:nvPr>
        </p:nvSpPr>
        <p:spPr>
          <a:xfrm>
            <a:off x="673935" y="4212436"/>
            <a:ext cx="2214563"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Modeling</a:t>
            </a:r>
            <a:endParaRPr/>
          </a:p>
        </p:txBody>
      </p:sp>
      <p:sp>
        <p:nvSpPr>
          <p:cNvPr id="455" name="Google Shape;455;p53"/>
          <p:cNvSpPr/>
          <p:nvPr/>
        </p:nvSpPr>
        <p:spPr>
          <a:xfrm>
            <a:off x="355830" y="1196261"/>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6" name="Google Shape;456;p53"/>
          <p:cNvGrpSpPr/>
          <p:nvPr/>
        </p:nvGrpSpPr>
        <p:grpSpPr>
          <a:xfrm>
            <a:off x="431773" y="4375191"/>
            <a:ext cx="265948" cy="250821"/>
            <a:chOff x="1958520" y="2302574"/>
            <a:chExt cx="359213" cy="327807"/>
          </a:xfrm>
        </p:grpSpPr>
        <p:sp>
          <p:nvSpPr>
            <p:cNvPr id="457" name="Google Shape;457;p53"/>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3"/>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3"/>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0" name="Google Shape;460;p53"/>
          <p:cNvSpPr/>
          <p:nvPr/>
        </p:nvSpPr>
        <p:spPr>
          <a:xfrm>
            <a:off x="411807" y="2785353"/>
            <a:ext cx="321480" cy="231018"/>
          </a:xfrm>
          <a:custGeom>
            <a:rect b="b" l="l" r="r" t="t"/>
            <a:pathLst>
              <a:path extrusionOk="0" h="9799" w="11431">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1" name="Google Shape;461;p53"/>
          <p:cNvGrpSpPr/>
          <p:nvPr/>
        </p:nvGrpSpPr>
        <p:grpSpPr>
          <a:xfrm>
            <a:off x="411807" y="1257981"/>
            <a:ext cx="310325" cy="232589"/>
            <a:chOff x="1817317" y="2480330"/>
            <a:chExt cx="350958" cy="263043"/>
          </a:xfrm>
        </p:grpSpPr>
        <p:sp>
          <p:nvSpPr>
            <p:cNvPr id="462" name="Google Shape;462;p53"/>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3"/>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3"/>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3"/>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3"/>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53"/>
          <p:cNvGrpSpPr/>
          <p:nvPr/>
        </p:nvGrpSpPr>
        <p:grpSpPr>
          <a:xfrm>
            <a:off x="454179" y="1950763"/>
            <a:ext cx="171060" cy="217812"/>
            <a:chOff x="910723" y="1508212"/>
            <a:chExt cx="251660" cy="350166"/>
          </a:xfrm>
        </p:grpSpPr>
        <p:sp>
          <p:nvSpPr>
            <p:cNvPr id="468" name="Google Shape;468;p53"/>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3"/>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3"/>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3"/>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3"/>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3"/>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3"/>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3"/>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3"/>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3"/>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3"/>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3"/>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3"/>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3"/>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3"/>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3"/>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3"/>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5" name="Google Shape;485;p53"/>
          <p:cNvSpPr/>
          <p:nvPr/>
        </p:nvSpPr>
        <p:spPr>
          <a:xfrm>
            <a:off x="509177" y="3155745"/>
            <a:ext cx="6055200" cy="17235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None/>
            </a:pPr>
            <a:r>
              <a:rPr b="0" i="0" lang="en" sz="1600" u="none" cap="none" strike="noStrike">
                <a:solidFill>
                  <a:srgbClr val="0F0D28"/>
                </a:solidFill>
                <a:latin typeface="Arial"/>
                <a:ea typeface="Arial"/>
                <a:cs typeface="Arial"/>
                <a:sym typeface="Arial"/>
              </a:rPr>
              <a:t>Taking the words from our previous step and map every word to static vector and we combine two pre-trained word embedding  methods (GloVe+ FastText) to get benefit from combine two this methods  </a:t>
            </a:r>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486" name="Google Shape;486;p53"/>
          <p:cNvSpPr/>
          <p:nvPr/>
        </p:nvSpPr>
        <p:spPr>
          <a:xfrm>
            <a:off x="6785250" y="2336925"/>
            <a:ext cx="1884000" cy="1174500"/>
          </a:xfrm>
          <a:prstGeom prst="rect">
            <a:avLst/>
          </a:prstGeom>
          <a:solidFill>
            <a:srgbClr val="EDF4E5"/>
          </a:solidFill>
          <a:ln cap="flat" cmpd="sng" w="9525">
            <a:solidFill>
              <a:srgbClr val="92D050"/>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just">
              <a:lnSpc>
                <a:spcPct val="200000"/>
              </a:lnSpc>
              <a:spcBef>
                <a:spcPts val="0"/>
              </a:spcBef>
              <a:spcAft>
                <a:spcPts val="0"/>
              </a:spcAft>
              <a:buNone/>
            </a:pPr>
            <a:r>
              <a:rPr b="0" i="0" lang="en" sz="500" u="none" cap="none" strike="noStrike">
                <a:solidFill>
                  <a:schemeClr val="dk1"/>
                </a:solidFill>
                <a:latin typeface="Courier"/>
                <a:ea typeface="Courier"/>
                <a:cs typeface="Courier"/>
                <a:sym typeface="Courier"/>
              </a:rPr>
              <a:t>array([[ 0. , 0.0231    ,  0.017     ,  0.0157, ...,  0.13015001, -0.18317001,  0.1323],[-0.0175  , -0.2189 ,  0.0353  , ...,  0.082745 , 0.097801  ,  0.25044999],[-0.25909999, -0.2976 , -0.0327 , ...,  0.058326  ,-0.22751001, -0.34209001],[-0.25909999,-0.2976    , -0.03ة](</a:t>
            </a:r>
            <a:endParaRPr b="0" i="0" sz="500" u="none" cap="none" strike="noStrike">
              <a:solidFill>
                <a:schemeClr val="dk1"/>
              </a:solidFill>
              <a:latin typeface="Arial"/>
              <a:ea typeface="Arial"/>
              <a:cs typeface="Arial"/>
              <a:sym typeface="Arial"/>
            </a:endParaRPr>
          </a:p>
        </p:txBody>
      </p:sp>
      <p:cxnSp>
        <p:nvCxnSpPr>
          <p:cNvPr id="487" name="Google Shape;487;p53"/>
          <p:cNvCxnSpPr/>
          <p:nvPr/>
        </p:nvCxnSpPr>
        <p:spPr>
          <a:xfrm>
            <a:off x="7733643" y="1535184"/>
            <a:ext cx="0" cy="257700"/>
          </a:xfrm>
          <a:prstGeom prst="straightConnector1">
            <a:avLst/>
          </a:prstGeom>
          <a:noFill/>
          <a:ln cap="flat" cmpd="sng" w="9525">
            <a:solidFill>
              <a:srgbClr val="1C1950"/>
            </a:solidFill>
            <a:prstDash val="solid"/>
            <a:round/>
            <a:headEnd len="sm" w="sm" type="none"/>
            <a:tailEnd len="med" w="med" type="triangle"/>
          </a:ln>
        </p:spPr>
      </p:cxnSp>
      <p:pic>
        <p:nvPicPr>
          <p:cNvPr descr="Image" id="488" name="Google Shape;488;p53"/>
          <p:cNvPicPr preferRelativeResize="0"/>
          <p:nvPr/>
        </p:nvPicPr>
        <p:blipFill rotWithShape="1">
          <a:blip r:embed="rId3">
            <a:alphaModFix/>
          </a:blip>
          <a:srcRect b="0" l="0" r="0" t="0"/>
          <a:stretch/>
        </p:blipFill>
        <p:spPr>
          <a:xfrm>
            <a:off x="6787350" y="776373"/>
            <a:ext cx="2032200" cy="902225"/>
          </a:xfrm>
          <a:prstGeom prst="rect">
            <a:avLst/>
          </a:prstGeom>
          <a:noFill/>
          <a:ln>
            <a:noFill/>
          </a:ln>
        </p:spPr>
      </p:pic>
      <p:cxnSp>
        <p:nvCxnSpPr>
          <p:cNvPr id="489" name="Google Shape;489;p53"/>
          <p:cNvCxnSpPr/>
          <p:nvPr/>
        </p:nvCxnSpPr>
        <p:spPr>
          <a:xfrm>
            <a:off x="7733643" y="2025834"/>
            <a:ext cx="0" cy="257700"/>
          </a:xfrm>
          <a:prstGeom prst="straightConnector1">
            <a:avLst/>
          </a:prstGeom>
          <a:noFill/>
          <a:ln cap="flat" cmpd="sng" w="9525">
            <a:solidFill>
              <a:srgbClr val="1C1950"/>
            </a:solidFill>
            <a:prstDash val="solid"/>
            <a:round/>
            <a:headEnd len="sm" w="sm" type="none"/>
            <a:tailEnd len="med" w="med" type="triangle"/>
          </a:ln>
        </p:spPr>
      </p:cxnSp>
      <p:pic>
        <p:nvPicPr>
          <p:cNvPr id="490" name="Google Shape;490;p53"/>
          <p:cNvPicPr preferRelativeResize="0"/>
          <p:nvPr/>
        </p:nvPicPr>
        <p:blipFill>
          <a:blip r:embed="rId4">
            <a:alphaModFix/>
          </a:blip>
          <a:stretch>
            <a:fillRect/>
          </a:stretch>
        </p:blipFill>
        <p:spPr>
          <a:xfrm>
            <a:off x="6479100" y="1812100"/>
            <a:ext cx="2593600" cy="38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4" name="Shape 494"/>
        <p:cNvGrpSpPr/>
        <p:nvPr/>
      </p:nvGrpSpPr>
      <p:grpSpPr>
        <a:xfrm>
          <a:off x="0" y="0"/>
          <a:ext cx="0" cy="0"/>
          <a:chOff x="0" y="0"/>
          <a:chExt cx="0" cy="0"/>
        </a:xfrm>
      </p:grpSpPr>
      <p:cxnSp>
        <p:nvCxnSpPr>
          <p:cNvPr id="495" name="Google Shape;495;p54"/>
          <p:cNvCxnSpPr/>
          <p:nvPr/>
        </p:nvCxnSpPr>
        <p:spPr>
          <a:xfrm>
            <a:off x="7733643" y="3363984"/>
            <a:ext cx="0" cy="257818"/>
          </a:xfrm>
          <a:prstGeom prst="straightConnector1">
            <a:avLst/>
          </a:prstGeom>
          <a:noFill/>
          <a:ln cap="flat" cmpd="sng" w="9525">
            <a:solidFill>
              <a:srgbClr val="1C1950"/>
            </a:solidFill>
            <a:prstDash val="solid"/>
            <a:round/>
            <a:headEnd len="sm" w="sm" type="none"/>
            <a:tailEnd len="med" w="med" type="triangle"/>
          </a:ln>
        </p:spPr>
      </p:cxnSp>
      <p:cxnSp>
        <p:nvCxnSpPr>
          <p:cNvPr id="496" name="Google Shape;496;p54"/>
          <p:cNvCxnSpPr/>
          <p:nvPr/>
        </p:nvCxnSpPr>
        <p:spPr>
          <a:xfrm>
            <a:off x="7727241" y="2025833"/>
            <a:ext cx="0" cy="257700"/>
          </a:xfrm>
          <a:prstGeom prst="straightConnector1">
            <a:avLst/>
          </a:prstGeom>
          <a:noFill/>
          <a:ln cap="flat" cmpd="sng" w="9525">
            <a:solidFill>
              <a:srgbClr val="1C1950"/>
            </a:solidFill>
            <a:prstDash val="solid"/>
            <a:round/>
            <a:headEnd len="sm" w="sm" type="none"/>
            <a:tailEnd len="med" w="med" type="triangle"/>
          </a:ln>
        </p:spPr>
      </p:cxnSp>
      <p:cxnSp>
        <p:nvCxnSpPr>
          <p:cNvPr id="497" name="Google Shape;497;p54"/>
          <p:cNvCxnSpPr/>
          <p:nvPr/>
        </p:nvCxnSpPr>
        <p:spPr>
          <a:xfrm flipH="1">
            <a:off x="562835" y="1328729"/>
            <a:ext cx="14118" cy="2362980"/>
          </a:xfrm>
          <a:prstGeom prst="straightConnector1">
            <a:avLst/>
          </a:prstGeom>
          <a:noFill/>
          <a:ln cap="flat" cmpd="sng" w="25400">
            <a:solidFill>
              <a:schemeClr val="accent1"/>
            </a:solidFill>
            <a:prstDash val="solid"/>
            <a:round/>
            <a:headEnd len="sm" w="sm" type="none"/>
            <a:tailEnd len="sm" w="sm" type="none"/>
          </a:ln>
        </p:spPr>
      </p:cxnSp>
      <p:sp>
        <p:nvSpPr>
          <p:cNvPr id="498" name="Google Shape;498;p54"/>
          <p:cNvSpPr/>
          <p:nvPr/>
        </p:nvSpPr>
        <p:spPr>
          <a:xfrm>
            <a:off x="355830" y="3497295"/>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4"/>
          <p:cNvSpPr/>
          <p:nvPr/>
        </p:nvSpPr>
        <p:spPr>
          <a:xfrm>
            <a:off x="372586" y="2722254"/>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4"/>
          <p:cNvSpPr/>
          <p:nvPr/>
        </p:nvSpPr>
        <p:spPr>
          <a:xfrm>
            <a:off x="339674" y="1877917"/>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4"/>
          <p:cNvSpPr txBox="1"/>
          <p:nvPr>
            <p:ph type="title"/>
          </p:nvPr>
        </p:nvSpPr>
        <p:spPr>
          <a:xfrm>
            <a:off x="174358" y="231721"/>
            <a:ext cx="7909200" cy="409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800">
                <a:solidFill>
                  <a:srgbClr val="002060"/>
                </a:solidFill>
              </a:rPr>
              <a:t>Bi-LSTM Model: Long Short Term Memory</a:t>
            </a:r>
            <a:endParaRPr sz="2800">
              <a:solidFill>
                <a:srgbClr val="002060"/>
              </a:solidFill>
            </a:endParaRPr>
          </a:p>
        </p:txBody>
      </p:sp>
      <p:sp>
        <p:nvSpPr>
          <p:cNvPr id="502" name="Google Shape;502;p54"/>
          <p:cNvSpPr txBox="1"/>
          <p:nvPr>
            <p:ph idx="4294967295" type="title"/>
          </p:nvPr>
        </p:nvSpPr>
        <p:spPr>
          <a:xfrm>
            <a:off x="224555" y="1955690"/>
            <a:ext cx="3255523"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Tokenizer</a:t>
            </a:r>
            <a:endParaRPr/>
          </a:p>
        </p:txBody>
      </p:sp>
      <p:sp>
        <p:nvSpPr>
          <p:cNvPr id="503" name="Google Shape;503;p54"/>
          <p:cNvSpPr txBox="1"/>
          <p:nvPr>
            <p:ph idx="4294967295" type="title"/>
          </p:nvPr>
        </p:nvSpPr>
        <p:spPr>
          <a:xfrm>
            <a:off x="658777" y="1157370"/>
            <a:ext cx="2840477"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Preprocessing</a:t>
            </a:r>
            <a:endParaRPr/>
          </a:p>
        </p:txBody>
      </p:sp>
      <p:sp>
        <p:nvSpPr>
          <p:cNvPr id="504" name="Google Shape;504;p54"/>
          <p:cNvSpPr txBox="1"/>
          <p:nvPr>
            <p:ph idx="4294967295" type="title"/>
          </p:nvPr>
        </p:nvSpPr>
        <p:spPr>
          <a:xfrm>
            <a:off x="662663" y="2700586"/>
            <a:ext cx="3391711"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Word embedding</a:t>
            </a:r>
            <a:endParaRPr/>
          </a:p>
        </p:txBody>
      </p:sp>
      <p:sp>
        <p:nvSpPr>
          <p:cNvPr id="505" name="Google Shape;505;p54"/>
          <p:cNvSpPr txBox="1"/>
          <p:nvPr>
            <p:ph idx="4294967295" type="title"/>
          </p:nvPr>
        </p:nvSpPr>
        <p:spPr>
          <a:xfrm>
            <a:off x="673935" y="3403544"/>
            <a:ext cx="2214563" cy="5397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Modeling</a:t>
            </a:r>
            <a:endParaRPr/>
          </a:p>
        </p:txBody>
      </p:sp>
      <p:sp>
        <p:nvSpPr>
          <p:cNvPr id="506" name="Google Shape;506;p54"/>
          <p:cNvSpPr/>
          <p:nvPr/>
        </p:nvSpPr>
        <p:spPr>
          <a:xfrm>
            <a:off x="355830" y="1196261"/>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7" name="Google Shape;507;p54"/>
          <p:cNvGrpSpPr/>
          <p:nvPr/>
        </p:nvGrpSpPr>
        <p:grpSpPr>
          <a:xfrm>
            <a:off x="431773" y="3566299"/>
            <a:ext cx="265948" cy="250821"/>
            <a:chOff x="1958520" y="2302574"/>
            <a:chExt cx="359213" cy="327807"/>
          </a:xfrm>
        </p:grpSpPr>
        <p:sp>
          <p:nvSpPr>
            <p:cNvPr id="508" name="Google Shape;508;p54"/>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4"/>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4"/>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1" name="Google Shape;511;p54"/>
          <p:cNvSpPr/>
          <p:nvPr/>
        </p:nvSpPr>
        <p:spPr>
          <a:xfrm>
            <a:off x="411807" y="2785353"/>
            <a:ext cx="321480" cy="231018"/>
          </a:xfrm>
          <a:custGeom>
            <a:rect b="b" l="l" r="r" t="t"/>
            <a:pathLst>
              <a:path extrusionOk="0" h="9799" w="11431">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2" name="Google Shape;512;p54"/>
          <p:cNvGrpSpPr/>
          <p:nvPr/>
        </p:nvGrpSpPr>
        <p:grpSpPr>
          <a:xfrm>
            <a:off x="411807" y="1257981"/>
            <a:ext cx="310325" cy="232589"/>
            <a:chOff x="1817317" y="2480330"/>
            <a:chExt cx="350958" cy="263043"/>
          </a:xfrm>
        </p:grpSpPr>
        <p:sp>
          <p:nvSpPr>
            <p:cNvPr id="513" name="Google Shape;513;p54"/>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4"/>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4"/>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4"/>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4"/>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54"/>
          <p:cNvGrpSpPr/>
          <p:nvPr/>
        </p:nvGrpSpPr>
        <p:grpSpPr>
          <a:xfrm>
            <a:off x="454179" y="1950763"/>
            <a:ext cx="171060" cy="217812"/>
            <a:chOff x="910723" y="1508212"/>
            <a:chExt cx="251660" cy="350166"/>
          </a:xfrm>
        </p:grpSpPr>
        <p:sp>
          <p:nvSpPr>
            <p:cNvPr id="519" name="Google Shape;519;p54"/>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4"/>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4"/>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4"/>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4"/>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4"/>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4"/>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4"/>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4"/>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4"/>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4"/>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4"/>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4"/>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4"/>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4"/>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4"/>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4"/>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6" name="Google Shape;536;p54"/>
          <p:cNvSpPr/>
          <p:nvPr/>
        </p:nvSpPr>
        <p:spPr>
          <a:xfrm>
            <a:off x="528892" y="3958943"/>
            <a:ext cx="5726611" cy="984885"/>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None/>
            </a:pPr>
            <a:r>
              <a:rPr b="0" i="0" lang="en" sz="1600" u="none" cap="none" strike="noStrike">
                <a:solidFill>
                  <a:srgbClr val="0F0D28"/>
                </a:solidFill>
                <a:latin typeface="Arial"/>
                <a:ea typeface="Arial"/>
                <a:cs typeface="Arial"/>
                <a:sym typeface="Arial"/>
              </a:rPr>
              <a:t>In the last step we input the result into our bi-LSTM model </a:t>
            </a:r>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537" name="Google Shape;537;p54"/>
          <p:cNvSpPr txBox="1"/>
          <p:nvPr/>
        </p:nvSpPr>
        <p:spPr>
          <a:xfrm>
            <a:off x="1000900" y="4459875"/>
            <a:ext cx="4831800" cy="5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rgbClr val="C00000"/>
                </a:solidFill>
                <a:latin typeface="Arial"/>
                <a:ea typeface="Arial"/>
                <a:cs typeface="Arial"/>
                <a:sym typeface="Arial"/>
              </a:rPr>
              <a:t>Kaggle submission Bi-LSTM: </a:t>
            </a:r>
            <a:r>
              <a:rPr b="1" i="0" lang="en" sz="1800" u="none" cap="none" strike="noStrike">
                <a:solidFill>
                  <a:srgbClr val="C00000"/>
                </a:solidFill>
                <a:latin typeface="Arial"/>
                <a:ea typeface="Arial"/>
                <a:cs typeface="Arial"/>
                <a:sym typeface="Arial"/>
              </a:rPr>
              <a:t>0.7</a:t>
            </a:r>
            <a:r>
              <a:rPr b="1" lang="en" sz="1800">
                <a:solidFill>
                  <a:srgbClr val="C00000"/>
                </a:solidFill>
              </a:rPr>
              <a:t>483</a:t>
            </a:r>
            <a:r>
              <a:rPr b="1" i="0" lang="en" sz="1800" u="none" cap="none" strike="noStrike">
                <a:solidFill>
                  <a:srgbClr val="C00000"/>
                </a:solidFill>
                <a:latin typeface="Arial"/>
                <a:ea typeface="Arial"/>
                <a:cs typeface="Arial"/>
                <a:sym typeface="Arial"/>
              </a:rPr>
              <a:t> AUC</a:t>
            </a:r>
            <a:endParaRPr sz="18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8" name="Google Shape;538;p54"/>
          <p:cNvSpPr/>
          <p:nvPr/>
        </p:nvSpPr>
        <p:spPr>
          <a:xfrm>
            <a:off x="6835526" y="4751759"/>
            <a:ext cx="1798200" cy="3201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Classifier output</a:t>
            </a:r>
            <a:endParaRPr/>
          </a:p>
        </p:txBody>
      </p:sp>
      <p:sp>
        <p:nvSpPr>
          <p:cNvPr id="539" name="Google Shape;539;p54"/>
          <p:cNvSpPr/>
          <p:nvPr/>
        </p:nvSpPr>
        <p:spPr>
          <a:xfrm>
            <a:off x="6785250" y="2336925"/>
            <a:ext cx="1884000" cy="1174500"/>
          </a:xfrm>
          <a:prstGeom prst="rect">
            <a:avLst/>
          </a:prstGeom>
          <a:solidFill>
            <a:srgbClr val="EDF4E5"/>
          </a:solidFill>
          <a:ln cap="flat" cmpd="sng" w="9525">
            <a:solidFill>
              <a:srgbClr val="92D050"/>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just">
              <a:lnSpc>
                <a:spcPct val="200000"/>
              </a:lnSpc>
              <a:spcBef>
                <a:spcPts val="0"/>
              </a:spcBef>
              <a:spcAft>
                <a:spcPts val="0"/>
              </a:spcAft>
              <a:buNone/>
            </a:pPr>
            <a:r>
              <a:rPr b="0" i="0" lang="en" sz="500" u="none" cap="none" strike="noStrike">
                <a:solidFill>
                  <a:schemeClr val="dk1"/>
                </a:solidFill>
                <a:latin typeface="Courier"/>
                <a:ea typeface="Courier"/>
                <a:cs typeface="Courier"/>
                <a:sym typeface="Courier"/>
              </a:rPr>
              <a:t>array([[ 0. , 0.0231    ,  0.017     ,  0.0157, ...,  0.13015001, -0.18317001,  0.1323],[-0.0175  , -0.2189 ,  0.0353  , ...,  0.082745 , 0.097801  ,  0.25044999],[-0.25909999, -0.2976 , -0.0327 , ...,  0.058326  ,-0.22751001, -0.34209001],[-0.25909999,-0.2976    , -0.03ة](</a:t>
            </a:r>
            <a:endParaRPr b="0" i="0" sz="500" u="none" cap="none" strike="noStrike">
              <a:solidFill>
                <a:schemeClr val="dk1"/>
              </a:solidFill>
              <a:latin typeface="Arial"/>
              <a:ea typeface="Arial"/>
              <a:cs typeface="Arial"/>
              <a:sym typeface="Arial"/>
            </a:endParaRPr>
          </a:p>
        </p:txBody>
      </p:sp>
      <p:pic>
        <p:nvPicPr>
          <p:cNvPr id="540" name="Google Shape;540;p54"/>
          <p:cNvPicPr preferRelativeResize="0"/>
          <p:nvPr/>
        </p:nvPicPr>
        <p:blipFill>
          <a:blip r:embed="rId3">
            <a:alphaModFix/>
          </a:blip>
          <a:stretch>
            <a:fillRect/>
          </a:stretch>
        </p:blipFill>
        <p:spPr>
          <a:xfrm>
            <a:off x="6479100" y="1812100"/>
            <a:ext cx="2593600" cy="382525"/>
          </a:xfrm>
          <a:prstGeom prst="rect">
            <a:avLst/>
          </a:prstGeom>
          <a:noFill/>
          <a:ln>
            <a:noFill/>
          </a:ln>
        </p:spPr>
      </p:pic>
      <p:cxnSp>
        <p:nvCxnSpPr>
          <p:cNvPr id="541" name="Google Shape;541;p54"/>
          <p:cNvCxnSpPr/>
          <p:nvPr/>
        </p:nvCxnSpPr>
        <p:spPr>
          <a:xfrm>
            <a:off x="7733643" y="1535184"/>
            <a:ext cx="0" cy="257700"/>
          </a:xfrm>
          <a:prstGeom prst="straightConnector1">
            <a:avLst/>
          </a:prstGeom>
          <a:noFill/>
          <a:ln cap="flat" cmpd="sng" w="9525">
            <a:solidFill>
              <a:srgbClr val="1C1950"/>
            </a:solidFill>
            <a:prstDash val="solid"/>
            <a:round/>
            <a:headEnd len="sm" w="sm" type="none"/>
            <a:tailEnd len="med" w="med" type="triangle"/>
          </a:ln>
        </p:spPr>
      </p:cxnSp>
      <p:pic>
        <p:nvPicPr>
          <p:cNvPr descr="Image" id="542" name="Google Shape;542;p54"/>
          <p:cNvPicPr preferRelativeResize="0"/>
          <p:nvPr/>
        </p:nvPicPr>
        <p:blipFill rotWithShape="1">
          <a:blip r:embed="rId4">
            <a:alphaModFix/>
          </a:blip>
          <a:srcRect b="0" l="0" r="0" t="0"/>
          <a:stretch/>
        </p:blipFill>
        <p:spPr>
          <a:xfrm>
            <a:off x="6787350" y="776373"/>
            <a:ext cx="2032200" cy="902225"/>
          </a:xfrm>
          <a:prstGeom prst="rect">
            <a:avLst/>
          </a:prstGeom>
          <a:noFill/>
          <a:ln>
            <a:noFill/>
          </a:ln>
        </p:spPr>
      </p:pic>
      <p:cxnSp>
        <p:nvCxnSpPr>
          <p:cNvPr id="543" name="Google Shape;543;p54"/>
          <p:cNvCxnSpPr/>
          <p:nvPr/>
        </p:nvCxnSpPr>
        <p:spPr>
          <a:xfrm>
            <a:off x="7733643" y="4430784"/>
            <a:ext cx="0" cy="257700"/>
          </a:xfrm>
          <a:prstGeom prst="straightConnector1">
            <a:avLst/>
          </a:prstGeom>
          <a:noFill/>
          <a:ln cap="flat" cmpd="sng" w="9525">
            <a:solidFill>
              <a:srgbClr val="1C1950"/>
            </a:solidFill>
            <a:prstDash val="solid"/>
            <a:round/>
            <a:headEnd len="sm" w="sm" type="none"/>
            <a:tailEnd len="med" w="med" type="triangle"/>
          </a:ln>
        </p:spPr>
      </p:cxnSp>
      <p:pic>
        <p:nvPicPr>
          <p:cNvPr descr="The-bidirectional-LSTM-architecture-used-for-AF-classification.png" id="544" name="Google Shape;544;p54"/>
          <p:cNvPicPr preferRelativeResize="0"/>
          <p:nvPr/>
        </p:nvPicPr>
        <p:blipFill rotWithShape="1">
          <a:blip r:embed="rId5">
            <a:alphaModFix/>
          </a:blip>
          <a:srcRect b="30554" l="0" r="0" t="35890"/>
          <a:stretch/>
        </p:blipFill>
        <p:spPr>
          <a:xfrm rot="10800000">
            <a:off x="6619963" y="3691707"/>
            <a:ext cx="2214562" cy="920538"/>
          </a:xfrm>
          <a:prstGeom prst="rect">
            <a:avLst/>
          </a:prstGeom>
          <a:noFill/>
          <a:ln>
            <a:noFill/>
          </a:ln>
        </p:spPr>
      </p:pic>
      <p:sp>
        <p:nvSpPr>
          <p:cNvPr id="545" name="Google Shape;545;p54"/>
          <p:cNvSpPr/>
          <p:nvPr/>
        </p:nvSpPr>
        <p:spPr>
          <a:xfrm>
            <a:off x="6859325" y="3795725"/>
            <a:ext cx="171000" cy="1632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546" name="Google Shape;546;p54"/>
          <p:cNvSpPr txBox="1"/>
          <p:nvPr/>
        </p:nvSpPr>
        <p:spPr>
          <a:xfrm>
            <a:off x="6787350" y="3768425"/>
            <a:ext cx="4056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DM Sans"/>
                <a:ea typeface="DM Sans"/>
                <a:cs typeface="DM Sans"/>
                <a:sym typeface="DM Sans"/>
              </a:rPr>
              <a:t>LSTM</a:t>
            </a:r>
            <a:endParaRPr sz="400">
              <a:latin typeface="DM Sans"/>
              <a:ea typeface="DM Sans"/>
              <a:cs typeface="DM Sans"/>
              <a:sym typeface="DM Sans"/>
            </a:endParaRPr>
          </a:p>
        </p:txBody>
      </p:sp>
      <p:sp>
        <p:nvSpPr>
          <p:cNvPr id="547" name="Google Shape;547;p54"/>
          <p:cNvSpPr/>
          <p:nvPr/>
        </p:nvSpPr>
        <p:spPr>
          <a:xfrm>
            <a:off x="7641750" y="3795725"/>
            <a:ext cx="171000" cy="1632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548" name="Google Shape;548;p54"/>
          <p:cNvSpPr/>
          <p:nvPr/>
        </p:nvSpPr>
        <p:spPr>
          <a:xfrm>
            <a:off x="8027525" y="3795725"/>
            <a:ext cx="171000" cy="1632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549" name="Google Shape;549;p54"/>
          <p:cNvSpPr/>
          <p:nvPr/>
        </p:nvSpPr>
        <p:spPr>
          <a:xfrm>
            <a:off x="8413300" y="3795725"/>
            <a:ext cx="171000" cy="1632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550" name="Google Shape;550;p54"/>
          <p:cNvSpPr/>
          <p:nvPr/>
        </p:nvSpPr>
        <p:spPr>
          <a:xfrm>
            <a:off x="6859325" y="4110050"/>
            <a:ext cx="171000" cy="1632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551" name="Google Shape;551;p54"/>
          <p:cNvSpPr/>
          <p:nvPr/>
        </p:nvSpPr>
        <p:spPr>
          <a:xfrm>
            <a:off x="7649125" y="4113250"/>
            <a:ext cx="171000" cy="1632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552" name="Google Shape;552;p54"/>
          <p:cNvSpPr/>
          <p:nvPr/>
        </p:nvSpPr>
        <p:spPr>
          <a:xfrm>
            <a:off x="8027525" y="4113250"/>
            <a:ext cx="171000" cy="1632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553" name="Google Shape;553;p54"/>
          <p:cNvSpPr/>
          <p:nvPr/>
        </p:nvSpPr>
        <p:spPr>
          <a:xfrm>
            <a:off x="8438925" y="4113250"/>
            <a:ext cx="171000" cy="1632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
          </a:p>
        </p:txBody>
      </p:sp>
      <p:sp>
        <p:nvSpPr>
          <p:cNvPr id="554" name="Google Shape;554;p54"/>
          <p:cNvSpPr txBox="1"/>
          <p:nvPr/>
        </p:nvSpPr>
        <p:spPr>
          <a:xfrm>
            <a:off x="7573100" y="3758625"/>
            <a:ext cx="4056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DM Sans"/>
                <a:ea typeface="DM Sans"/>
                <a:cs typeface="DM Sans"/>
                <a:sym typeface="DM Sans"/>
              </a:rPr>
              <a:t>LSTM</a:t>
            </a:r>
            <a:endParaRPr sz="400">
              <a:latin typeface="DM Sans"/>
              <a:ea typeface="DM Sans"/>
              <a:cs typeface="DM Sans"/>
              <a:sym typeface="DM Sans"/>
            </a:endParaRPr>
          </a:p>
        </p:txBody>
      </p:sp>
      <p:sp>
        <p:nvSpPr>
          <p:cNvPr id="555" name="Google Shape;555;p54"/>
          <p:cNvSpPr txBox="1"/>
          <p:nvPr/>
        </p:nvSpPr>
        <p:spPr>
          <a:xfrm>
            <a:off x="7954875" y="3758625"/>
            <a:ext cx="4056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DM Sans"/>
                <a:ea typeface="DM Sans"/>
                <a:cs typeface="DM Sans"/>
                <a:sym typeface="DM Sans"/>
              </a:rPr>
              <a:t>LSTM</a:t>
            </a:r>
            <a:endParaRPr sz="400">
              <a:latin typeface="DM Sans"/>
              <a:ea typeface="DM Sans"/>
              <a:cs typeface="DM Sans"/>
              <a:sym typeface="DM Sans"/>
            </a:endParaRPr>
          </a:p>
        </p:txBody>
      </p:sp>
      <p:sp>
        <p:nvSpPr>
          <p:cNvPr id="556" name="Google Shape;556;p54"/>
          <p:cNvSpPr txBox="1"/>
          <p:nvPr/>
        </p:nvSpPr>
        <p:spPr>
          <a:xfrm>
            <a:off x="8358850" y="3758625"/>
            <a:ext cx="4056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DM Sans"/>
                <a:ea typeface="DM Sans"/>
                <a:cs typeface="DM Sans"/>
                <a:sym typeface="DM Sans"/>
              </a:rPr>
              <a:t>LSTM</a:t>
            </a:r>
            <a:endParaRPr sz="400">
              <a:latin typeface="DM Sans"/>
              <a:ea typeface="DM Sans"/>
              <a:cs typeface="DM Sans"/>
              <a:sym typeface="DM Sans"/>
            </a:endParaRPr>
          </a:p>
        </p:txBody>
      </p:sp>
      <p:sp>
        <p:nvSpPr>
          <p:cNvPr id="557" name="Google Shape;557;p54"/>
          <p:cNvSpPr txBox="1"/>
          <p:nvPr/>
        </p:nvSpPr>
        <p:spPr>
          <a:xfrm>
            <a:off x="8358850" y="4082750"/>
            <a:ext cx="4056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DM Sans"/>
                <a:ea typeface="DM Sans"/>
                <a:cs typeface="DM Sans"/>
                <a:sym typeface="DM Sans"/>
              </a:rPr>
              <a:t>LSTM</a:t>
            </a:r>
            <a:endParaRPr sz="400">
              <a:latin typeface="DM Sans"/>
              <a:ea typeface="DM Sans"/>
              <a:cs typeface="DM Sans"/>
              <a:sym typeface="DM Sans"/>
            </a:endParaRPr>
          </a:p>
        </p:txBody>
      </p:sp>
      <p:sp>
        <p:nvSpPr>
          <p:cNvPr id="558" name="Google Shape;558;p54"/>
          <p:cNvSpPr txBox="1"/>
          <p:nvPr/>
        </p:nvSpPr>
        <p:spPr>
          <a:xfrm>
            <a:off x="7954875" y="4085950"/>
            <a:ext cx="4056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DM Sans"/>
                <a:ea typeface="DM Sans"/>
                <a:cs typeface="DM Sans"/>
                <a:sym typeface="DM Sans"/>
              </a:rPr>
              <a:t>LSTM</a:t>
            </a:r>
            <a:endParaRPr sz="400">
              <a:latin typeface="DM Sans"/>
              <a:ea typeface="DM Sans"/>
              <a:cs typeface="DM Sans"/>
              <a:sym typeface="DM Sans"/>
            </a:endParaRPr>
          </a:p>
        </p:txBody>
      </p:sp>
      <p:sp>
        <p:nvSpPr>
          <p:cNvPr id="559" name="Google Shape;559;p54"/>
          <p:cNvSpPr txBox="1"/>
          <p:nvPr/>
        </p:nvSpPr>
        <p:spPr>
          <a:xfrm>
            <a:off x="7573100" y="4085950"/>
            <a:ext cx="4056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DM Sans"/>
                <a:ea typeface="DM Sans"/>
                <a:cs typeface="DM Sans"/>
                <a:sym typeface="DM Sans"/>
              </a:rPr>
              <a:t>LSTM</a:t>
            </a:r>
            <a:endParaRPr sz="400">
              <a:latin typeface="DM Sans"/>
              <a:ea typeface="DM Sans"/>
              <a:cs typeface="DM Sans"/>
              <a:sym typeface="DM Sans"/>
            </a:endParaRPr>
          </a:p>
        </p:txBody>
      </p:sp>
      <p:sp>
        <p:nvSpPr>
          <p:cNvPr id="560" name="Google Shape;560;p54"/>
          <p:cNvSpPr txBox="1"/>
          <p:nvPr/>
        </p:nvSpPr>
        <p:spPr>
          <a:xfrm>
            <a:off x="6787350" y="4082750"/>
            <a:ext cx="4056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latin typeface="DM Sans"/>
                <a:ea typeface="DM Sans"/>
                <a:cs typeface="DM Sans"/>
                <a:sym typeface="DM Sans"/>
              </a:rPr>
              <a:t>LSTM</a:t>
            </a:r>
            <a:endParaRPr sz="400">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4" name="Shape 564"/>
        <p:cNvGrpSpPr/>
        <p:nvPr/>
      </p:nvGrpSpPr>
      <p:grpSpPr>
        <a:xfrm>
          <a:off x="0" y="0"/>
          <a:ext cx="0" cy="0"/>
          <a:chOff x="0" y="0"/>
          <a:chExt cx="0" cy="0"/>
        </a:xfrm>
      </p:grpSpPr>
      <p:cxnSp>
        <p:nvCxnSpPr>
          <p:cNvPr id="565" name="Google Shape;565;p55"/>
          <p:cNvCxnSpPr/>
          <p:nvPr/>
        </p:nvCxnSpPr>
        <p:spPr>
          <a:xfrm>
            <a:off x="7692329" y="1490845"/>
            <a:ext cx="1" cy="589730"/>
          </a:xfrm>
          <a:prstGeom prst="straightConnector1">
            <a:avLst/>
          </a:prstGeom>
          <a:noFill/>
          <a:ln cap="flat" cmpd="sng" w="9525">
            <a:solidFill>
              <a:srgbClr val="1C1950"/>
            </a:solidFill>
            <a:prstDash val="solid"/>
            <a:round/>
            <a:headEnd len="sm" w="sm" type="none"/>
            <a:tailEnd len="med" w="med" type="triangle"/>
          </a:ln>
        </p:spPr>
      </p:cxnSp>
      <p:cxnSp>
        <p:nvCxnSpPr>
          <p:cNvPr id="566" name="Google Shape;566;p55"/>
          <p:cNvCxnSpPr/>
          <p:nvPr/>
        </p:nvCxnSpPr>
        <p:spPr>
          <a:xfrm flipH="1">
            <a:off x="533713" y="1399070"/>
            <a:ext cx="16928" cy="2663477"/>
          </a:xfrm>
          <a:prstGeom prst="straightConnector1">
            <a:avLst/>
          </a:prstGeom>
          <a:noFill/>
          <a:ln cap="flat" cmpd="sng" w="25400">
            <a:solidFill>
              <a:schemeClr val="accent1"/>
            </a:solidFill>
            <a:prstDash val="solid"/>
            <a:round/>
            <a:headEnd len="sm" w="sm" type="none"/>
            <a:tailEnd len="sm" w="sm" type="none"/>
          </a:ln>
        </p:spPr>
      </p:cxnSp>
      <p:sp>
        <p:nvSpPr>
          <p:cNvPr id="567" name="Google Shape;567;p5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BERT and XLM-R Models</a:t>
            </a:r>
            <a:endParaRPr sz="2800"/>
          </a:p>
        </p:txBody>
      </p:sp>
      <p:sp>
        <p:nvSpPr>
          <p:cNvPr id="568" name="Google Shape;568;p55"/>
          <p:cNvSpPr txBox="1"/>
          <p:nvPr>
            <p:ph idx="6" type="title"/>
          </p:nvPr>
        </p:nvSpPr>
        <p:spPr>
          <a:xfrm>
            <a:off x="523763" y="1263679"/>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Auto-Tokenizer</a:t>
            </a:r>
            <a:endParaRPr/>
          </a:p>
        </p:txBody>
      </p:sp>
      <p:sp>
        <p:nvSpPr>
          <p:cNvPr id="569" name="Google Shape;569;p55"/>
          <p:cNvSpPr txBox="1"/>
          <p:nvPr>
            <p:ph idx="6" type="title"/>
          </p:nvPr>
        </p:nvSpPr>
        <p:spPr>
          <a:xfrm>
            <a:off x="293560" y="2765577"/>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Encode</a:t>
            </a:r>
            <a:endParaRPr/>
          </a:p>
        </p:txBody>
      </p:sp>
      <p:sp>
        <p:nvSpPr>
          <p:cNvPr id="570" name="Google Shape;570;p55"/>
          <p:cNvSpPr txBox="1"/>
          <p:nvPr>
            <p:ph idx="6" type="title"/>
          </p:nvPr>
        </p:nvSpPr>
        <p:spPr>
          <a:xfrm>
            <a:off x="341060" y="3584440"/>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Modeling</a:t>
            </a:r>
            <a:endParaRPr/>
          </a:p>
        </p:txBody>
      </p:sp>
      <p:sp>
        <p:nvSpPr>
          <p:cNvPr id="571" name="Google Shape;571;p55"/>
          <p:cNvSpPr/>
          <p:nvPr/>
        </p:nvSpPr>
        <p:spPr>
          <a:xfrm>
            <a:off x="325878" y="3662868"/>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5"/>
          <p:cNvSpPr/>
          <p:nvPr/>
        </p:nvSpPr>
        <p:spPr>
          <a:xfrm>
            <a:off x="334504" y="2864307"/>
            <a:ext cx="402929"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5"/>
          <p:cNvSpPr/>
          <p:nvPr/>
        </p:nvSpPr>
        <p:spPr>
          <a:xfrm>
            <a:off x="341060" y="1365457"/>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4" name="Google Shape;574;p55"/>
          <p:cNvGrpSpPr/>
          <p:nvPr/>
        </p:nvGrpSpPr>
        <p:grpSpPr>
          <a:xfrm>
            <a:off x="395059" y="3725934"/>
            <a:ext cx="265948" cy="250821"/>
            <a:chOff x="1958520" y="2302574"/>
            <a:chExt cx="359213" cy="327807"/>
          </a:xfrm>
        </p:grpSpPr>
        <p:sp>
          <p:nvSpPr>
            <p:cNvPr id="575" name="Google Shape;575;p55"/>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5"/>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5"/>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8" name="Google Shape;578;p55"/>
          <p:cNvSpPr/>
          <p:nvPr/>
        </p:nvSpPr>
        <p:spPr>
          <a:xfrm>
            <a:off x="381443" y="2933756"/>
            <a:ext cx="321480" cy="231018"/>
          </a:xfrm>
          <a:custGeom>
            <a:rect b="b" l="l" r="r" t="t"/>
            <a:pathLst>
              <a:path extrusionOk="0" h="9799" w="11431">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9" name="Google Shape;579;p55"/>
          <p:cNvGrpSpPr/>
          <p:nvPr/>
        </p:nvGrpSpPr>
        <p:grpSpPr>
          <a:xfrm>
            <a:off x="455565" y="1438303"/>
            <a:ext cx="171060" cy="217812"/>
            <a:chOff x="910723" y="1508212"/>
            <a:chExt cx="251660" cy="350166"/>
          </a:xfrm>
        </p:grpSpPr>
        <p:sp>
          <p:nvSpPr>
            <p:cNvPr id="580" name="Google Shape;580;p55"/>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5"/>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5"/>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5"/>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5"/>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5"/>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5"/>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5"/>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5"/>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5"/>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5"/>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5"/>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5"/>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5"/>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5"/>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5"/>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5"/>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7" name="Google Shape;597;p55"/>
          <p:cNvSpPr txBox="1"/>
          <p:nvPr/>
        </p:nvSpPr>
        <p:spPr>
          <a:xfrm>
            <a:off x="714594" y="1760157"/>
            <a:ext cx="5244600" cy="190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rgbClr val="0F0D28"/>
                </a:solidFill>
                <a:latin typeface="Arial"/>
                <a:ea typeface="Arial"/>
                <a:cs typeface="Arial"/>
                <a:sym typeface="Arial"/>
              </a:rPr>
              <a:t>Initiate a pre-train Bert tokenizer class instance to tokenize the comment. The difference here is  Bert tokenizer split the sentence into sub-words and character to help us to map each word to unique vector.</a:t>
            </a:r>
            <a:endParaRPr/>
          </a:p>
          <a:p>
            <a:pPr indent="0" lvl="0" marL="0" marR="0" rtl="0" algn="l">
              <a:lnSpc>
                <a:spcPct val="100000"/>
              </a:lnSpc>
              <a:spcBef>
                <a:spcPts val="0"/>
              </a:spcBef>
              <a:spcAft>
                <a:spcPts val="0"/>
              </a:spcAft>
              <a:buNone/>
            </a:pPr>
            <a:br>
              <a:rPr b="0" i="0" lang="en" sz="1800" u="none" cap="none" strike="noStrike">
                <a:solidFill>
                  <a:srgbClr val="000000"/>
                </a:solidFill>
                <a:latin typeface="Arial"/>
                <a:ea typeface="Arial"/>
                <a:cs typeface="Arial"/>
                <a:sym typeface="Arial"/>
              </a:rPr>
            </a:br>
            <a:br>
              <a:rPr b="0" i="0" lang="en" sz="1800" u="none" cap="none" strike="noStrike">
                <a:solidFill>
                  <a:srgbClr val="000000"/>
                </a:solidFill>
                <a:latin typeface="Arial"/>
                <a:ea typeface="Arial"/>
                <a:cs typeface="Arial"/>
                <a:sym typeface="Arial"/>
              </a:rPr>
            </a:br>
            <a:endParaRPr b="0" i="0" sz="1800" u="none" cap="none" strike="noStrike">
              <a:solidFill>
                <a:srgbClr val="17143C"/>
              </a:solidFill>
              <a:latin typeface="Arial"/>
              <a:ea typeface="Arial"/>
              <a:cs typeface="Arial"/>
              <a:sym typeface="Arial"/>
            </a:endParaRPr>
          </a:p>
        </p:txBody>
      </p:sp>
      <p:pic>
        <p:nvPicPr>
          <p:cNvPr id="598" name="Google Shape;598;p55"/>
          <p:cNvPicPr preferRelativeResize="0"/>
          <p:nvPr/>
        </p:nvPicPr>
        <p:blipFill rotWithShape="1">
          <a:blip r:embed="rId3">
            <a:alphaModFix/>
          </a:blip>
          <a:srcRect b="0" l="0" r="0" t="0"/>
          <a:stretch/>
        </p:blipFill>
        <p:spPr>
          <a:xfrm>
            <a:off x="6648131" y="502631"/>
            <a:ext cx="2213999" cy="1253560"/>
          </a:xfrm>
          <a:prstGeom prst="rect">
            <a:avLst/>
          </a:prstGeom>
          <a:noFill/>
          <a:ln>
            <a:noFill/>
          </a:ln>
        </p:spPr>
      </p:pic>
      <p:pic>
        <p:nvPicPr>
          <p:cNvPr id="599" name="Google Shape;599;p55"/>
          <p:cNvPicPr preferRelativeResize="0"/>
          <p:nvPr/>
        </p:nvPicPr>
        <p:blipFill>
          <a:blip r:embed="rId4">
            <a:alphaModFix/>
          </a:blip>
          <a:stretch>
            <a:fillRect/>
          </a:stretch>
        </p:blipFill>
        <p:spPr>
          <a:xfrm>
            <a:off x="5916500" y="2037550"/>
            <a:ext cx="3175875" cy="57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3" name="Shape 603"/>
        <p:cNvGrpSpPr/>
        <p:nvPr/>
      </p:nvGrpSpPr>
      <p:grpSpPr>
        <a:xfrm>
          <a:off x="0" y="0"/>
          <a:ext cx="0" cy="0"/>
          <a:chOff x="0" y="0"/>
          <a:chExt cx="0" cy="0"/>
        </a:xfrm>
      </p:grpSpPr>
      <p:cxnSp>
        <p:nvCxnSpPr>
          <p:cNvPr id="604" name="Google Shape;604;p56"/>
          <p:cNvCxnSpPr>
            <a:endCxn id="605" idx="0"/>
          </p:cNvCxnSpPr>
          <p:nvPr/>
        </p:nvCxnSpPr>
        <p:spPr>
          <a:xfrm flipH="1">
            <a:off x="528678" y="1399218"/>
            <a:ext cx="21900" cy="2739900"/>
          </a:xfrm>
          <a:prstGeom prst="straightConnector1">
            <a:avLst/>
          </a:prstGeom>
          <a:noFill/>
          <a:ln cap="flat" cmpd="sng" w="25400">
            <a:solidFill>
              <a:schemeClr val="accent1"/>
            </a:solidFill>
            <a:prstDash val="solid"/>
            <a:round/>
            <a:headEnd len="sm" w="sm" type="none"/>
            <a:tailEnd len="sm" w="sm" type="none"/>
          </a:ln>
        </p:spPr>
      </p:cxnSp>
      <p:sp>
        <p:nvSpPr>
          <p:cNvPr id="606" name="Google Shape;606;p5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BERT and XLM-R Models</a:t>
            </a:r>
            <a:endParaRPr sz="2800"/>
          </a:p>
        </p:txBody>
      </p:sp>
      <p:sp>
        <p:nvSpPr>
          <p:cNvPr id="607" name="Google Shape;607;p56"/>
          <p:cNvSpPr txBox="1"/>
          <p:nvPr>
            <p:ph idx="6" type="title"/>
          </p:nvPr>
        </p:nvSpPr>
        <p:spPr>
          <a:xfrm>
            <a:off x="523763" y="1263679"/>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Auto-Tokenizer</a:t>
            </a:r>
            <a:endParaRPr/>
          </a:p>
        </p:txBody>
      </p:sp>
      <p:sp>
        <p:nvSpPr>
          <p:cNvPr id="608" name="Google Shape;608;p56"/>
          <p:cNvSpPr txBox="1"/>
          <p:nvPr>
            <p:ph idx="6" type="title"/>
          </p:nvPr>
        </p:nvSpPr>
        <p:spPr>
          <a:xfrm>
            <a:off x="293560" y="2068347"/>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Encode</a:t>
            </a:r>
            <a:endParaRPr/>
          </a:p>
        </p:txBody>
      </p:sp>
      <p:sp>
        <p:nvSpPr>
          <p:cNvPr id="609" name="Google Shape;609;p56"/>
          <p:cNvSpPr txBox="1"/>
          <p:nvPr>
            <p:ph idx="6" type="title"/>
          </p:nvPr>
        </p:nvSpPr>
        <p:spPr>
          <a:xfrm>
            <a:off x="341060" y="4014970"/>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Modeling</a:t>
            </a:r>
            <a:endParaRPr/>
          </a:p>
        </p:txBody>
      </p:sp>
      <p:sp>
        <p:nvSpPr>
          <p:cNvPr id="605" name="Google Shape;605;p56"/>
          <p:cNvSpPr/>
          <p:nvPr/>
        </p:nvSpPr>
        <p:spPr>
          <a:xfrm>
            <a:off x="325878" y="4139118"/>
            <a:ext cx="405600" cy="405600"/>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6"/>
          <p:cNvSpPr/>
          <p:nvPr/>
        </p:nvSpPr>
        <p:spPr>
          <a:xfrm>
            <a:off x="334504" y="2167077"/>
            <a:ext cx="402929"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6"/>
          <p:cNvSpPr/>
          <p:nvPr/>
        </p:nvSpPr>
        <p:spPr>
          <a:xfrm>
            <a:off x="341060" y="1365457"/>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2" name="Google Shape;612;p56"/>
          <p:cNvGrpSpPr/>
          <p:nvPr/>
        </p:nvGrpSpPr>
        <p:grpSpPr>
          <a:xfrm>
            <a:off x="395132" y="4202073"/>
            <a:ext cx="265961" cy="250805"/>
            <a:chOff x="1958520" y="2302574"/>
            <a:chExt cx="359213" cy="327807"/>
          </a:xfrm>
        </p:grpSpPr>
        <p:sp>
          <p:nvSpPr>
            <p:cNvPr id="613" name="Google Shape;613;p56"/>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6"/>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6"/>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56"/>
          <p:cNvSpPr/>
          <p:nvPr/>
        </p:nvSpPr>
        <p:spPr>
          <a:xfrm>
            <a:off x="381443" y="2236526"/>
            <a:ext cx="321480" cy="231018"/>
          </a:xfrm>
          <a:custGeom>
            <a:rect b="b" l="l" r="r" t="t"/>
            <a:pathLst>
              <a:path extrusionOk="0" h="9799" w="11431">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7" name="Google Shape;617;p56"/>
          <p:cNvGrpSpPr/>
          <p:nvPr/>
        </p:nvGrpSpPr>
        <p:grpSpPr>
          <a:xfrm>
            <a:off x="455565" y="1438303"/>
            <a:ext cx="171060" cy="217812"/>
            <a:chOff x="910723" y="1508212"/>
            <a:chExt cx="251660" cy="350166"/>
          </a:xfrm>
        </p:grpSpPr>
        <p:sp>
          <p:nvSpPr>
            <p:cNvPr id="618" name="Google Shape;618;p56"/>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6"/>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6"/>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6"/>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6"/>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6"/>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6"/>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6"/>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6"/>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6"/>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6"/>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6"/>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6"/>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6"/>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6"/>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6"/>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6"/>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35" name="Google Shape;635;p56"/>
          <p:cNvCxnSpPr/>
          <p:nvPr/>
        </p:nvCxnSpPr>
        <p:spPr>
          <a:xfrm flipH="1">
            <a:off x="7831409" y="1483225"/>
            <a:ext cx="5700" cy="253500"/>
          </a:xfrm>
          <a:prstGeom prst="straightConnector1">
            <a:avLst/>
          </a:prstGeom>
          <a:noFill/>
          <a:ln cap="flat" cmpd="sng" w="9525">
            <a:solidFill>
              <a:srgbClr val="1C1950"/>
            </a:solidFill>
            <a:prstDash val="solid"/>
            <a:round/>
            <a:headEnd len="sm" w="sm" type="none"/>
            <a:tailEnd len="med" w="med" type="triangle"/>
          </a:ln>
        </p:spPr>
      </p:cxnSp>
      <p:pic>
        <p:nvPicPr>
          <p:cNvPr id="636" name="Google Shape;636;p56"/>
          <p:cNvPicPr preferRelativeResize="0"/>
          <p:nvPr/>
        </p:nvPicPr>
        <p:blipFill rotWithShape="1">
          <a:blip r:embed="rId3">
            <a:alphaModFix/>
          </a:blip>
          <a:srcRect b="0" l="0" r="0" t="0"/>
          <a:stretch/>
        </p:blipFill>
        <p:spPr>
          <a:xfrm>
            <a:off x="6792911" y="228311"/>
            <a:ext cx="2213998" cy="1253560"/>
          </a:xfrm>
          <a:prstGeom prst="rect">
            <a:avLst/>
          </a:prstGeom>
          <a:noFill/>
          <a:ln>
            <a:noFill/>
          </a:ln>
        </p:spPr>
      </p:pic>
      <p:sp>
        <p:nvSpPr>
          <p:cNvPr id="637" name="Google Shape;637;p56"/>
          <p:cNvSpPr/>
          <p:nvPr/>
        </p:nvSpPr>
        <p:spPr>
          <a:xfrm>
            <a:off x="971648" y="2545994"/>
            <a:ext cx="5664794" cy="132343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 sz="1600" u="none" cap="none" strike="noStrike">
                <a:solidFill>
                  <a:srgbClr val="0F0D28"/>
                </a:solidFill>
                <a:latin typeface="Arial"/>
                <a:ea typeface="Arial"/>
                <a:cs typeface="Arial"/>
                <a:sym typeface="Arial"/>
              </a:rPr>
              <a:t>In Encode we take the words from our previous step and map every word to into context vector, and what the difference between word embedding and encoder is the encoder take consider the place of the word so the word in the beginning have different representation if it come in the middle or the last </a:t>
            </a:r>
            <a:endParaRPr b="0" i="0" sz="1600" u="none" cap="none" strike="noStrike">
              <a:solidFill>
                <a:srgbClr val="0F0D28"/>
              </a:solidFill>
              <a:latin typeface="Arial"/>
              <a:ea typeface="Arial"/>
              <a:cs typeface="Arial"/>
              <a:sym typeface="Arial"/>
            </a:endParaRPr>
          </a:p>
        </p:txBody>
      </p:sp>
      <p:pic>
        <p:nvPicPr>
          <p:cNvPr id="638" name="Google Shape;638;p56"/>
          <p:cNvPicPr preferRelativeResize="0"/>
          <p:nvPr/>
        </p:nvPicPr>
        <p:blipFill>
          <a:blip r:embed="rId4">
            <a:alphaModFix/>
          </a:blip>
          <a:stretch>
            <a:fillRect/>
          </a:stretch>
        </p:blipFill>
        <p:spPr>
          <a:xfrm>
            <a:off x="6559350" y="1699725"/>
            <a:ext cx="2584650" cy="571500"/>
          </a:xfrm>
          <a:prstGeom prst="rect">
            <a:avLst/>
          </a:prstGeom>
          <a:noFill/>
          <a:ln>
            <a:noFill/>
          </a:ln>
        </p:spPr>
      </p:pic>
      <p:cxnSp>
        <p:nvCxnSpPr>
          <p:cNvPr id="639" name="Google Shape;639;p56"/>
          <p:cNvCxnSpPr/>
          <p:nvPr/>
        </p:nvCxnSpPr>
        <p:spPr>
          <a:xfrm flipH="1">
            <a:off x="7837050" y="2002100"/>
            <a:ext cx="5400" cy="345300"/>
          </a:xfrm>
          <a:prstGeom prst="straightConnector1">
            <a:avLst/>
          </a:prstGeom>
          <a:noFill/>
          <a:ln cap="flat" cmpd="sng" w="9525">
            <a:solidFill>
              <a:srgbClr val="1C1950"/>
            </a:solidFill>
            <a:prstDash val="solid"/>
            <a:round/>
            <a:headEnd len="sm" w="sm" type="none"/>
            <a:tailEnd len="med" w="med" type="triangle"/>
          </a:ln>
        </p:spPr>
      </p:cxnSp>
      <p:pic>
        <p:nvPicPr>
          <p:cNvPr id="640" name="Google Shape;640;p56"/>
          <p:cNvPicPr preferRelativeResize="0"/>
          <p:nvPr/>
        </p:nvPicPr>
        <p:blipFill rotWithShape="1">
          <a:blip r:embed="rId5">
            <a:alphaModFix/>
          </a:blip>
          <a:srcRect b="0" l="0" r="0" t="0"/>
          <a:stretch/>
        </p:blipFill>
        <p:spPr>
          <a:xfrm>
            <a:off x="6785222" y="2212138"/>
            <a:ext cx="1906846" cy="13540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4" name="Shape 644"/>
        <p:cNvGrpSpPr/>
        <p:nvPr/>
      </p:nvGrpSpPr>
      <p:grpSpPr>
        <a:xfrm>
          <a:off x="0" y="0"/>
          <a:ext cx="0" cy="0"/>
          <a:chOff x="0" y="0"/>
          <a:chExt cx="0" cy="0"/>
        </a:xfrm>
      </p:grpSpPr>
      <p:cxnSp>
        <p:nvCxnSpPr>
          <p:cNvPr id="645" name="Google Shape;645;p57"/>
          <p:cNvCxnSpPr>
            <a:endCxn id="646" idx="4"/>
          </p:cNvCxnSpPr>
          <p:nvPr/>
        </p:nvCxnSpPr>
        <p:spPr>
          <a:xfrm flipH="1">
            <a:off x="528687" y="1399115"/>
            <a:ext cx="21900" cy="1995000"/>
          </a:xfrm>
          <a:prstGeom prst="straightConnector1">
            <a:avLst/>
          </a:prstGeom>
          <a:noFill/>
          <a:ln cap="flat" cmpd="sng" w="25400">
            <a:solidFill>
              <a:schemeClr val="accent1"/>
            </a:solidFill>
            <a:prstDash val="solid"/>
            <a:round/>
            <a:headEnd len="sm" w="sm" type="none"/>
            <a:tailEnd len="sm" w="sm" type="none"/>
          </a:ln>
        </p:spPr>
      </p:cxnSp>
      <p:sp>
        <p:nvSpPr>
          <p:cNvPr id="647" name="Google Shape;647;p5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BERT and XLM-R Models</a:t>
            </a:r>
            <a:endParaRPr sz="2800"/>
          </a:p>
        </p:txBody>
      </p:sp>
      <p:sp>
        <p:nvSpPr>
          <p:cNvPr id="648" name="Google Shape;648;p57"/>
          <p:cNvSpPr txBox="1"/>
          <p:nvPr>
            <p:ph idx="6" type="title"/>
          </p:nvPr>
        </p:nvSpPr>
        <p:spPr>
          <a:xfrm>
            <a:off x="523763" y="1263679"/>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Auto-Tokenizer</a:t>
            </a:r>
            <a:endParaRPr/>
          </a:p>
        </p:txBody>
      </p:sp>
      <p:sp>
        <p:nvSpPr>
          <p:cNvPr id="649" name="Google Shape;649;p57"/>
          <p:cNvSpPr txBox="1"/>
          <p:nvPr>
            <p:ph idx="6" type="title"/>
          </p:nvPr>
        </p:nvSpPr>
        <p:spPr>
          <a:xfrm>
            <a:off x="293560" y="2068347"/>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Encode</a:t>
            </a:r>
            <a:endParaRPr/>
          </a:p>
        </p:txBody>
      </p:sp>
      <p:sp>
        <p:nvSpPr>
          <p:cNvPr id="650" name="Google Shape;650;p57"/>
          <p:cNvSpPr txBox="1"/>
          <p:nvPr>
            <p:ph idx="6" type="title"/>
          </p:nvPr>
        </p:nvSpPr>
        <p:spPr>
          <a:xfrm>
            <a:off x="341060" y="2864350"/>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Modeling</a:t>
            </a:r>
            <a:endParaRPr/>
          </a:p>
        </p:txBody>
      </p:sp>
      <p:sp>
        <p:nvSpPr>
          <p:cNvPr id="646" name="Google Shape;646;p57"/>
          <p:cNvSpPr/>
          <p:nvPr/>
        </p:nvSpPr>
        <p:spPr>
          <a:xfrm>
            <a:off x="325878" y="2988498"/>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7"/>
          <p:cNvSpPr/>
          <p:nvPr/>
        </p:nvSpPr>
        <p:spPr>
          <a:xfrm>
            <a:off x="334504" y="2167077"/>
            <a:ext cx="402929"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7"/>
          <p:cNvSpPr/>
          <p:nvPr/>
        </p:nvSpPr>
        <p:spPr>
          <a:xfrm>
            <a:off x="341060" y="1365457"/>
            <a:ext cx="405617" cy="405617"/>
          </a:xfrm>
          <a:prstGeom prst="ellipse">
            <a:avLst/>
          </a:prstGeom>
          <a:solidFill>
            <a:srgbClr val="B9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3" name="Google Shape;653;p57"/>
          <p:cNvGrpSpPr/>
          <p:nvPr/>
        </p:nvGrpSpPr>
        <p:grpSpPr>
          <a:xfrm>
            <a:off x="395059" y="3051564"/>
            <a:ext cx="265948" cy="250821"/>
            <a:chOff x="1958520" y="2302574"/>
            <a:chExt cx="359213" cy="327807"/>
          </a:xfrm>
        </p:grpSpPr>
        <p:sp>
          <p:nvSpPr>
            <p:cNvPr id="654" name="Google Shape;654;p57"/>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7"/>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7"/>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7" name="Google Shape;657;p57"/>
          <p:cNvSpPr/>
          <p:nvPr/>
        </p:nvSpPr>
        <p:spPr>
          <a:xfrm>
            <a:off x="381443" y="2236526"/>
            <a:ext cx="321480" cy="231018"/>
          </a:xfrm>
          <a:custGeom>
            <a:rect b="b" l="l" r="r" t="t"/>
            <a:pathLst>
              <a:path extrusionOk="0" h="9799" w="11431">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8" name="Google Shape;658;p57"/>
          <p:cNvGrpSpPr/>
          <p:nvPr/>
        </p:nvGrpSpPr>
        <p:grpSpPr>
          <a:xfrm>
            <a:off x="455565" y="1438303"/>
            <a:ext cx="171060" cy="217812"/>
            <a:chOff x="910723" y="1508212"/>
            <a:chExt cx="251660" cy="350166"/>
          </a:xfrm>
        </p:grpSpPr>
        <p:sp>
          <p:nvSpPr>
            <p:cNvPr id="659" name="Google Shape;659;p57"/>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7"/>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7"/>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7"/>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7"/>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7"/>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7"/>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7"/>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7"/>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7"/>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7"/>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7"/>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7"/>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7"/>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7"/>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7"/>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7"/>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6" name="Google Shape;676;p57"/>
          <p:cNvSpPr txBox="1"/>
          <p:nvPr/>
        </p:nvSpPr>
        <p:spPr>
          <a:xfrm>
            <a:off x="1150209" y="3367436"/>
            <a:ext cx="5411826"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We input </a:t>
            </a:r>
            <a:r>
              <a:rPr b="0" i="0" lang="en" sz="1400" u="none" cap="none" strike="noStrike">
                <a:solidFill>
                  <a:schemeClr val="lt2"/>
                </a:solidFill>
                <a:latin typeface="Arial"/>
                <a:ea typeface="Arial"/>
                <a:cs typeface="Arial"/>
                <a:sym typeface="Arial"/>
              </a:rPr>
              <a:t>the special </a:t>
            </a:r>
            <a:r>
              <a:rPr b="1" i="0" lang="en" sz="1400" u="none" cap="none" strike="noStrike">
                <a:solidFill>
                  <a:schemeClr val="lt2"/>
                </a:solidFill>
                <a:latin typeface="Arial"/>
                <a:ea typeface="Arial"/>
                <a:cs typeface="Arial"/>
                <a:sym typeface="Arial"/>
              </a:rPr>
              <a:t>[CLS] </a:t>
            </a:r>
            <a:r>
              <a:rPr b="0" i="0" lang="en" sz="1400" u="none" cap="none" strike="noStrike">
                <a:solidFill>
                  <a:schemeClr val="lt2"/>
                </a:solidFill>
                <a:latin typeface="Arial"/>
                <a:ea typeface="Arial"/>
                <a:cs typeface="Arial"/>
                <a:sym typeface="Arial"/>
              </a:rPr>
              <a:t>token that added at the first position</a:t>
            </a:r>
            <a:r>
              <a:rPr b="0" i="0" lang="en" sz="1400" u="none" cap="none" strike="noStrike">
                <a:solidFill>
                  <a:srgbClr val="000000"/>
                </a:solidFill>
                <a:latin typeface="Arial"/>
                <a:ea typeface="Arial"/>
                <a:cs typeface="Arial"/>
                <a:sym typeface="Arial"/>
              </a:rPr>
              <a:t> into our Bert model. This token represent </a:t>
            </a:r>
            <a:r>
              <a:rPr b="0" i="0" lang="en" sz="1400" u="none" cap="none" strike="noStrike">
                <a:solidFill>
                  <a:schemeClr val="lt2"/>
                </a:solidFill>
                <a:latin typeface="Arial"/>
                <a:ea typeface="Arial"/>
                <a:cs typeface="Arial"/>
                <a:sym typeface="Arial"/>
              </a:rPr>
              <a:t>as a whole.</a:t>
            </a:r>
            <a:endParaRPr b="0" i="0" sz="1400" u="none" cap="none" strike="noStrike">
              <a:solidFill>
                <a:srgbClr val="000000"/>
              </a:solidFill>
              <a:latin typeface="Arial"/>
              <a:ea typeface="Arial"/>
              <a:cs typeface="Arial"/>
              <a:sym typeface="Arial"/>
            </a:endParaRPr>
          </a:p>
        </p:txBody>
      </p:sp>
      <p:sp>
        <p:nvSpPr>
          <p:cNvPr id="677" name="Google Shape;677;p57"/>
          <p:cNvSpPr txBox="1"/>
          <p:nvPr/>
        </p:nvSpPr>
        <p:spPr>
          <a:xfrm>
            <a:off x="1037967" y="3915370"/>
            <a:ext cx="4992127" cy="1354217"/>
          </a:xfrm>
          <a:prstGeom prst="rect">
            <a:avLst/>
          </a:prstGeom>
          <a:noFill/>
          <a:ln>
            <a:noFill/>
          </a:ln>
        </p:spPr>
        <p:txBody>
          <a:bodyPr anchorCtr="0" anchor="t" bIns="45700" lIns="91425" spcFirstLastPara="1" rIns="91425" wrap="square" tIns="45700">
            <a:noAutofit/>
          </a:bodyPr>
          <a:lstStyle/>
          <a:p>
            <a:pPr indent="-279400" lvl="0" marL="285750" marR="0" rtl="0" algn="l">
              <a:lnSpc>
                <a:spcPct val="100000"/>
              </a:lnSpc>
              <a:spcBef>
                <a:spcPts val="0"/>
              </a:spcBef>
              <a:spcAft>
                <a:spcPts val="0"/>
              </a:spcAft>
              <a:buClr>
                <a:srgbClr val="000000"/>
              </a:buClr>
              <a:buSzPts val="1500"/>
              <a:buFont typeface="Arial"/>
              <a:buChar char="•"/>
            </a:pPr>
            <a:r>
              <a:rPr b="0" i="0" lang="en" sz="1500" u="none" cap="none" strike="noStrike">
                <a:solidFill>
                  <a:srgbClr val="C00000"/>
                </a:solidFill>
                <a:latin typeface="Arial"/>
                <a:ea typeface="Arial"/>
                <a:cs typeface="Arial"/>
                <a:sym typeface="Arial"/>
              </a:rPr>
              <a:t>Kaggle submission for DistilBert: </a:t>
            </a:r>
            <a:r>
              <a:rPr b="1" i="0" lang="en" sz="1500" u="none" cap="none" strike="noStrike">
                <a:solidFill>
                  <a:srgbClr val="C00000"/>
                </a:solidFill>
                <a:latin typeface="Arial"/>
                <a:ea typeface="Arial"/>
                <a:cs typeface="Arial"/>
                <a:sym typeface="Arial"/>
              </a:rPr>
              <a:t>0.8744 AUC</a:t>
            </a:r>
            <a:endParaRPr sz="1500"/>
          </a:p>
          <a:p>
            <a:pPr indent="-279400" lvl="0" marL="285750" marR="0" rtl="0" algn="l">
              <a:lnSpc>
                <a:spcPct val="100000"/>
              </a:lnSpc>
              <a:spcBef>
                <a:spcPts val="0"/>
              </a:spcBef>
              <a:spcAft>
                <a:spcPts val="0"/>
              </a:spcAft>
              <a:buClr>
                <a:srgbClr val="000000"/>
              </a:buClr>
              <a:buSzPts val="1500"/>
              <a:buFont typeface="Arial"/>
              <a:buChar char="•"/>
            </a:pPr>
            <a:r>
              <a:rPr b="0" i="0" lang="en" sz="1500" u="none" cap="none" strike="noStrike">
                <a:solidFill>
                  <a:srgbClr val="C00000"/>
                </a:solidFill>
                <a:latin typeface="Arial"/>
                <a:ea typeface="Arial"/>
                <a:cs typeface="Arial"/>
                <a:sym typeface="Arial"/>
              </a:rPr>
              <a:t>Kaggle submission for Bert: </a:t>
            </a:r>
            <a:r>
              <a:rPr b="1" i="0" lang="en" sz="1500" u="none" cap="none" strike="noStrike">
                <a:solidFill>
                  <a:srgbClr val="C00000"/>
                </a:solidFill>
                <a:latin typeface="Arial"/>
                <a:ea typeface="Arial"/>
                <a:cs typeface="Arial"/>
                <a:sym typeface="Arial"/>
              </a:rPr>
              <a:t>0.8872 AUC</a:t>
            </a:r>
            <a:endParaRPr sz="1500"/>
          </a:p>
          <a:p>
            <a:pPr indent="-279400" lvl="0" marL="285750" marR="0" rtl="0" algn="l">
              <a:lnSpc>
                <a:spcPct val="100000"/>
              </a:lnSpc>
              <a:spcBef>
                <a:spcPts val="0"/>
              </a:spcBef>
              <a:spcAft>
                <a:spcPts val="0"/>
              </a:spcAft>
              <a:buClr>
                <a:srgbClr val="000000"/>
              </a:buClr>
              <a:buSzPts val="1500"/>
              <a:buFont typeface="Arial"/>
              <a:buChar char="•"/>
            </a:pPr>
            <a:r>
              <a:rPr b="0" i="0" lang="en" sz="1500" u="none" cap="none" strike="noStrike">
                <a:solidFill>
                  <a:srgbClr val="C00000"/>
                </a:solidFill>
                <a:latin typeface="Arial"/>
                <a:ea typeface="Arial"/>
                <a:cs typeface="Arial"/>
                <a:sym typeface="Arial"/>
              </a:rPr>
              <a:t>Kaggle submission for XLM-R: </a:t>
            </a:r>
            <a:r>
              <a:rPr b="1" i="0" lang="en" sz="1500" u="none" cap="none" strike="noStrike">
                <a:solidFill>
                  <a:srgbClr val="C00000"/>
                </a:solidFill>
                <a:latin typeface="Arial"/>
                <a:ea typeface="Arial"/>
                <a:cs typeface="Arial"/>
                <a:sym typeface="Arial"/>
              </a:rPr>
              <a:t>0.9302 AUC</a:t>
            </a:r>
            <a:endParaRPr sz="15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678" name="Google Shape;678;p57"/>
          <p:cNvCxnSpPr/>
          <p:nvPr/>
        </p:nvCxnSpPr>
        <p:spPr>
          <a:xfrm flipH="1">
            <a:off x="7831409" y="1483225"/>
            <a:ext cx="5700" cy="253500"/>
          </a:xfrm>
          <a:prstGeom prst="straightConnector1">
            <a:avLst/>
          </a:prstGeom>
          <a:noFill/>
          <a:ln cap="flat" cmpd="sng" w="9525">
            <a:solidFill>
              <a:srgbClr val="1C1950"/>
            </a:solidFill>
            <a:prstDash val="solid"/>
            <a:round/>
            <a:headEnd len="sm" w="sm" type="none"/>
            <a:tailEnd len="med" w="med" type="triangle"/>
          </a:ln>
        </p:spPr>
      </p:cxnSp>
      <p:pic>
        <p:nvPicPr>
          <p:cNvPr id="679" name="Google Shape;679;p57"/>
          <p:cNvPicPr preferRelativeResize="0"/>
          <p:nvPr/>
        </p:nvPicPr>
        <p:blipFill rotWithShape="1">
          <a:blip r:embed="rId3">
            <a:alphaModFix/>
          </a:blip>
          <a:srcRect b="0" l="0" r="0" t="0"/>
          <a:stretch/>
        </p:blipFill>
        <p:spPr>
          <a:xfrm>
            <a:off x="6792911" y="228311"/>
            <a:ext cx="2213998" cy="1253560"/>
          </a:xfrm>
          <a:prstGeom prst="rect">
            <a:avLst/>
          </a:prstGeom>
          <a:noFill/>
          <a:ln>
            <a:noFill/>
          </a:ln>
        </p:spPr>
      </p:pic>
      <p:pic>
        <p:nvPicPr>
          <p:cNvPr id="680" name="Google Shape;680;p57"/>
          <p:cNvPicPr preferRelativeResize="0"/>
          <p:nvPr/>
        </p:nvPicPr>
        <p:blipFill>
          <a:blip r:embed="rId4">
            <a:alphaModFix/>
          </a:blip>
          <a:stretch>
            <a:fillRect/>
          </a:stretch>
        </p:blipFill>
        <p:spPr>
          <a:xfrm>
            <a:off x="6559350" y="1699725"/>
            <a:ext cx="2584650" cy="571500"/>
          </a:xfrm>
          <a:prstGeom prst="rect">
            <a:avLst/>
          </a:prstGeom>
          <a:noFill/>
          <a:ln>
            <a:noFill/>
          </a:ln>
        </p:spPr>
      </p:pic>
      <p:cxnSp>
        <p:nvCxnSpPr>
          <p:cNvPr id="681" name="Google Shape;681;p57"/>
          <p:cNvCxnSpPr/>
          <p:nvPr/>
        </p:nvCxnSpPr>
        <p:spPr>
          <a:xfrm>
            <a:off x="7837109" y="4180705"/>
            <a:ext cx="0" cy="589800"/>
          </a:xfrm>
          <a:prstGeom prst="straightConnector1">
            <a:avLst/>
          </a:prstGeom>
          <a:noFill/>
          <a:ln cap="flat" cmpd="sng" w="9525">
            <a:solidFill>
              <a:srgbClr val="1C1950"/>
            </a:solidFill>
            <a:prstDash val="solid"/>
            <a:round/>
            <a:headEnd len="sm" w="sm" type="none"/>
            <a:tailEnd len="med" w="med" type="triangle"/>
          </a:ln>
        </p:spPr>
      </p:cxnSp>
      <p:cxnSp>
        <p:nvCxnSpPr>
          <p:cNvPr id="682" name="Google Shape;682;p57"/>
          <p:cNvCxnSpPr/>
          <p:nvPr/>
        </p:nvCxnSpPr>
        <p:spPr>
          <a:xfrm>
            <a:off x="7837109" y="3060565"/>
            <a:ext cx="0" cy="589800"/>
          </a:xfrm>
          <a:prstGeom prst="straightConnector1">
            <a:avLst/>
          </a:prstGeom>
          <a:noFill/>
          <a:ln cap="flat" cmpd="sng" w="9525">
            <a:solidFill>
              <a:srgbClr val="1C1950"/>
            </a:solidFill>
            <a:prstDash val="solid"/>
            <a:round/>
            <a:headEnd len="sm" w="sm" type="none"/>
            <a:tailEnd len="med" w="med" type="triangle"/>
          </a:ln>
        </p:spPr>
      </p:cxnSp>
      <p:cxnSp>
        <p:nvCxnSpPr>
          <p:cNvPr id="683" name="Google Shape;683;p57"/>
          <p:cNvCxnSpPr/>
          <p:nvPr/>
        </p:nvCxnSpPr>
        <p:spPr>
          <a:xfrm flipH="1">
            <a:off x="7837050" y="2002100"/>
            <a:ext cx="5400" cy="345300"/>
          </a:xfrm>
          <a:prstGeom prst="straightConnector1">
            <a:avLst/>
          </a:prstGeom>
          <a:noFill/>
          <a:ln cap="flat" cmpd="sng" w="9525">
            <a:solidFill>
              <a:srgbClr val="1C1950"/>
            </a:solidFill>
            <a:prstDash val="solid"/>
            <a:round/>
            <a:headEnd len="sm" w="sm" type="none"/>
            <a:tailEnd len="med" w="med" type="triangle"/>
          </a:ln>
        </p:spPr>
      </p:cxnSp>
      <p:pic>
        <p:nvPicPr>
          <p:cNvPr id="684" name="Google Shape;684;p57"/>
          <p:cNvPicPr preferRelativeResize="0"/>
          <p:nvPr/>
        </p:nvPicPr>
        <p:blipFill rotWithShape="1">
          <a:blip r:embed="rId5">
            <a:alphaModFix/>
          </a:blip>
          <a:srcRect b="0" l="0" r="0" t="0"/>
          <a:stretch/>
        </p:blipFill>
        <p:spPr>
          <a:xfrm>
            <a:off x="6785222" y="2212138"/>
            <a:ext cx="1906846" cy="1354022"/>
          </a:xfrm>
          <a:prstGeom prst="rect">
            <a:avLst/>
          </a:prstGeom>
          <a:noFill/>
          <a:ln>
            <a:noFill/>
          </a:ln>
        </p:spPr>
      </p:pic>
      <p:sp>
        <p:nvSpPr>
          <p:cNvPr id="685" name="Google Shape;685;p57"/>
          <p:cNvSpPr/>
          <p:nvPr/>
        </p:nvSpPr>
        <p:spPr>
          <a:xfrm>
            <a:off x="7178040" y="3713980"/>
            <a:ext cx="1364100" cy="835200"/>
          </a:xfrm>
          <a:prstGeom prst="roundRect">
            <a:avLst>
              <a:gd fmla="val 16667" name="adj"/>
            </a:avLst>
          </a:prstGeom>
          <a:solidFill>
            <a:srgbClr val="FFEECC"/>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600" u="none" cap="none" strike="noStrike">
                <a:solidFill>
                  <a:srgbClr val="0F0D28"/>
                </a:solidFill>
                <a:latin typeface="Arial"/>
                <a:ea typeface="Arial"/>
                <a:cs typeface="Arial"/>
                <a:sym typeface="Arial"/>
              </a:rPr>
              <a:t>Bert or XLM-R</a:t>
            </a:r>
            <a:endParaRPr/>
          </a:p>
        </p:txBody>
      </p:sp>
      <p:sp>
        <p:nvSpPr>
          <p:cNvPr id="686" name="Google Shape;686;p57"/>
          <p:cNvSpPr/>
          <p:nvPr/>
        </p:nvSpPr>
        <p:spPr>
          <a:xfrm>
            <a:off x="6979920" y="4823460"/>
            <a:ext cx="1798200" cy="3201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Classifier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58"/>
          <p:cNvSpPr txBox="1"/>
          <p:nvPr>
            <p:ph idx="4294967295" type="title"/>
          </p:nvPr>
        </p:nvSpPr>
        <p:spPr>
          <a:xfrm>
            <a:off x="1699521" y="430813"/>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Model Performance Comparison </a:t>
            </a:r>
            <a:endParaRPr/>
          </a:p>
        </p:txBody>
      </p:sp>
      <p:pic>
        <p:nvPicPr>
          <p:cNvPr id="692" name="Google Shape;692;p58" title="Chart"/>
          <p:cNvPicPr preferRelativeResize="0"/>
          <p:nvPr/>
        </p:nvPicPr>
        <p:blipFill rotWithShape="1">
          <a:blip r:embed="rId3">
            <a:alphaModFix/>
          </a:blip>
          <a:srcRect b="0" l="0" r="0" t="0"/>
          <a:stretch/>
        </p:blipFill>
        <p:spPr>
          <a:xfrm>
            <a:off x="79941" y="1459525"/>
            <a:ext cx="4567539" cy="2713462"/>
          </a:xfrm>
          <a:prstGeom prst="rect">
            <a:avLst/>
          </a:prstGeom>
          <a:noFill/>
          <a:ln>
            <a:noFill/>
          </a:ln>
        </p:spPr>
      </p:pic>
      <p:pic>
        <p:nvPicPr>
          <p:cNvPr id="693" name="Google Shape;693;p58" title="Chart"/>
          <p:cNvPicPr preferRelativeResize="0"/>
          <p:nvPr/>
        </p:nvPicPr>
        <p:blipFill rotWithShape="1">
          <a:blip r:embed="rId4">
            <a:alphaModFix/>
          </a:blip>
          <a:srcRect b="0" l="0" r="0" t="0"/>
          <a:stretch/>
        </p:blipFill>
        <p:spPr>
          <a:xfrm>
            <a:off x="4477555" y="1597557"/>
            <a:ext cx="4567539" cy="2824262"/>
          </a:xfrm>
          <a:prstGeom prst="rect">
            <a:avLst/>
          </a:prstGeom>
          <a:noFill/>
          <a:ln>
            <a:noFill/>
          </a:ln>
        </p:spPr>
      </p:pic>
      <p:sp>
        <p:nvSpPr>
          <p:cNvPr id="694" name="Google Shape;694;p58"/>
          <p:cNvSpPr/>
          <p:nvPr/>
        </p:nvSpPr>
        <p:spPr>
          <a:xfrm>
            <a:off x="-4918225" y="-1539300"/>
            <a:ext cx="582000" cy="14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graphicFrame>
        <p:nvGraphicFramePr>
          <p:cNvPr id="699" name="Google Shape;699;p59"/>
          <p:cNvGraphicFramePr/>
          <p:nvPr/>
        </p:nvGraphicFramePr>
        <p:xfrm>
          <a:off x="551767" y="1180473"/>
          <a:ext cx="3000000" cy="3000000"/>
        </p:xfrm>
        <a:graphic>
          <a:graphicData uri="http://schemas.openxmlformats.org/drawingml/2006/table">
            <a:tbl>
              <a:tblPr bandRow="1" firstRow="1">
                <a:noFill/>
                <a:tableStyleId>{73FE36F1-116C-48EA-8032-B3250D6EB947}</a:tableStyleId>
              </a:tblPr>
              <a:tblGrid>
                <a:gridCol w="1277025"/>
                <a:gridCol w="1406775"/>
                <a:gridCol w="1670550"/>
                <a:gridCol w="1705700"/>
                <a:gridCol w="1735800"/>
              </a:tblGrid>
              <a:tr h="370850">
                <a:tc>
                  <a:txBody>
                    <a:bodyPr/>
                    <a:lstStyle/>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5715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2000" u="none" cap="none" strike="noStrike">
                          <a:solidFill>
                            <a:schemeClr val="lt2"/>
                          </a:solidFill>
                          <a:latin typeface="Arial"/>
                          <a:ea typeface="Arial"/>
                          <a:cs typeface="Arial"/>
                          <a:sym typeface="Arial"/>
                        </a:rPr>
                        <a:t>LSTM</a:t>
                      </a:r>
                      <a:endParaRPr b="1" sz="2000" u="none" cap="none" strike="noStrike">
                        <a:solidFill>
                          <a:schemeClr val="lt2"/>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57DAF">
                        <a:alpha val="55686"/>
                      </a:srgbClr>
                    </a:solidFill>
                  </a:tcPr>
                </a:tc>
                <a:tc>
                  <a:txBody>
                    <a:bodyPr/>
                    <a:lstStyle/>
                    <a:p>
                      <a:pPr indent="0" lvl="0" marL="0" marR="0" rtl="0" algn="ctr">
                        <a:lnSpc>
                          <a:spcPct val="100000"/>
                        </a:lnSpc>
                        <a:spcBef>
                          <a:spcPts val="0"/>
                        </a:spcBef>
                        <a:spcAft>
                          <a:spcPts val="0"/>
                        </a:spcAft>
                        <a:buNone/>
                      </a:pPr>
                      <a:r>
                        <a:rPr b="1" lang="en" sz="2000" u="none" cap="none" strike="noStrike">
                          <a:solidFill>
                            <a:schemeClr val="lt2"/>
                          </a:solidFill>
                          <a:latin typeface="Arial"/>
                          <a:ea typeface="Arial"/>
                          <a:cs typeface="Arial"/>
                          <a:sym typeface="Arial"/>
                        </a:rPr>
                        <a:t>BERT</a:t>
                      </a:r>
                      <a:endParaRPr/>
                    </a:p>
                  </a:txBody>
                  <a:tcPr marT="45725" marB="45725" marR="91450" marL="91450">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5B5A4">
                        <a:alpha val="54117"/>
                      </a:srgbClr>
                    </a:solidFill>
                  </a:tcPr>
                </a:tc>
                <a:tc>
                  <a:txBody>
                    <a:bodyPr/>
                    <a:lstStyle/>
                    <a:p>
                      <a:pPr indent="0" lvl="0" marL="0" marR="0" rtl="0" algn="ctr">
                        <a:lnSpc>
                          <a:spcPct val="100000"/>
                        </a:lnSpc>
                        <a:spcBef>
                          <a:spcPts val="0"/>
                        </a:spcBef>
                        <a:spcAft>
                          <a:spcPts val="0"/>
                        </a:spcAft>
                        <a:buNone/>
                      </a:pPr>
                      <a:r>
                        <a:rPr b="1" lang="en" sz="2000" u="none" cap="none" strike="noStrike">
                          <a:solidFill>
                            <a:schemeClr val="lt2"/>
                          </a:solidFill>
                          <a:latin typeface="Arial"/>
                          <a:ea typeface="Arial"/>
                          <a:cs typeface="Arial"/>
                          <a:sym typeface="Arial"/>
                        </a:rPr>
                        <a:t>DistilBert</a:t>
                      </a:r>
                      <a:endParaRPr/>
                    </a:p>
                  </a:txBody>
                  <a:tcPr marT="45725" marB="45725" marR="91450" marL="91450">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5B5A4">
                        <a:alpha val="54117"/>
                      </a:srgbClr>
                    </a:solidFill>
                  </a:tcPr>
                </a:tc>
                <a:tc>
                  <a:txBody>
                    <a:bodyPr/>
                    <a:lstStyle/>
                    <a:p>
                      <a:pPr indent="0" lvl="0" marL="0" marR="0" rtl="0" algn="ctr">
                        <a:lnSpc>
                          <a:spcPct val="100000"/>
                        </a:lnSpc>
                        <a:spcBef>
                          <a:spcPts val="0"/>
                        </a:spcBef>
                        <a:spcAft>
                          <a:spcPts val="0"/>
                        </a:spcAft>
                        <a:buNone/>
                      </a:pPr>
                      <a:r>
                        <a:rPr b="1" lang="en" sz="2000" u="none" cap="none" strike="noStrike">
                          <a:solidFill>
                            <a:schemeClr val="lt2"/>
                          </a:solidFill>
                          <a:latin typeface="Arial"/>
                          <a:ea typeface="Arial"/>
                          <a:cs typeface="Arial"/>
                          <a:sym typeface="Arial"/>
                        </a:rPr>
                        <a:t>XLM - R</a:t>
                      </a:r>
                      <a:endParaRPr/>
                    </a:p>
                  </a:txBody>
                  <a:tcPr marT="45725" marB="45725" marR="91450" marL="91450">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5B5A4">
                        <a:alpha val="54117"/>
                      </a:srgbClr>
                    </a:solidFill>
                  </a:tcPr>
                </a:tc>
              </a:tr>
              <a:tr h="370850">
                <a:tc>
                  <a:txBody>
                    <a:bodyPr/>
                    <a:lstStyle/>
                    <a:p>
                      <a:pPr indent="0" lvl="0" marL="0" marR="0" rtl="0" algn="ctr">
                        <a:lnSpc>
                          <a:spcPct val="100000"/>
                        </a:lnSpc>
                        <a:spcBef>
                          <a:spcPts val="0"/>
                        </a:spcBef>
                        <a:spcAft>
                          <a:spcPts val="0"/>
                        </a:spcAft>
                        <a:buNone/>
                      </a:pPr>
                      <a:r>
                        <a:rPr b="1" lang="en" sz="1600" u="none" cap="none" strike="noStrike">
                          <a:solidFill>
                            <a:srgbClr val="17143C"/>
                          </a:solidFill>
                          <a:latin typeface="Arial"/>
                          <a:ea typeface="Arial"/>
                          <a:cs typeface="Arial"/>
                          <a:sym typeface="Arial"/>
                        </a:rPr>
                        <a:t>Training Model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400" u="none" cap="none" strike="noStrike">
                          <a:latin typeface="Arial"/>
                          <a:ea typeface="Arial"/>
                          <a:cs typeface="Arial"/>
                          <a:sym typeface="Arial"/>
                        </a:rPr>
                        <a:t>Need to be train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None/>
                      </a:pPr>
                      <a:r>
                        <a:rPr lang="en" sz="1400" u="none" cap="none" strike="noStrike">
                          <a:latin typeface="Arial"/>
                          <a:ea typeface="Arial"/>
                          <a:cs typeface="Arial"/>
                          <a:sym typeface="Arial"/>
                        </a:rPr>
                        <a:t>Already pre-train</a:t>
                      </a:r>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Already pre-train</a:t>
                      </a:r>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Already pre-train</a:t>
                      </a:r>
                      <a:endParaRPr/>
                    </a:p>
                  </a:txBody>
                  <a:tcPr marT="45725" marB="45725" marR="91450" marL="914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r>
              <a:tr h="370850">
                <a:tc>
                  <a:txBody>
                    <a:bodyPr/>
                    <a:lstStyle/>
                    <a:p>
                      <a:pPr indent="0" lvl="0" marL="0" marR="0" rtl="0" algn="ctr">
                        <a:lnSpc>
                          <a:spcPct val="100000"/>
                        </a:lnSpc>
                        <a:spcBef>
                          <a:spcPts val="0"/>
                        </a:spcBef>
                        <a:spcAft>
                          <a:spcPts val="0"/>
                        </a:spcAft>
                        <a:buNone/>
                      </a:pPr>
                      <a:r>
                        <a:rPr b="1" lang="en" sz="1600" u="none" cap="none" strike="noStrike">
                          <a:solidFill>
                            <a:srgbClr val="17143C"/>
                          </a:solidFill>
                          <a:latin typeface="Arial"/>
                          <a:ea typeface="Arial"/>
                          <a:cs typeface="Arial"/>
                          <a:sym typeface="Arial"/>
                        </a:rPr>
                        <a:t>Languages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400" u="none" cap="none" strike="noStrike">
                          <a:latin typeface="Arial"/>
                          <a:ea typeface="Arial"/>
                          <a:cs typeface="Arial"/>
                          <a:sym typeface="Arial"/>
                        </a:rPr>
                        <a:t>English</a:t>
                      </a:r>
                      <a:r>
                        <a:rPr lang="en"/>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Train on 104 languages with Wikipedies</a:t>
                      </a:r>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Train on 104 languages with Wikipedies</a:t>
                      </a:r>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Trained on 100 languages with common Crawl </a:t>
                      </a:r>
                      <a:endParaRPr/>
                    </a:p>
                  </a:txBody>
                  <a:tcPr marT="45725" marB="45725" marR="91450" marL="914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70850">
                <a:tc>
                  <a:txBody>
                    <a:bodyPr/>
                    <a:lstStyle/>
                    <a:p>
                      <a:pPr indent="0" lvl="0" marL="0" marR="0" rtl="0" algn="ctr">
                        <a:lnSpc>
                          <a:spcPct val="100000"/>
                        </a:lnSpc>
                        <a:spcBef>
                          <a:spcPts val="0"/>
                        </a:spcBef>
                        <a:spcAft>
                          <a:spcPts val="0"/>
                        </a:spcAft>
                        <a:buNone/>
                      </a:pPr>
                      <a:r>
                        <a:rPr b="1" lang="en" sz="1600" u="none" cap="none" strike="noStrike">
                          <a:solidFill>
                            <a:srgbClr val="17143C"/>
                          </a:solidFill>
                          <a:latin typeface="Arial"/>
                          <a:ea typeface="Arial"/>
                          <a:cs typeface="Arial"/>
                          <a:sym typeface="Arial"/>
                        </a:rPr>
                        <a:t>Word Embedding</a:t>
                      </a:r>
                      <a:endParaRPr/>
                    </a:p>
                  </a:txBody>
                  <a:tcPr marT="45725" marB="45725" marR="91450" marL="91450" anchor="ctr">
                    <a:lnL cap="flat" cmpd="sng" w="571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400" u="none" cap="none" strike="noStrike">
                          <a:solidFill>
                            <a:srgbClr val="0F0D28"/>
                          </a:solidFill>
                          <a:latin typeface="Arial"/>
                          <a:ea typeface="Arial"/>
                          <a:cs typeface="Arial"/>
                          <a:sym typeface="Arial"/>
                        </a:rPr>
                        <a:t>Static word embedding </a:t>
                      </a:r>
                      <a:endParaRPr sz="14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None/>
                      </a:pPr>
                      <a:r>
                        <a:rPr lang="en" sz="1400" u="none" cap="none" strike="noStrike">
                          <a:solidFill>
                            <a:srgbClr val="0F0D28"/>
                          </a:solidFill>
                          <a:latin typeface="Arial"/>
                          <a:ea typeface="Arial"/>
                          <a:cs typeface="Arial"/>
                          <a:sym typeface="Arial"/>
                        </a:rPr>
                        <a:t>Context word embedding </a:t>
                      </a:r>
                      <a:endParaRPr sz="1400" u="none" cap="none" strike="noStrike">
                        <a:latin typeface="Arial"/>
                        <a:ea typeface="Arial"/>
                        <a:cs typeface="Arial"/>
                        <a:sym typeface="Arial"/>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None/>
                      </a:pPr>
                      <a:r>
                        <a:rPr lang="en" sz="1400" u="none" cap="none" strike="noStrike">
                          <a:solidFill>
                            <a:srgbClr val="0F0D28"/>
                          </a:solidFill>
                          <a:latin typeface="Arial"/>
                          <a:ea typeface="Arial"/>
                          <a:cs typeface="Arial"/>
                          <a:sym typeface="Arial"/>
                        </a:rPr>
                        <a:t>Context word embedding </a:t>
                      </a:r>
                      <a:endParaRPr sz="1400" u="none" cap="none" strike="noStrike">
                        <a:latin typeface="Arial"/>
                        <a:ea typeface="Arial"/>
                        <a:cs typeface="Arial"/>
                        <a:sym typeface="Arial"/>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0F0D28"/>
                          </a:solidFill>
                          <a:latin typeface="Arial"/>
                          <a:ea typeface="Arial"/>
                          <a:cs typeface="Arial"/>
                          <a:sym typeface="Arial"/>
                        </a:rPr>
                        <a:t>Context word embedding </a:t>
                      </a:r>
                      <a:endParaRPr sz="1400" u="none" cap="none" strike="noStrike">
                        <a:latin typeface="Arial"/>
                        <a:ea typeface="Arial"/>
                        <a:cs typeface="Arial"/>
                        <a:sym typeface="Arial"/>
                      </a:endParaRPr>
                    </a:p>
                  </a:txBody>
                  <a:tcPr marT="45725" marB="45725" marR="91450" marL="914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r>
              <a:tr h="370850">
                <a:tc>
                  <a:txBody>
                    <a:bodyPr/>
                    <a:lstStyle/>
                    <a:p>
                      <a:pPr indent="0" lvl="0" marL="0" marR="0" rtl="0" algn="ctr">
                        <a:lnSpc>
                          <a:spcPct val="100000"/>
                        </a:lnSpc>
                        <a:spcBef>
                          <a:spcPts val="0"/>
                        </a:spcBef>
                        <a:spcAft>
                          <a:spcPts val="0"/>
                        </a:spcAft>
                        <a:buNone/>
                      </a:pPr>
                      <a:r>
                        <a:rPr b="1" lang="en" sz="1600" u="none" cap="none" strike="noStrike">
                          <a:solidFill>
                            <a:srgbClr val="17143C"/>
                          </a:solidFill>
                          <a:latin typeface="Arial"/>
                          <a:ea typeface="Arial"/>
                          <a:cs typeface="Arial"/>
                          <a:sym typeface="Arial"/>
                        </a:rPr>
                        <a:t>Run </a:t>
                      </a:r>
                      <a:endParaRPr/>
                    </a:p>
                  </a:txBody>
                  <a:tcPr marT="45725" marB="45725" marR="91450" marL="91450" anchor="ctr">
                    <a:lnL cap="flat" cmpd="sng" w="571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lt1"/>
                      </a:solidFill>
                      <a:prstDash val="solid"/>
                      <a:round/>
                      <a:headEnd len="sm" w="sm" type="none"/>
                      <a:tailEnd len="sm" w="sm" type="none"/>
                    </a:lnT>
                    <a:lnB cap="flat" cmpd="sng" w="5715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400" u="none" cap="none" strike="noStrike">
                          <a:solidFill>
                            <a:srgbClr val="0F0D28"/>
                          </a:solidFill>
                          <a:latin typeface="Arial"/>
                          <a:ea typeface="Arial"/>
                          <a:cs typeface="Arial"/>
                          <a:sym typeface="Arial"/>
                        </a:rPr>
                        <a:t>Sequential</a:t>
                      </a:r>
                      <a:endParaRPr sz="1400" u="none" cap="none" strike="noStrike">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lang="en" sz="1400" u="none" cap="none" strike="noStrike">
                          <a:solidFill>
                            <a:srgbClr val="0F0D28"/>
                          </a:solidFill>
                          <a:latin typeface="Arial"/>
                          <a:ea typeface="Arial"/>
                          <a:cs typeface="Arial"/>
                          <a:sym typeface="Arial"/>
                        </a:rPr>
                        <a:t>Simoustanly</a:t>
                      </a:r>
                      <a:endParaRPr sz="1400" u="none" cap="none" strike="noStrike">
                        <a:latin typeface="Arial"/>
                        <a:ea typeface="Arial"/>
                        <a:cs typeface="Arial"/>
                        <a:sym typeface="Arial"/>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lang="en" sz="1400" u="none" cap="none" strike="noStrike">
                          <a:solidFill>
                            <a:srgbClr val="0F0D28"/>
                          </a:solidFill>
                          <a:latin typeface="Arial"/>
                          <a:ea typeface="Arial"/>
                          <a:cs typeface="Arial"/>
                          <a:sym typeface="Arial"/>
                        </a:rPr>
                        <a:t>Simoustanly</a:t>
                      </a:r>
                      <a:endParaRPr sz="1400" u="none" cap="none" strike="noStrike">
                        <a:latin typeface="Arial"/>
                        <a:ea typeface="Arial"/>
                        <a:cs typeface="Arial"/>
                        <a:sym typeface="Arial"/>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lang="en" sz="1400" u="none" cap="none" strike="noStrike">
                          <a:solidFill>
                            <a:srgbClr val="0F0D28"/>
                          </a:solidFill>
                          <a:latin typeface="Arial"/>
                          <a:ea typeface="Arial"/>
                          <a:cs typeface="Arial"/>
                          <a:sym typeface="Arial"/>
                        </a:rPr>
                        <a:t>Simoustanly</a:t>
                      </a:r>
                      <a:endParaRPr sz="1400" u="none" cap="none" strike="noStrike">
                        <a:latin typeface="Arial"/>
                        <a:ea typeface="Arial"/>
                        <a:cs typeface="Arial"/>
                        <a:sym typeface="Arial"/>
                      </a:endParaRPr>
                    </a:p>
                  </a:txBody>
                  <a:tcPr marT="45725" marB="45725" marR="91450" marL="914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70850">
                <a:tc>
                  <a:txBody>
                    <a:bodyPr/>
                    <a:lstStyle/>
                    <a:p>
                      <a:pPr indent="0" lvl="0" marL="0" marR="0" rtl="0" algn="ctr">
                        <a:lnSpc>
                          <a:spcPct val="100000"/>
                        </a:lnSpc>
                        <a:spcBef>
                          <a:spcPts val="0"/>
                        </a:spcBef>
                        <a:spcAft>
                          <a:spcPts val="0"/>
                        </a:spcAft>
                        <a:buNone/>
                      </a:pPr>
                      <a:r>
                        <a:rPr b="1" lang="en" sz="1600" u="none" cap="none" strike="noStrike">
                          <a:solidFill>
                            <a:srgbClr val="17143C"/>
                          </a:solidFill>
                          <a:latin typeface="Arial"/>
                          <a:ea typeface="Arial"/>
                          <a:cs typeface="Arial"/>
                          <a:sym typeface="Arial"/>
                        </a:rPr>
                        <a:t>Running Time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400" u="none" cap="none" strike="noStrike">
                          <a:latin typeface="Arial"/>
                          <a:ea typeface="Arial"/>
                          <a:cs typeface="Arial"/>
                          <a:sym typeface="Arial"/>
                        </a:rPr>
                        <a:t>Slower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None/>
                      </a:pPr>
                      <a:r>
                        <a:rPr lang="en" sz="1400" u="none" cap="none" strike="noStrike">
                          <a:latin typeface="Arial"/>
                          <a:ea typeface="Arial"/>
                          <a:cs typeface="Arial"/>
                          <a:sym typeface="Arial"/>
                        </a:rPr>
                        <a:t>Faster than LSTM</a:t>
                      </a:r>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None/>
                      </a:pPr>
                      <a:r>
                        <a:rPr lang="en" sz="1400" u="none" cap="none" strike="noStrike">
                          <a:latin typeface="Arial"/>
                          <a:ea typeface="Arial"/>
                          <a:cs typeface="Arial"/>
                          <a:sym typeface="Arial"/>
                        </a:rPr>
                        <a:t>Faster 60% than Bert, preserving over 95% of Bert’s </a:t>
                      </a:r>
                      <a:endParaRPr sz="1400" u="none" cap="none" strike="noStrike">
                        <a:latin typeface="Arial"/>
                        <a:ea typeface="Arial"/>
                        <a:cs typeface="Arial"/>
                        <a:sym typeface="Arial"/>
                      </a:endParaRPr>
                    </a:p>
                  </a:txBody>
                  <a:tcPr marT="45725" marB="45725" marR="91450" marL="914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None/>
                      </a:pPr>
                      <a:r>
                        <a:rPr lang="en" sz="1400" u="none" cap="none" strike="noStrike">
                          <a:latin typeface="Arial"/>
                          <a:ea typeface="Arial"/>
                          <a:cs typeface="Arial"/>
                          <a:sym typeface="Arial"/>
                        </a:rPr>
                        <a:t>Faster than LSTM, but slower than Bert</a:t>
                      </a:r>
                      <a:endParaRPr/>
                    </a:p>
                  </a:txBody>
                  <a:tcPr marT="45725" marB="45725" marR="91450" marL="914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DDDDD"/>
                    </a:solidFill>
                  </a:tcPr>
                </a:tc>
              </a:tr>
            </a:tbl>
          </a:graphicData>
        </a:graphic>
      </p:graphicFrame>
      <p:sp>
        <p:nvSpPr>
          <p:cNvPr id="700" name="Google Shape;700;p59"/>
          <p:cNvSpPr txBox="1"/>
          <p:nvPr>
            <p:ph type="ctrTitle"/>
          </p:nvPr>
        </p:nvSpPr>
        <p:spPr>
          <a:xfrm>
            <a:off x="2148919" y="207470"/>
            <a:ext cx="8040600" cy="73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1F1C51"/>
              </a:buClr>
              <a:buSzPts val="4800"/>
              <a:buNone/>
            </a:pPr>
            <a:r>
              <a:rPr lang="en" sz="2800"/>
              <a:t>Comparison</a:t>
            </a:r>
            <a:r>
              <a:rPr lang="en" sz="2800"/>
              <a:t> Between The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FE2F3"/>
            </a:gs>
          </a:gsLst>
          <a:path path="circle">
            <a:fillToRect b="50%" l="50%" r="50%" t="50%"/>
          </a:path>
          <a:tileRect/>
        </a:gradFill>
      </p:bgPr>
    </p:bg>
    <p:spTree>
      <p:nvGrpSpPr>
        <p:cNvPr id="216" name="Shape 216"/>
        <p:cNvGrpSpPr/>
        <p:nvPr/>
      </p:nvGrpSpPr>
      <p:grpSpPr>
        <a:xfrm>
          <a:off x="0" y="0"/>
          <a:ext cx="0" cy="0"/>
          <a:chOff x="0" y="0"/>
          <a:chExt cx="0" cy="0"/>
        </a:xfrm>
      </p:grpSpPr>
      <p:sp>
        <p:nvSpPr>
          <p:cNvPr id="217" name="Google Shape;217;p42"/>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01</a:t>
            </a:r>
            <a:endParaRPr/>
          </a:p>
        </p:txBody>
      </p:sp>
      <p:cxnSp>
        <p:nvCxnSpPr>
          <p:cNvPr id="218" name="Google Shape;218;p42"/>
          <p:cNvCxnSpPr/>
          <p:nvPr/>
        </p:nvCxnSpPr>
        <p:spPr>
          <a:xfrm>
            <a:off x="4572000" y="465900"/>
            <a:ext cx="0" cy="4211700"/>
          </a:xfrm>
          <a:prstGeom prst="straightConnector1">
            <a:avLst/>
          </a:prstGeom>
          <a:noFill/>
          <a:ln cap="flat" cmpd="sng" w="19050">
            <a:solidFill>
              <a:schemeClr val="lt1"/>
            </a:solidFill>
            <a:prstDash val="solid"/>
            <a:round/>
            <a:headEnd len="med" w="med" type="oval"/>
            <a:tailEnd len="med" w="med" type="oval"/>
          </a:ln>
        </p:spPr>
      </p:cxnSp>
      <p:sp>
        <p:nvSpPr>
          <p:cNvPr id="219" name="Google Shape;219;p42"/>
          <p:cNvSpPr txBox="1"/>
          <p:nvPr>
            <p:ph type="ctrTitle"/>
          </p:nvPr>
        </p:nvSpPr>
        <p:spPr>
          <a:xfrm>
            <a:off x="572003" y="1148288"/>
            <a:ext cx="2729100" cy="45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2000">
                <a:solidFill>
                  <a:schemeClr val="lt2"/>
                </a:solidFill>
              </a:rPr>
              <a:t>Problem Statement &amp; Solution</a:t>
            </a:r>
            <a:endParaRPr sz="2000">
              <a:solidFill>
                <a:schemeClr val="lt2"/>
              </a:solidFill>
            </a:endParaRPr>
          </a:p>
        </p:txBody>
      </p:sp>
      <p:sp>
        <p:nvSpPr>
          <p:cNvPr id="220" name="Google Shape;220;p42"/>
          <p:cNvSpPr txBox="1"/>
          <p:nvPr>
            <p:ph idx="2" type="ctrTitle"/>
          </p:nvPr>
        </p:nvSpPr>
        <p:spPr>
          <a:xfrm>
            <a:off x="572003" y="2298188"/>
            <a:ext cx="2729100" cy="45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2000">
                <a:solidFill>
                  <a:schemeClr val="lt2"/>
                </a:solidFill>
              </a:rPr>
              <a:t>Data Exploration </a:t>
            </a:r>
            <a:endParaRPr sz="2000">
              <a:solidFill>
                <a:schemeClr val="lt2"/>
              </a:solidFill>
            </a:endParaRPr>
          </a:p>
        </p:txBody>
      </p:sp>
      <p:sp>
        <p:nvSpPr>
          <p:cNvPr id="221" name="Google Shape;221;p42"/>
          <p:cNvSpPr txBox="1"/>
          <p:nvPr>
            <p:ph idx="4" type="ctrTitle"/>
          </p:nvPr>
        </p:nvSpPr>
        <p:spPr>
          <a:xfrm>
            <a:off x="648203" y="3723875"/>
            <a:ext cx="2729100" cy="45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2000">
                <a:solidFill>
                  <a:schemeClr val="lt2"/>
                </a:solidFill>
              </a:rPr>
              <a:t>Machine Learning</a:t>
            </a:r>
            <a:endParaRPr sz="2000">
              <a:solidFill>
                <a:schemeClr val="lt2"/>
              </a:solidFill>
            </a:endParaRPr>
          </a:p>
        </p:txBody>
      </p:sp>
      <p:sp>
        <p:nvSpPr>
          <p:cNvPr id="222" name="Google Shape;222;p42"/>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02</a:t>
            </a:r>
            <a:endParaRPr/>
          </a:p>
        </p:txBody>
      </p:sp>
      <p:sp>
        <p:nvSpPr>
          <p:cNvPr id="223" name="Google Shape;223;p42"/>
          <p:cNvSpPr txBox="1"/>
          <p:nvPr>
            <p:ph idx="8" type="title"/>
          </p:nvPr>
        </p:nvSpPr>
        <p:spPr>
          <a:xfrm>
            <a:off x="3377303" y="3613600"/>
            <a:ext cx="1192200" cy="79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03</a:t>
            </a:r>
            <a:endParaRPr/>
          </a:p>
        </p:txBody>
      </p:sp>
      <p:sp>
        <p:nvSpPr>
          <p:cNvPr id="224" name="Google Shape;224;p42"/>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lang="en"/>
              <a:t>04</a:t>
            </a:r>
            <a:endParaRPr/>
          </a:p>
        </p:txBody>
      </p:sp>
      <p:sp>
        <p:nvSpPr>
          <p:cNvPr id="225" name="Google Shape;225;p42"/>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lang="en"/>
              <a:t>05</a:t>
            </a:r>
            <a:endParaRPr/>
          </a:p>
        </p:txBody>
      </p:sp>
      <p:sp>
        <p:nvSpPr>
          <p:cNvPr id="226" name="Google Shape;226;p42"/>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lang="en"/>
              <a:t>06</a:t>
            </a:r>
            <a:endParaRPr/>
          </a:p>
        </p:txBody>
      </p:sp>
      <p:sp>
        <p:nvSpPr>
          <p:cNvPr id="227" name="Google Shape;227;p42"/>
          <p:cNvSpPr txBox="1"/>
          <p:nvPr>
            <p:ph idx="15" type="ctrTitle"/>
          </p:nvPr>
        </p:nvSpPr>
        <p:spPr>
          <a:xfrm>
            <a:off x="5953428" y="905763"/>
            <a:ext cx="2729100" cy="45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2000">
                <a:solidFill>
                  <a:schemeClr val="lt2"/>
                </a:solidFill>
              </a:rPr>
              <a:t>System Prototype</a:t>
            </a:r>
            <a:endParaRPr sz="2000">
              <a:solidFill>
                <a:schemeClr val="lt2"/>
              </a:solidFill>
            </a:endParaRPr>
          </a:p>
        </p:txBody>
      </p:sp>
      <p:sp>
        <p:nvSpPr>
          <p:cNvPr id="228" name="Google Shape;228;p42"/>
          <p:cNvSpPr txBox="1"/>
          <p:nvPr>
            <p:ph idx="17" type="ctrTitle"/>
          </p:nvPr>
        </p:nvSpPr>
        <p:spPr>
          <a:xfrm>
            <a:off x="5842903" y="2283675"/>
            <a:ext cx="2729100" cy="45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2000">
                <a:solidFill>
                  <a:schemeClr val="lt2"/>
                </a:solidFill>
              </a:rPr>
              <a:t>Challenges</a:t>
            </a:r>
            <a:endParaRPr sz="2000">
              <a:solidFill>
                <a:schemeClr val="lt2"/>
              </a:solidFill>
            </a:endParaRPr>
          </a:p>
        </p:txBody>
      </p:sp>
      <p:sp>
        <p:nvSpPr>
          <p:cNvPr id="229" name="Google Shape;229;p42"/>
          <p:cNvSpPr txBox="1"/>
          <p:nvPr>
            <p:ph idx="19" type="ctrTitle"/>
          </p:nvPr>
        </p:nvSpPr>
        <p:spPr>
          <a:xfrm>
            <a:off x="5842900" y="4028675"/>
            <a:ext cx="2839500" cy="45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sz="2000">
                <a:solidFill>
                  <a:schemeClr val="lt2"/>
                </a:solidFill>
              </a:rPr>
              <a:t>Conclusion &amp; Future Works</a:t>
            </a:r>
            <a:endParaRPr sz="2000">
              <a:solidFill>
                <a:schemeClr val="lt2"/>
              </a:solidFill>
            </a:endParaRPr>
          </a:p>
        </p:txBody>
      </p:sp>
      <p:cxnSp>
        <p:nvCxnSpPr>
          <p:cNvPr id="230" name="Google Shape;230;p42"/>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231" name="Google Shape;231;p42"/>
          <p:cNvCxnSpPr/>
          <p:nvPr/>
        </p:nvCxnSpPr>
        <p:spPr>
          <a:xfrm>
            <a:off x="902250" y="3295675"/>
            <a:ext cx="7339500" cy="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pic>
        <p:nvPicPr>
          <p:cNvPr id="705" name="Google Shape;705;p60"/>
          <p:cNvPicPr preferRelativeResize="0"/>
          <p:nvPr/>
        </p:nvPicPr>
        <p:blipFill rotWithShape="1">
          <a:blip r:embed="rId3">
            <a:alphaModFix/>
          </a:blip>
          <a:srcRect b="0" l="0" r="0" t="0"/>
          <a:stretch/>
        </p:blipFill>
        <p:spPr>
          <a:xfrm>
            <a:off x="4496100" y="1113500"/>
            <a:ext cx="5537251" cy="4398650"/>
          </a:xfrm>
          <a:prstGeom prst="rect">
            <a:avLst/>
          </a:prstGeom>
          <a:noFill/>
          <a:ln>
            <a:noFill/>
          </a:ln>
        </p:spPr>
      </p:pic>
      <p:sp>
        <p:nvSpPr>
          <p:cNvPr id="706" name="Google Shape;706;p60"/>
          <p:cNvSpPr txBox="1"/>
          <p:nvPr>
            <p:ph idx="4294967295" type="title"/>
          </p:nvPr>
        </p:nvSpPr>
        <p:spPr>
          <a:xfrm>
            <a:off x="1530000" y="318200"/>
            <a:ext cx="6084000" cy="53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System ChatBot Prototype</a:t>
            </a:r>
            <a:endParaRPr/>
          </a:p>
        </p:txBody>
      </p:sp>
      <p:sp>
        <p:nvSpPr>
          <p:cNvPr id="707" name="Google Shape;707;p60"/>
          <p:cNvSpPr txBox="1"/>
          <p:nvPr>
            <p:ph idx="4294967295" type="subTitle"/>
          </p:nvPr>
        </p:nvSpPr>
        <p:spPr>
          <a:xfrm>
            <a:off x="671150" y="2534625"/>
            <a:ext cx="3742800" cy="155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4400" u="sng" cap="none" strike="noStrike">
                <a:solidFill>
                  <a:schemeClr val="hlink"/>
                </a:solidFill>
                <a:latin typeface="Viga"/>
                <a:ea typeface="Viga"/>
                <a:cs typeface="Viga"/>
                <a:sym typeface="Viga"/>
                <a:hlinkClick r:id="rId4"/>
              </a:rPr>
              <a:t>Chatbot</a:t>
            </a:r>
            <a:endParaRPr b="0" i="0" sz="4400" u="none" cap="none" strike="noStrike">
              <a:solidFill>
                <a:schemeClr val="lt2"/>
              </a:solidFill>
              <a:latin typeface="Viga"/>
              <a:ea typeface="Viga"/>
              <a:cs typeface="Viga"/>
              <a:sym typeface="Viga"/>
            </a:endParaRPr>
          </a:p>
          <a:p>
            <a:pPr indent="0" lvl="0" marL="0" marR="0" rtl="0" algn="ctr">
              <a:lnSpc>
                <a:spcPct val="100000"/>
              </a:lnSpc>
              <a:spcBef>
                <a:spcPts val="1600"/>
              </a:spcBef>
              <a:spcAft>
                <a:spcPts val="1600"/>
              </a:spcAft>
              <a:buClr>
                <a:schemeClr val="lt2"/>
              </a:buClr>
              <a:buSzPts val="1800"/>
              <a:buFont typeface="DM Sans"/>
              <a:buNone/>
            </a:pPr>
            <a:r>
              <a:t/>
            </a:r>
            <a:endParaRPr b="0" i="0" sz="1800" u="none" cap="none" strike="noStrike">
              <a:solidFill>
                <a:schemeClr val="lt2"/>
              </a:solidFill>
              <a:latin typeface="DM Sans"/>
              <a:ea typeface="DM Sans"/>
              <a:cs typeface="DM Sans"/>
              <a:sym typeface="DM Sans"/>
            </a:endParaRPr>
          </a:p>
        </p:txBody>
      </p:sp>
      <p:sp>
        <p:nvSpPr>
          <p:cNvPr id="708" name="Google Shape;708;p60"/>
          <p:cNvSpPr txBox="1"/>
          <p:nvPr/>
        </p:nvSpPr>
        <p:spPr>
          <a:xfrm>
            <a:off x="671150" y="4050500"/>
            <a:ext cx="3000000" cy="3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chemeClr val="lt2"/>
                </a:solidFill>
                <a:latin typeface="Viga"/>
                <a:ea typeface="Viga"/>
                <a:cs typeface="Viga"/>
                <a:sym typeface="Viga"/>
              </a:rPr>
              <a:t>Please keep this slide for attribution.</a:t>
            </a:r>
            <a:endParaRPr b="0" i="0" sz="1000" u="none" cap="none" strike="noStrike">
              <a:solidFill>
                <a:schemeClr val="lt2"/>
              </a:solidFill>
              <a:latin typeface="Viga"/>
              <a:ea typeface="Viga"/>
              <a:cs typeface="Viga"/>
              <a:sym typeface="Viga"/>
            </a:endParaRPr>
          </a:p>
        </p:txBody>
      </p:sp>
      <p:sp>
        <p:nvSpPr>
          <p:cNvPr id="709" name="Google Shape;709;p60"/>
          <p:cNvSpPr/>
          <p:nvPr/>
        </p:nvSpPr>
        <p:spPr>
          <a:xfrm>
            <a:off x="526225" y="3445975"/>
            <a:ext cx="3411900" cy="117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0"/>
          <p:cNvSpPr txBox="1"/>
          <p:nvPr/>
        </p:nvSpPr>
        <p:spPr>
          <a:xfrm>
            <a:off x="174475" y="1113500"/>
            <a:ext cx="5075400" cy="155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600">
                <a:solidFill>
                  <a:srgbClr val="1F1C51"/>
                </a:solidFill>
              </a:rPr>
              <a:t>In order to clarify the purpose of our model and how it can be used, we created a prototype chatbot allowing us to see how this project will be implemented in the future.</a:t>
            </a:r>
            <a:endParaRPr sz="1600">
              <a:solidFill>
                <a:srgbClr val="1F1C51"/>
              </a:solidFill>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pic>
        <p:nvPicPr>
          <p:cNvPr id="715" name="Google Shape;715;p61"/>
          <p:cNvPicPr preferRelativeResize="0"/>
          <p:nvPr/>
        </p:nvPicPr>
        <p:blipFill rotWithShape="1">
          <a:blip r:embed="rId3">
            <a:alphaModFix/>
          </a:blip>
          <a:srcRect b="0" l="0" r="0" t="0"/>
          <a:stretch/>
        </p:blipFill>
        <p:spPr>
          <a:xfrm>
            <a:off x="-108439" y="2821400"/>
            <a:ext cx="2795600" cy="2299774"/>
          </a:xfrm>
          <a:prstGeom prst="rect">
            <a:avLst/>
          </a:prstGeom>
          <a:noFill/>
          <a:ln>
            <a:noFill/>
          </a:ln>
        </p:spPr>
      </p:pic>
      <p:sp>
        <p:nvSpPr>
          <p:cNvPr id="716" name="Google Shape;716;p61"/>
          <p:cNvSpPr txBox="1"/>
          <p:nvPr>
            <p:ph idx="4294967295" type="title"/>
          </p:nvPr>
        </p:nvSpPr>
        <p:spPr>
          <a:xfrm>
            <a:off x="626625" y="320591"/>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Challenges We Faced</a:t>
            </a:r>
            <a:endParaRPr/>
          </a:p>
        </p:txBody>
      </p:sp>
      <p:grpSp>
        <p:nvGrpSpPr>
          <p:cNvPr id="717" name="Google Shape;717;p61"/>
          <p:cNvGrpSpPr/>
          <p:nvPr/>
        </p:nvGrpSpPr>
        <p:grpSpPr>
          <a:xfrm>
            <a:off x="3080594" y="2474958"/>
            <a:ext cx="1613743" cy="331781"/>
            <a:chOff x="803163" y="1111974"/>
            <a:chExt cx="591158" cy="121545"/>
          </a:xfrm>
        </p:grpSpPr>
        <p:grpSp>
          <p:nvGrpSpPr>
            <p:cNvPr id="718" name="Google Shape;718;p61"/>
            <p:cNvGrpSpPr/>
            <p:nvPr/>
          </p:nvGrpSpPr>
          <p:grpSpPr>
            <a:xfrm>
              <a:off x="803163" y="1111974"/>
              <a:ext cx="27175" cy="121077"/>
              <a:chOff x="845575" y="2563700"/>
              <a:chExt cx="92400" cy="411825"/>
            </a:xfrm>
          </p:grpSpPr>
          <p:cxnSp>
            <p:nvCxnSpPr>
              <p:cNvPr id="719" name="Google Shape;719;p61"/>
              <p:cNvCxnSpPr/>
              <p:nvPr/>
            </p:nvCxnSpPr>
            <p:spPr>
              <a:xfrm>
                <a:off x="891775" y="2616125"/>
                <a:ext cx="0" cy="359400"/>
              </a:xfrm>
              <a:prstGeom prst="straightConnector1">
                <a:avLst/>
              </a:prstGeom>
              <a:noFill/>
              <a:ln cap="flat" cmpd="sng" w="19050">
                <a:solidFill>
                  <a:schemeClr val="accent1"/>
                </a:solidFill>
                <a:prstDash val="solid"/>
                <a:round/>
                <a:headEnd len="sm" w="sm" type="none"/>
                <a:tailEnd len="sm" w="sm" type="none"/>
              </a:ln>
            </p:spPr>
          </p:cxnSp>
          <p:sp>
            <p:nvSpPr>
              <p:cNvPr id="720" name="Google Shape;720;p61"/>
              <p:cNvSpPr/>
              <p:nvPr/>
            </p:nvSpPr>
            <p:spPr>
              <a:xfrm>
                <a:off x="845575" y="2563700"/>
                <a:ext cx="92400" cy="924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1" name="Google Shape;721;p61"/>
            <p:cNvSpPr/>
            <p:nvPr/>
          </p:nvSpPr>
          <p:spPr>
            <a:xfrm>
              <a:off x="818321" y="1194219"/>
              <a:ext cx="576000" cy="39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2" name="Google Shape;722;p61"/>
          <p:cNvGrpSpPr/>
          <p:nvPr/>
        </p:nvGrpSpPr>
        <p:grpSpPr>
          <a:xfrm>
            <a:off x="4660456" y="2699462"/>
            <a:ext cx="1606050" cy="330777"/>
            <a:chOff x="1381910" y="1194219"/>
            <a:chExt cx="588340" cy="121177"/>
          </a:xfrm>
        </p:grpSpPr>
        <p:grpSp>
          <p:nvGrpSpPr>
            <p:cNvPr id="723" name="Google Shape;723;p61"/>
            <p:cNvGrpSpPr/>
            <p:nvPr/>
          </p:nvGrpSpPr>
          <p:grpSpPr>
            <a:xfrm rot="10800000">
              <a:off x="1381910" y="1194319"/>
              <a:ext cx="27175" cy="121077"/>
              <a:chOff x="2070100" y="2563700"/>
              <a:chExt cx="92400" cy="411825"/>
            </a:xfrm>
          </p:grpSpPr>
          <p:cxnSp>
            <p:nvCxnSpPr>
              <p:cNvPr id="724" name="Google Shape;724;p61"/>
              <p:cNvCxnSpPr/>
              <p:nvPr/>
            </p:nvCxnSpPr>
            <p:spPr>
              <a:xfrm>
                <a:off x="2116300" y="2616125"/>
                <a:ext cx="0" cy="359400"/>
              </a:xfrm>
              <a:prstGeom prst="straightConnector1">
                <a:avLst/>
              </a:prstGeom>
              <a:noFill/>
              <a:ln cap="flat" cmpd="sng" w="19050">
                <a:solidFill>
                  <a:schemeClr val="accent1"/>
                </a:solidFill>
                <a:prstDash val="solid"/>
                <a:round/>
                <a:headEnd len="sm" w="sm" type="none"/>
                <a:tailEnd len="sm" w="sm" type="none"/>
              </a:ln>
            </p:spPr>
          </p:cxnSp>
          <p:sp>
            <p:nvSpPr>
              <p:cNvPr id="725" name="Google Shape;725;p61"/>
              <p:cNvSpPr/>
              <p:nvPr/>
            </p:nvSpPr>
            <p:spPr>
              <a:xfrm>
                <a:off x="2070100" y="2563700"/>
                <a:ext cx="92400" cy="924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6" name="Google Shape;726;p61"/>
            <p:cNvSpPr/>
            <p:nvPr/>
          </p:nvSpPr>
          <p:spPr>
            <a:xfrm>
              <a:off x="1394250" y="1194219"/>
              <a:ext cx="576000" cy="39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7" name="Google Shape;727;p61"/>
          <p:cNvSpPr txBox="1"/>
          <p:nvPr>
            <p:ph idx="4294967295" type="body"/>
          </p:nvPr>
        </p:nvSpPr>
        <p:spPr>
          <a:xfrm>
            <a:off x="2116896" y="1793938"/>
            <a:ext cx="2712600" cy="5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solidFill>
                  <a:srgbClr val="000000"/>
                </a:solidFill>
                <a:latin typeface="Arial"/>
                <a:ea typeface="Arial"/>
                <a:cs typeface="Arial"/>
                <a:sym typeface="Arial"/>
              </a:rPr>
              <a:t>[</a:t>
            </a:r>
            <a:r>
              <a:rPr lang="en" sz="1050">
                <a:solidFill>
                  <a:srgbClr val="000000"/>
                </a:solidFill>
                <a:latin typeface="Arial"/>
                <a:ea typeface="Arial"/>
                <a:cs typeface="Arial"/>
                <a:sym typeface="Arial"/>
              </a:rPr>
              <a:t>Bu arada önemli değil 😊 Kullanıcı</a:t>
            </a:r>
            <a:r>
              <a:rPr lang="en">
                <a:solidFill>
                  <a:srgbClr val="000000"/>
                </a:solidFill>
                <a:latin typeface="Arial"/>
                <a:ea typeface="Arial"/>
                <a:cs typeface="Arial"/>
                <a:sym typeface="Arial"/>
              </a:rPr>
              <a:t>]</a:t>
            </a:r>
            <a:endParaRPr sz="1400">
              <a:solidFill>
                <a:srgbClr val="000000"/>
              </a:solidFill>
            </a:endParaRPr>
          </a:p>
        </p:txBody>
      </p:sp>
      <p:sp>
        <p:nvSpPr>
          <p:cNvPr id="728" name="Google Shape;728;p61"/>
          <p:cNvSpPr txBox="1"/>
          <p:nvPr>
            <p:ph idx="4294967295" type="title"/>
          </p:nvPr>
        </p:nvSpPr>
        <p:spPr>
          <a:xfrm>
            <a:off x="2380959" y="1380250"/>
            <a:ext cx="1471800" cy="53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800"/>
              <a:t>Emoji</a:t>
            </a:r>
            <a:endParaRPr sz="1800"/>
          </a:p>
        </p:txBody>
      </p:sp>
      <p:sp>
        <p:nvSpPr>
          <p:cNvPr id="729" name="Google Shape;729;p61"/>
          <p:cNvSpPr txBox="1"/>
          <p:nvPr>
            <p:ph idx="4294967295" type="body"/>
          </p:nvPr>
        </p:nvSpPr>
        <p:spPr>
          <a:xfrm>
            <a:off x="3700371" y="3431050"/>
            <a:ext cx="2238900" cy="5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solidFill>
                  <a:srgbClr val="000000"/>
                </a:solidFill>
                <a:latin typeface="Arial"/>
                <a:ea typeface="Arial"/>
                <a:cs typeface="Arial"/>
                <a:sym typeface="Arial"/>
              </a:rPr>
              <a:t>[</a:t>
            </a:r>
            <a:r>
              <a:rPr lang="en" sz="750">
                <a:solidFill>
                  <a:srgbClr val="000000"/>
                </a:solidFill>
                <a:latin typeface="Arial"/>
                <a:ea typeface="Arial"/>
                <a:cs typeface="Arial"/>
                <a:sym typeface="Arial"/>
              </a:rPr>
              <a:t>F**K ALL RIDES AT WORLDS OF FUN  </a:t>
            </a:r>
            <a:r>
              <a:rPr lang="en">
                <a:solidFill>
                  <a:srgbClr val="000000"/>
                </a:solidFill>
                <a:latin typeface="Arial"/>
                <a:ea typeface="Arial"/>
                <a:cs typeface="Arial"/>
                <a:sym typeface="Arial"/>
              </a:rPr>
              <a:t>]</a:t>
            </a:r>
            <a:endParaRPr sz="1400">
              <a:solidFill>
                <a:srgbClr val="000000"/>
              </a:solidFill>
            </a:endParaRPr>
          </a:p>
        </p:txBody>
      </p:sp>
      <p:sp>
        <p:nvSpPr>
          <p:cNvPr id="730" name="Google Shape;730;p61"/>
          <p:cNvSpPr txBox="1"/>
          <p:nvPr>
            <p:ph idx="4294967295" type="title"/>
          </p:nvPr>
        </p:nvSpPr>
        <p:spPr>
          <a:xfrm>
            <a:off x="3962109" y="3113800"/>
            <a:ext cx="1471800" cy="53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800"/>
              <a:t>Punctuation </a:t>
            </a:r>
            <a:endParaRPr sz="1800"/>
          </a:p>
        </p:txBody>
      </p:sp>
      <p:sp>
        <p:nvSpPr>
          <p:cNvPr id="731" name="Google Shape;731;p61"/>
          <p:cNvSpPr txBox="1"/>
          <p:nvPr>
            <p:ph idx="4294967295" type="title"/>
          </p:nvPr>
        </p:nvSpPr>
        <p:spPr>
          <a:xfrm>
            <a:off x="5234876" y="1380250"/>
            <a:ext cx="2050500" cy="53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800"/>
              <a:t>Imbalance Data</a:t>
            </a:r>
            <a:endParaRPr sz="1800"/>
          </a:p>
        </p:txBody>
      </p:sp>
      <p:grpSp>
        <p:nvGrpSpPr>
          <p:cNvPr id="732" name="Google Shape;732;p61"/>
          <p:cNvGrpSpPr/>
          <p:nvPr/>
        </p:nvGrpSpPr>
        <p:grpSpPr>
          <a:xfrm>
            <a:off x="5864953" y="1867590"/>
            <a:ext cx="182861" cy="368806"/>
            <a:chOff x="1885950" y="2920000"/>
            <a:chExt cx="552450" cy="2490253"/>
          </a:xfrm>
        </p:grpSpPr>
        <p:sp>
          <p:nvSpPr>
            <p:cNvPr id="733" name="Google Shape;733;p61"/>
            <p:cNvSpPr/>
            <p:nvPr/>
          </p:nvSpPr>
          <p:spPr>
            <a:xfrm>
              <a:off x="1981200" y="2964353"/>
              <a:ext cx="457200" cy="2445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1"/>
            <p:cNvSpPr/>
            <p:nvPr/>
          </p:nvSpPr>
          <p:spPr>
            <a:xfrm>
              <a:off x="1885950" y="2920000"/>
              <a:ext cx="457200" cy="2445900"/>
            </a:xfrm>
            <a:prstGeom prst="rect">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5" name="Google Shape;735;p61"/>
          <p:cNvGrpSpPr/>
          <p:nvPr/>
        </p:nvGrpSpPr>
        <p:grpSpPr>
          <a:xfrm>
            <a:off x="6233395" y="2094291"/>
            <a:ext cx="182861" cy="126005"/>
            <a:chOff x="3429000" y="3815351"/>
            <a:chExt cx="552450" cy="1595006"/>
          </a:xfrm>
        </p:grpSpPr>
        <p:sp>
          <p:nvSpPr>
            <p:cNvPr id="736" name="Google Shape;736;p61"/>
            <p:cNvSpPr/>
            <p:nvPr/>
          </p:nvSpPr>
          <p:spPr>
            <a:xfrm>
              <a:off x="3524250" y="3843757"/>
              <a:ext cx="457200" cy="1566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1"/>
            <p:cNvSpPr/>
            <p:nvPr/>
          </p:nvSpPr>
          <p:spPr>
            <a:xfrm>
              <a:off x="3429000" y="3815351"/>
              <a:ext cx="457200" cy="1566600"/>
            </a:xfrm>
            <a:prstGeom prst="rect">
              <a:avLst/>
            </a:prstGeom>
            <a:gradFill>
              <a:gsLst>
                <a:gs pos="0">
                  <a:srgbClr val="8BE3FF"/>
                </a:gs>
                <a:gs pos="100000">
                  <a:srgbClr val="ACFFD9"/>
                </a:gs>
              </a:gsLst>
              <a:lin ang="5400700" scaled="0"/>
            </a:gra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8" name="Google Shape;738;p61"/>
          <p:cNvGrpSpPr/>
          <p:nvPr/>
        </p:nvGrpSpPr>
        <p:grpSpPr>
          <a:xfrm>
            <a:off x="6229109" y="2477980"/>
            <a:ext cx="74179" cy="330490"/>
            <a:chOff x="2070100" y="2563700"/>
            <a:chExt cx="92400" cy="411825"/>
          </a:xfrm>
        </p:grpSpPr>
        <p:cxnSp>
          <p:nvCxnSpPr>
            <p:cNvPr id="739" name="Google Shape;739;p61"/>
            <p:cNvCxnSpPr/>
            <p:nvPr/>
          </p:nvCxnSpPr>
          <p:spPr>
            <a:xfrm>
              <a:off x="2116300" y="2616125"/>
              <a:ext cx="0" cy="359400"/>
            </a:xfrm>
            <a:prstGeom prst="straightConnector1">
              <a:avLst/>
            </a:prstGeom>
            <a:noFill/>
            <a:ln cap="flat" cmpd="sng" w="19050">
              <a:solidFill>
                <a:schemeClr val="accent1"/>
              </a:solidFill>
              <a:prstDash val="solid"/>
              <a:round/>
              <a:headEnd len="sm" w="sm" type="none"/>
              <a:tailEnd len="sm" w="sm" type="none"/>
            </a:ln>
          </p:spPr>
        </p:cxnSp>
        <p:sp>
          <p:nvSpPr>
            <p:cNvPr id="740" name="Google Shape;740;p61"/>
            <p:cNvSpPr/>
            <p:nvPr/>
          </p:nvSpPr>
          <p:spPr>
            <a:xfrm>
              <a:off x="2070100" y="2563700"/>
              <a:ext cx="92400" cy="924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41" name="Google Shape;741;p61"/>
          <p:cNvCxnSpPr/>
          <p:nvPr/>
        </p:nvCxnSpPr>
        <p:spPr>
          <a:xfrm rot="10800000">
            <a:off x="-1311800" y="-109550"/>
            <a:ext cx="758400" cy="25200"/>
          </a:xfrm>
          <a:prstGeom prst="straightConnector1">
            <a:avLst/>
          </a:prstGeom>
          <a:noFill/>
          <a:ln cap="flat" cmpd="sng" w="9525">
            <a:solidFill>
              <a:schemeClr val="dk2"/>
            </a:solidFill>
            <a:prstDash val="solid"/>
            <a:round/>
            <a:headEnd len="sm" w="sm" type="none"/>
            <a:tailEnd len="sm" w="sm" type="none"/>
          </a:ln>
        </p:spPr>
      </p:cxnSp>
      <p:cxnSp>
        <p:nvCxnSpPr>
          <p:cNvPr id="742" name="Google Shape;742;p61"/>
          <p:cNvCxnSpPr/>
          <p:nvPr/>
        </p:nvCxnSpPr>
        <p:spPr>
          <a:xfrm>
            <a:off x="5809621" y="2276975"/>
            <a:ext cx="789300" cy="0"/>
          </a:xfrm>
          <a:prstGeom prst="straightConnector1">
            <a:avLst/>
          </a:prstGeom>
          <a:noFill/>
          <a:ln cap="flat" cmpd="sng" w="9525">
            <a:solidFill>
              <a:schemeClr val="dk2"/>
            </a:solidFill>
            <a:prstDash val="solid"/>
            <a:round/>
            <a:headEnd len="sm" w="sm" type="none"/>
            <a:tailEnd len="sm" w="sm" type="none"/>
          </a:ln>
        </p:spPr>
      </p:cxnSp>
      <p:cxnSp>
        <p:nvCxnSpPr>
          <p:cNvPr id="743" name="Google Shape;743;p61"/>
          <p:cNvCxnSpPr/>
          <p:nvPr/>
        </p:nvCxnSpPr>
        <p:spPr>
          <a:xfrm rot="10800000">
            <a:off x="5800845" y="1813005"/>
            <a:ext cx="0" cy="455700"/>
          </a:xfrm>
          <a:prstGeom prst="straightConnector1">
            <a:avLst/>
          </a:prstGeom>
          <a:noFill/>
          <a:ln cap="flat" cmpd="sng" w="9525">
            <a:solidFill>
              <a:schemeClr val="dk2"/>
            </a:solidFill>
            <a:prstDash val="solid"/>
            <a:round/>
            <a:headEnd len="sm" w="sm" type="none"/>
            <a:tailEnd len="sm" w="sm" type="none"/>
          </a:ln>
        </p:spPr>
      </p:cxnSp>
      <p:sp>
        <p:nvSpPr>
          <p:cNvPr id="744" name="Google Shape;744;p61"/>
          <p:cNvSpPr txBox="1"/>
          <p:nvPr/>
        </p:nvSpPr>
        <p:spPr>
          <a:xfrm>
            <a:off x="5818431" y="2192501"/>
            <a:ext cx="2109900" cy="2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Viga"/>
                <a:ea typeface="Viga"/>
                <a:cs typeface="Viga"/>
                <a:sym typeface="Viga"/>
              </a:rPr>
              <a:t>0          1</a:t>
            </a:r>
            <a:endParaRPr b="0" i="0" sz="1100" u="none" cap="none" strike="noStrike">
              <a:solidFill>
                <a:srgbClr val="000000"/>
              </a:solidFill>
              <a:latin typeface="Viga"/>
              <a:ea typeface="Viga"/>
              <a:cs typeface="Viga"/>
              <a:sym typeface="Vig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8" name="Shape 748"/>
        <p:cNvGrpSpPr/>
        <p:nvPr/>
      </p:nvGrpSpPr>
      <p:grpSpPr>
        <a:xfrm>
          <a:off x="0" y="0"/>
          <a:ext cx="0" cy="0"/>
          <a:chOff x="0" y="0"/>
          <a:chExt cx="0" cy="0"/>
        </a:xfrm>
      </p:grpSpPr>
      <p:pic>
        <p:nvPicPr>
          <p:cNvPr id="749" name="Google Shape;749;p62"/>
          <p:cNvPicPr preferRelativeResize="0"/>
          <p:nvPr/>
        </p:nvPicPr>
        <p:blipFill rotWithShape="1">
          <a:blip r:embed="rId3">
            <a:alphaModFix/>
          </a:blip>
          <a:srcRect b="0" l="0" r="0" t="0"/>
          <a:stretch/>
        </p:blipFill>
        <p:spPr>
          <a:xfrm>
            <a:off x="4265400" y="1363925"/>
            <a:ext cx="5489925" cy="4052876"/>
          </a:xfrm>
          <a:prstGeom prst="rect">
            <a:avLst/>
          </a:prstGeom>
          <a:noFill/>
          <a:ln>
            <a:noFill/>
          </a:ln>
        </p:spPr>
      </p:pic>
      <p:sp>
        <p:nvSpPr>
          <p:cNvPr id="750" name="Google Shape;750;p62"/>
          <p:cNvSpPr txBox="1"/>
          <p:nvPr>
            <p:ph idx="4294967295"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 </a:t>
            </a:r>
            <a:endParaRPr/>
          </a:p>
        </p:txBody>
      </p:sp>
      <p:sp>
        <p:nvSpPr>
          <p:cNvPr id="751" name="Google Shape;751;p62"/>
          <p:cNvSpPr txBox="1"/>
          <p:nvPr/>
        </p:nvSpPr>
        <p:spPr>
          <a:xfrm>
            <a:off x="390475" y="1071750"/>
            <a:ext cx="6320100" cy="2866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2200"/>
              <a:buFont typeface="Arial"/>
              <a:buNone/>
            </a:pPr>
            <a:r>
              <a:rPr b="0" i="0" lang="en" sz="2200" u="none" cap="none" strike="noStrike">
                <a:solidFill>
                  <a:srgbClr val="0E2A47"/>
                </a:solidFill>
                <a:latin typeface="Arial"/>
                <a:ea typeface="Arial"/>
                <a:cs typeface="Arial"/>
                <a:sym typeface="Arial"/>
              </a:rPr>
              <a:t>Nowadays social media companies started to used machine learning technology to help them identify and ban violent extremism to grow more friendly, thriving environment</a:t>
            </a:r>
            <a:endParaRPr b="0" i="0" sz="2200" u="none" cap="none" strike="noStrike">
              <a:solidFill>
                <a:srgbClr val="0E2A47"/>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55" name="Shape 755"/>
        <p:cNvGrpSpPr/>
        <p:nvPr/>
      </p:nvGrpSpPr>
      <p:grpSpPr>
        <a:xfrm>
          <a:off x="0" y="0"/>
          <a:ext cx="0" cy="0"/>
          <a:chOff x="0" y="0"/>
          <a:chExt cx="0" cy="0"/>
        </a:xfrm>
      </p:grpSpPr>
      <p:pic>
        <p:nvPicPr>
          <p:cNvPr id="756" name="Google Shape;756;p63"/>
          <p:cNvPicPr preferRelativeResize="0"/>
          <p:nvPr/>
        </p:nvPicPr>
        <p:blipFill rotWithShape="1">
          <a:blip r:embed="rId3">
            <a:alphaModFix/>
          </a:blip>
          <a:srcRect b="0" l="0" r="0" t="0"/>
          <a:stretch/>
        </p:blipFill>
        <p:spPr>
          <a:xfrm>
            <a:off x="4662550" y="1445600"/>
            <a:ext cx="4723500" cy="3697901"/>
          </a:xfrm>
          <a:prstGeom prst="rect">
            <a:avLst/>
          </a:prstGeom>
          <a:noFill/>
          <a:ln>
            <a:noFill/>
          </a:ln>
        </p:spPr>
      </p:pic>
      <p:sp>
        <p:nvSpPr>
          <p:cNvPr id="757" name="Google Shape;757;p63"/>
          <p:cNvSpPr txBox="1"/>
          <p:nvPr>
            <p:ph idx="4294967295"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Recommendation &amp; Future Works</a:t>
            </a:r>
            <a:endParaRPr sz="3000"/>
          </a:p>
        </p:txBody>
      </p:sp>
      <p:sp>
        <p:nvSpPr>
          <p:cNvPr id="758" name="Google Shape;758;p63"/>
          <p:cNvSpPr txBox="1"/>
          <p:nvPr>
            <p:ph idx="4294967295" type="subTitle"/>
          </p:nvPr>
        </p:nvSpPr>
        <p:spPr>
          <a:xfrm>
            <a:off x="140050" y="1522250"/>
            <a:ext cx="5429700" cy="25722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rgbClr val="0E2A47"/>
              </a:buClr>
              <a:buSzPts val="1900"/>
              <a:buFont typeface="DM Sans"/>
              <a:buChar char="●"/>
            </a:pPr>
            <a:r>
              <a:rPr b="0" i="0" lang="en" sz="1900" u="none" cap="none" strike="noStrike">
                <a:solidFill>
                  <a:srgbClr val="0E2A47"/>
                </a:solidFill>
                <a:latin typeface="Arial"/>
                <a:ea typeface="Arial"/>
                <a:cs typeface="Arial"/>
                <a:sym typeface="Arial"/>
              </a:rPr>
              <a:t>Identifying comments with suicidal idea &amp; self- harming behavior </a:t>
            </a:r>
            <a:endParaRPr b="0" i="0" sz="1900" u="none" cap="none" strike="noStrike">
              <a:solidFill>
                <a:srgbClr val="0E2A47"/>
              </a:solidFill>
              <a:latin typeface="Arial"/>
              <a:ea typeface="Arial"/>
              <a:cs typeface="Arial"/>
              <a:sym typeface="Arial"/>
            </a:endParaRPr>
          </a:p>
          <a:p>
            <a:pPr indent="0" lvl="0" marL="0" marR="0" rtl="0" algn="l">
              <a:lnSpc>
                <a:spcPct val="100000"/>
              </a:lnSpc>
              <a:spcBef>
                <a:spcPts val="1600"/>
              </a:spcBef>
              <a:spcAft>
                <a:spcPts val="0"/>
              </a:spcAft>
              <a:buClr>
                <a:schemeClr val="lt2"/>
              </a:buClr>
              <a:buSzPts val="1800"/>
              <a:buFont typeface="DM Sans"/>
              <a:buNone/>
            </a:pPr>
            <a:r>
              <a:rPr b="0" i="0" lang="en" sz="1900" u="none" cap="none" strike="noStrike">
                <a:solidFill>
                  <a:srgbClr val="0E2A47"/>
                </a:solidFill>
                <a:latin typeface="Arial"/>
                <a:ea typeface="Arial"/>
                <a:cs typeface="Arial"/>
                <a:sym typeface="Arial"/>
              </a:rPr>
              <a:t> </a:t>
            </a:r>
            <a:endParaRPr b="0" i="0" sz="400" u="none" cap="none" strike="noStrike">
              <a:solidFill>
                <a:srgbClr val="0E2A47"/>
              </a:solidFill>
              <a:latin typeface="Arial"/>
              <a:ea typeface="Arial"/>
              <a:cs typeface="Arial"/>
              <a:sym typeface="Arial"/>
            </a:endParaRPr>
          </a:p>
          <a:p>
            <a:pPr indent="-349250" lvl="0" marL="457200" marR="0" rtl="0" algn="l">
              <a:lnSpc>
                <a:spcPct val="100000"/>
              </a:lnSpc>
              <a:spcBef>
                <a:spcPts val="1600"/>
              </a:spcBef>
              <a:spcAft>
                <a:spcPts val="0"/>
              </a:spcAft>
              <a:buClr>
                <a:srgbClr val="0E2A47"/>
              </a:buClr>
              <a:buSzPts val="1900"/>
              <a:buFont typeface="DM Sans"/>
              <a:buChar char="●"/>
            </a:pPr>
            <a:r>
              <a:rPr b="0" i="0" lang="en" sz="1900" u="none" cap="none" strike="noStrike">
                <a:solidFill>
                  <a:srgbClr val="0E2A47"/>
                </a:solidFill>
                <a:latin typeface="Arial"/>
                <a:ea typeface="Arial"/>
                <a:cs typeface="Arial"/>
                <a:sym typeface="Arial"/>
              </a:rPr>
              <a:t>Implementing it on social media to enhance their environments and eliminate toxicity conversation</a:t>
            </a:r>
            <a:endParaRPr b="0" i="0" sz="1900" u="none" cap="none" strike="noStrike">
              <a:solidFill>
                <a:srgbClr val="0E2A47"/>
              </a:solidFill>
              <a:latin typeface="Arial"/>
              <a:ea typeface="Arial"/>
              <a:cs typeface="Arial"/>
              <a:sym typeface="Arial"/>
            </a:endParaRPr>
          </a:p>
          <a:p>
            <a:pPr indent="0" lvl="0" marL="0" marR="0" rtl="0" algn="l">
              <a:lnSpc>
                <a:spcPct val="100000"/>
              </a:lnSpc>
              <a:spcBef>
                <a:spcPts val="1600"/>
              </a:spcBef>
              <a:spcAft>
                <a:spcPts val="0"/>
              </a:spcAft>
              <a:buClr>
                <a:schemeClr val="lt2"/>
              </a:buClr>
              <a:buSzPts val="1800"/>
              <a:buFont typeface="DM Sans"/>
              <a:buNone/>
            </a:pPr>
            <a:r>
              <a:t/>
            </a:r>
            <a:endParaRPr b="0" i="0" sz="500" u="none" cap="none" strike="noStrike">
              <a:solidFill>
                <a:srgbClr val="0E2A47"/>
              </a:solidFill>
              <a:latin typeface="Arial"/>
              <a:ea typeface="Arial"/>
              <a:cs typeface="Arial"/>
              <a:sym typeface="Arial"/>
            </a:endParaRPr>
          </a:p>
          <a:p>
            <a:pPr indent="-349250" lvl="0" marL="457200" marR="0" rtl="0" algn="l">
              <a:lnSpc>
                <a:spcPct val="100000"/>
              </a:lnSpc>
              <a:spcBef>
                <a:spcPts val="1600"/>
              </a:spcBef>
              <a:spcAft>
                <a:spcPts val="0"/>
              </a:spcAft>
              <a:buClr>
                <a:srgbClr val="000000"/>
              </a:buClr>
              <a:buSzPts val="1900"/>
              <a:buFont typeface="Arial"/>
              <a:buChar char="●"/>
            </a:pPr>
            <a:r>
              <a:rPr b="0" i="0" lang="en" sz="1900" u="none" cap="none" strike="noStrike">
                <a:solidFill>
                  <a:srgbClr val="0E2A47"/>
                </a:solidFill>
                <a:latin typeface="Arial"/>
                <a:ea typeface="Arial"/>
                <a:cs typeface="Arial"/>
                <a:sym typeface="Arial"/>
              </a:rPr>
              <a:t>Applying it  to children phone to identify and delete the toxicity texts.</a:t>
            </a:r>
            <a:r>
              <a:rPr b="0" i="0" lang="en" sz="1900" u="none" cap="none" strike="noStrike">
                <a:solidFill>
                  <a:srgbClr val="000000"/>
                </a:solidFill>
                <a:latin typeface="Arial"/>
                <a:ea typeface="Arial"/>
                <a:cs typeface="Arial"/>
                <a:sym typeface="Arial"/>
              </a:rPr>
              <a:t> </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62" name="Shape 762"/>
        <p:cNvGrpSpPr/>
        <p:nvPr/>
      </p:nvGrpSpPr>
      <p:grpSpPr>
        <a:xfrm>
          <a:off x="0" y="0"/>
          <a:ext cx="0" cy="0"/>
          <a:chOff x="0" y="0"/>
          <a:chExt cx="0" cy="0"/>
        </a:xfrm>
      </p:grpSpPr>
      <p:sp>
        <p:nvSpPr>
          <p:cNvPr id="763" name="Google Shape;763;p64"/>
          <p:cNvSpPr txBox="1"/>
          <p:nvPr>
            <p:ph type="title"/>
          </p:nvPr>
        </p:nvSpPr>
        <p:spPr>
          <a:xfrm>
            <a:off x="1006400" y="974225"/>
            <a:ext cx="7014000" cy="167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Thank you For Listening</a:t>
            </a:r>
            <a:endParaRPr/>
          </a:p>
        </p:txBody>
      </p:sp>
      <p:pic>
        <p:nvPicPr>
          <p:cNvPr id="764" name="Google Shape;764;p64"/>
          <p:cNvPicPr preferRelativeResize="0"/>
          <p:nvPr/>
        </p:nvPicPr>
        <p:blipFill rotWithShape="1">
          <a:blip r:embed="rId3">
            <a:alphaModFix/>
          </a:blip>
          <a:srcRect b="0" l="0" r="0" t="0"/>
          <a:stretch/>
        </p:blipFill>
        <p:spPr>
          <a:xfrm>
            <a:off x="2751075" y="2749575"/>
            <a:ext cx="4094742" cy="21925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FE2F3"/>
            </a:gs>
          </a:gsLst>
          <a:path path="circle">
            <a:fillToRect b="50%" l="50%" r="50%" t="50%"/>
          </a:path>
          <a:tileRect/>
        </a:gradFill>
      </p:bgPr>
    </p:bg>
    <p:spTree>
      <p:nvGrpSpPr>
        <p:cNvPr id="768" name="Shape 768"/>
        <p:cNvGrpSpPr/>
        <p:nvPr/>
      </p:nvGrpSpPr>
      <p:grpSpPr>
        <a:xfrm>
          <a:off x="0" y="0"/>
          <a:ext cx="0" cy="0"/>
          <a:chOff x="0" y="0"/>
          <a:chExt cx="0" cy="0"/>
        </a:xfrm>
      </p:grpSpPr>
      <p:sp>
        <p:nvSpPr>
          <p:cNvPr id="769" name="Google Shape;769;p65"/>
          <p:cNvSpPr txBox="1"/>
          <p:nvPr>
            <p:ph idx="1" type="body"/>
          </p:nvPr>
        </p:nvSpPr>
        <p:spPr>
          <a:xfrm>
            <a:off x="121920" y="1030274"/>
            <a:ext cx="8692896" cy="4113225"/>
          </a:xfrm>
          <a:prstGeom prst="rect">
            <a:avLst/>
          </a:prstGeom>
          <a:noFill/>
          <a:ln>
            <a:noFill/>
          </a:ln>
        </p:spPr>
        <p:txBody>
          <a:bodyPr anchorCtr="0" anchor="t" bIns="91425" lIns="91425" spcFirstLastPara="1" rIns="91425" wrap="square" tIns="91425">
            <a:noAutofit/>
          </a:bodyPr>
          <a:lstStyle/>
          <a:p>
            <a:pPr indent="0" lvl="0" marL="144000" rtl="0" algn="l">
              <a:lnSpc>
                <a:spcPct val="100000"/>
              </a:lnSpc>
              <a:spcBef>
                <a:spcPts val="0"/>
              </a:spcBef>
              <a:spcAft>
                <a:spcPts val="0"/>
              </a:spcAft>
              <a:buClr>
                <a:srgbClr val="40566D"/>
              </a:buClr>
              <a:buSzPts val="1200"/>
              <a:buNone/>
            </a:pPr>
            <a:r>
              <a:rPr b="1" lang="en" sz="1600" u="sng">
                <a:solidFill>
                  <a:schemeClr val="hlink"/>
                </a:solidFill>
                <a:latin typeface="Arial"/>
                <a:ea typeface="Arial"/>
                <a:cs typeface="Arial"/>
                <a:sym typeface="Arial"/>
                <a:hlinkClick r:id="rId3"/>
              </a:rPr>
              <a:t>Research:</a:t>
            </a:r>
            <a:endParaRPr/>
          </a:p>
          <a:p>
            <a:pPr indent="-144000" lvl="0" marL="144000" rtl="0" algn="l">
              <a:lnSpc>
                <a:spcPct val="100000"/>
              </a:lnSpc>
              <a:spcBef>
                <a:spcPts val="0"/>
              </a:spcBef>
              <a:spcAft>
                <a:spcPts val="0"/>
              </a:spcAft>
              <a:buSzPts val="1400"/>
              <a:buChar char="●"/>
            </a:pPr>
            <a:r>
              <a:rPr lang="en" u="sng">
                <a:solidFill>
                  <a:schemeClr val="hlink"/>
                </a:solidFill>
                <a:hlinkClick r:id="rId4"/>
              </a:rPr>
              <a:t>RoBERTa: A Robustly Optimized BERT Pretraining Approach </a:t>
            </a:r>
            <a:endParaRPr sz="1200"/>
          </a:p>
          <a:p>
            <a:pPr indent="-144000" lvl="0" marL="144000" rtl="0" algn="l">
              <a:lnSpc>
                <a:spcPct val="100000"/>
              </a:lnSpc>
              <a:spcBef>
                <a:spcPts val="0"/>
              </a:spcBef>
              <a:spcAft>
                <a:spcPts val="0"/>
              </a:spcAft>
              <a:buSzPts val="1400"/>
              <a:buChar char="●"/>
            </a:pPr>
            <a:r>
              <a:rPr lang="en" u="sng">
                <a:solidFill>
                  <a:schemeClr val="hlink"/>
                </a:solidFill>
                <a:hlinkClick r:id="rId5"/>
              </a:rPr>
              <a:t>BERT: Pre-training of Deep Bidirectional Transformers for Language Understanding</a:t>
            </a:r>
            <a:endParaRPr sz="300" u="sng">
              <a:solidFill>
                <a:schemeClr val="hlink"/>
              </a:solidFill>
              <a:hlinkClick r:id="rId6"/>
            </a:endParaRPr>
          </a:p>
          <a:p>
            <a:pPr indent="0" lvl="0" marL="144000" rtl="0" algn="l">
              <a:lnSpc>
                <a:spcPct val="100000"/>
              </a:lnSpc>
              <a:spcBef>
                <a:spcPts val="0"/>
              </a:spcBef>
              <a:spcAft>
                <a:spcPts val="0"/>
              </a:spcAft>
              <a:buSzPts val="1400"/>
              <a:buNone/>
            </a:pPr>
            <a:r>
              <a:t/>
            </a:r>
            <a:endParaRPr b="1" sz="1600" u="sng">
              <a:solidFill>
                <a:schemeClr val="hlink"/>
              </a:solidFill>
              <a:hlinkClick r:id="rId7"/>
            </a:endParaRPr>
          </a:p>
          <a:p>
            <a:pPr indent="0" lvl="0" marL="144000" rtl="0" algn="l">
              <a:lnSpc>
                <a:spcPct val="100000"/>
              </a:lnSpc>
              <a:spcBef>
                <a:spcPts val="0"/>
              </a:spcBef>
              <a:spcAft>
                <a:spcPts val="0"/>
              </a:spcAft>
              <a:buSzPts val="1400"/>
              <a:buNone/>
            </a:pPr>
            <a:r>
              <a:rPr b="1" lang="en" sz="1600" u="sng">
                <a:solidFill>
                  <a:schemeClr val="hlink"/>
                </a:solidFill>
                <a:hlinkClick r:id="rId8"/>
              </a:rPr>
              <a:t>Book:</a:t>
            </a:r>
            <a:endParaRPr/>
          </a:p>
          <a:p>
            <a:pPr indent="-144000" lvl="0" marL="144000" rtl="0" algn="l">
              <a:lnSpc>
                <a:spcPct val="100000"/>
              </a:lnSpc>
              <a:spcBef>
                <a:spcPts val="0"/>
              </a:spcBef>
              <a:spcAft>
                <a:spcPts val="0"/>
              </a:spcAft>
              <a:buSzPts val="1400"/>
              <a:buChar char="●"/>
            </a:pPr>
            <a:r>
              <a:rPr lang="en" u="sng">
                <a:solidFill>
                  <a:schemeClr val="hlink"/>
                </a:solidFill>
                <a:hlinkClick r:id="rId9"/>
              </a:rPr>
              <a:t>Intelligent Computing and Optimization: Proceedings “multilingual word Embedding”</a:t>
            </a:r>
            <a:endParaRPr sz="500" u="sng">
              <a:solidFill>
                <a:schemeClr val="hlink"/>
              </a:solidFill>
              <a:hlinkClick r:id="rId10"/>
            </a:endParaRPr>
          </a:p>
          <a:p>
            <a:pPr indent="0" lvl="0" marL="144000" rtl="0" algn="l">
              <a:lnSpc>
                <a:spcPct val="100000"/>
              </a:lnSpc>
              <a:spcBef>
                <a:spcPts val="0"/>
              </a:spcBef>
              <a:spcAft>
                <a:spcPts val="0"/>
              </a:spcAft>
              <a:buSzPts val="1400"/>
              <a:buNone/>
            </a:pPr>
            <a:r>
              <a:t/>
            </a:r>
            <a:endParaRPr b="1" sz="1600" u="sng">
              <a:solidFill>
                <a:schemeClr val="hlink"/>
              </a:solidFill>
              <a:hlinkClick r:id="rId11"/>
            </a:endParaRPr>
          </a:p>
          <a:p>
            <a:pPr indent="0" lvl="0" marL="144000" rtl="0" algn="l">
              <a:lnSpc>
                <a:spcPct val="100000"/>
              </a:lnSpc>
              <a:spcBef>
                <a:spcPts val="0"/>
              </a:spcBef>
              <a:spcAft>
                <a:spcPts val="0"/>
              </a:spcAft>
              <a:buSzPts val="1400"/>
              <a:buNone/>
            </a:pPr>
            <a:r>
              <a:rPr b="1" lang="en" sz="1600" u="sng">
                <a:solidFill>
                  <a:schemeClr val="hlink"/>
                </a:solidFill>
                <a:hlinkClick r:id="rId12"/>
              </a:rPr>
              <a:t>Articles</a:t>
            </a:r>
            <a:r>
              <a:rPr lang="en" u="sng">
                <a:solidFill>
                  <a:schemeClr val="hlink"/>
                </a:solidFill>
                <a:hlinkClick r:id="rId13"/>
              </a:rPr>
              <a:t>: </a:t>
            </a:r>
            <a:endParaRPr/>
          </a:p>
          <a:p>
            <a:pPr indent="-144000" lvl="0" marL="144000" rtl="0" algn="l">
              <a:lnSpc>
                <a:spcPct val="100000"/>
              </a:lnSpc>
              <a:spcBef>
                <a:spcPts val="0"/>
              </a:spcBef>
              <a:spcAft>
                <a:spcPts val="0"/>
              </a:spcAft>
              <a:buSzPts val="1400"/>
              <a:buChar char="●"/>
            </a:pPr>
            <a:r>
              <a:rPr lang="en" u="sng">
                <a:solidFill>
                  <a:schemeClr val="hlink"/>
                </a:solidFill>
                <a:hlinkClick r:id="rId14"/>
              </a:rPr>
              <a:t>What is Natural Language Processing? Introduction to NLP</a:t>
            </a:r>
            <a:endParaRPr sz="1200"/>
          </a:p>
          <a:p>
            <a:pPr indent="-144000" lvl="0" marL="144000" rtl="0" algn="l">
              <a:lnSpc>
                <a:spcPct val="100000"/>
              </a:lnSpc>
              <a:spcBef>
                <a:spcPts val="0"/>
              </a:spcBef>
              <a:spcAft>
                <a:spcPts val="0"/>
              </a:spcAft>
              <a:buSzPts val="1400"/>
              <a:buChar char="●"/>
            </a:pPr>
            <a:r>
              <a:rPr lang="en" u="sng">
                <a:solidFill>
                  <a:schemeClr val="hlink"/>
                </a:solidFill>
                <a:hlinkClick r:id="rId15"/>
              </a:rPr>
              <a:t>The Illustrated BERT, ELMo, and co</a:t>
            </a:r>
            <a:endParaRPr/>
          </a:p>
          <a:p>
            <a:pPr indent="-144000" lvl="0" marL="144000" rtl="0" algn="l">
              <a:lnSpc>
                <a:spcPct val="100000"/>
              </a:lnSpc>
              <a:spcBef>
                <a:spcPts val="0"/>
              </a:spcBef>
              <a:spcAft>
                <a:spcPts val="0"/>
              </a:spcAft>
              <a:buSzPts val="1400"/>
              <a:buChar char="●"/>
            </a:pPr>
            <a:r>
              <a:rPr lang="en" u="sng">
                <a:solidFill>
                  <a:schemeClr val="hlink"/>
                </a:solidFill>
                <a:hlinkClick r:id="rId16"/>
              </a:rPr>
              <a:t>The Illustrated Transformer</a:t>
            </a:r>
            <a:endParaRPr/>
          </a:p>
          <a:p>
            <a:pPr indent="-144000" lvl="0" marL="144000" rtl="0" algn="l">
              <a:lnSpc>
                <a:spcPct val="100000"/>
              </a:lnSpc>
              <a:spcBef>
                <a:spcPts val="0"/>
              </a:spcBef>
              <a:spcAft>
                <a:spcPts val="0"/>
              </a:spcAft>
              <a:buSzPts val="1400"/>
              <a:buChar char="●"/>
            </a:pPr>
            <a:r>
              <a:rPr lang="en" u="sng">
                <a:solidFill>
                  <a:schemeClr val="hlink"/>
                </a:solidFill>
                <a:hlinkClick r:id="rId17"/>
              </a:rPr>
              <a:t>A Visual Guide to Using BERT for the First Time</a:t>
            </a:r>
            <a:endParaRPr/>
          </a:p>
          <a:p>
            <a:pPr indent="-144000" lvl="0" marL="144000" rtl="0" algn="l">
              <a:lnSpc>
                <a:spcPct val="100000"/>
              </a:lnSpc>
              <a:spcBef>
                <a:spcPts val="0"/>
              </a:spcBef>
              <a:spcAft>
                <a:spcPts val="0"/>
              </a:spcAft>
              <a:buSzPts val="1400"/>
              <a:buChar char="●"/>
            </a:pPr>
            <a:r>
              <a:rPr lang="en" u="sng">
                <a:solidFill>
                  <a:schemeClr val="hlink"/>
                </a:solidFill>
                <a:hlinkClick r:id="rId18"/>
              </a:rPr>
              <a:t>A deep dive into multilingual NLP models</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
              <a:t>YouTube:</a:t>
            </a:r>
            <a:endParaRPr/>
          </a:p>
          <a:p>
            <a:pPr indent="-144000" lvl="0" marL="144000" rtl="0" algn="l">
              <a:lnSpc>
                <a:spcPct val="100000"/>
              </a:lnSpc>
              <a:spcBef>
                <a:spcPts val="0"/>
              </a:spcBef>
              <a:spcAft>
                <a:spcPts val="0"/>
              </a:spcAft>
              <a:buSzPts val="1400"/>
              <a:buChar char="●"/>
            </a:pPr>
            <a:r>
              <a:rPr lang="en" u="sng">
                <a:solidFill>
                  <a:schemeClr val="hlink"/>
                </a:solidFill>
                <a:hlinkClick r:id="rId19"/>
              </a:rPr>
              <a:t>NLP for Developers: Transformers | Rasa</a:t>
            </a:r>
            <a:endParaRPr/>
          </a:p>
          <a:p>
            <a:pPr indent="-144000" lvl="0" marL="144000" rtl="0" algn="l">
              <a:lnSpc>
                <a:spcPct val="100000"/>
              </a:lnSpc>
              <a:spcBef>
                <a:spcPts val="0"/>
              </a:spcBef>
              <a:spcAft>
                <a:spcPts val="0"/>
              </a:spcAft>
              <a:buSzPts val="1400"/>
              <a:buChar char="●"/>
            </a:pPr>
            <a:r>
              <a:rPr lang="en" u="sng">
                <a:solidFill>
                  <a:schemeClr val="hlink"/>
                </a:solidFill>
                <a:hlinkClick r:id="rId20"/>
              </a:rPr>
              <a:t>NLP for Developers: BERT | Rasa</a:t>
            </a:r>
            <a:endParaRPr/>
          </a:p>
          <a:p>
            <a:pPr indent="0" lvl="0" marL="457200" rtl="0" algn="l">
              <a:lnSpc>
                <a:spcPct val="100000"/>
              </a:lnSpc>
              <a:spcBef>
                <a:spcPts val="1600"/>
              </a:spcBef>
              <a:spcAft>
                <a:spcPts val="1600"/>
              </a:spcAft>
              <a:buSzPts val="1400"/>
              <a:buNone/>
            </a:pPr>
            <a:r>
              <a:t/>
            </a:r>
            <a:endParaRPr/>
          </a:p>
        </p:txBody>
      </p:sp>
      <p:sp>
        <p:nvSpPr>
          <p:cNvPr id="770" name="Google Shape;770;p65"/>
          <p:cNvSpPr txBox="1"/>
          <p:nvPr>
            <p:ph type="title"/>
          </p:nvPr>
        </p:nvSpPr>
        <p:spPr>
          <a:xfrm>
            <a:off x="779025" y="4905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nvSpPr>
        <p:spPr>
          <a:xfrm>
            <a:off x="4690452" y="647527"/>
            <a:ext cx="3214500" cy="1484100"/>
          </a:xfrm>
          <a:prstGeom prst="rect">
            <a:avLst/>
          </a:prstGeom>
          <a:noFill/>
          <a:ln>
            <a:noFill/>
          </a:ln>
        </p:spPr>
        <p:txBody>
          <a:bodyPr anchorCtr="0" anchor="ctr" bIns="83800" lIns="83800" spcFirstLastPara="1" rIns="83800" wrap="square" tIns="83800">
            <a:noAutofit/>
          </a:bodyPr>
          <a:lstStyle/>
          <a:p>
            <a:pPr indent="0" lvl="0" marL="0" marR="0" rtl="0" algn="ctr">
              <a:lnSpc>
                <a:spcPct val="100000"/>
              </a:lnSpc>
              <a:spcBef>
                <a:spcPts val="0"/>
              </a:spcBef>
              <a:spcAft>
                <a:spcPts val="0"/>
              </a:spcAft>
              <a:buClr>
                <a:srgbClr val="6FB6CC"/>
              </a:buClr>
              <a:buSzPts val="1300"/>
              <a:buFont typeface="Viga"/>
              <a:buNone/>
            </a:pPr>
            <a:r>
              <a:rPr b="0" i="0" lang="en" sz="1300" u="none" cap="none" strike="noStrike">
                <a:solidFill>
                  <a:srgbClr val="6FB6CC"/>
                </a:solidFill>
                <a:latin typeface="Viga"/>
                <a:ea typeface="Viga"/>
                <a:cs typeface="Viga"/>
                <a:sym typeface="Viga"/>
              </a:rPr>
              <a:t>a victim of cyberbullying</a:t>
            </a:r>
            <a:endParaRPr b="0" i="0" sz="900" u="none" cap="none" strike="noStrike">
              <a:solidFill>
                <a:srgbClr val="000000"/>
              </a:solidFill>
              <a:latin typeface="Arial"/>
              <a:ea typeface="Arial"/>
              <a:cs typeface="Arial"/>
              <a:sym typeface="Arial"/>
            </a:endParaRPr>
          </a:p>
        </p:txBody>
      </p:sp>
      <p:sp>
        <p:nvSpPr>
          <p:cNvPr id="237" name="Google Shape;237;p43"/>
          <p:cNvSpPr txBox="1"/>
          <p:nvPr/>
        </p:nvSpPr>
        <p:spPr>
          <a:xfrm>
            <a:off x="5547663" y="2002710"/>
            <a:ext cx="3214500" cy="14937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“As I sit here day by day I wonder if it’s going to get better. I want to die, I want to be free. I can’t live like this anymore. I’m not happy” </a:t>
            </a:r>
            <a:r>
              <a:rPr b="0" i="0" lang="en" sz="1200" u="none" cap="none" strike="noStrike">
                <a:solidFill>
                  <a:srgbClr val="000000"/>
                </a:solidFill>
                <a:latin typeface="Arial"/>
                <a:ea typeface="Arial"/>
                <a:cs typeface="Arial"/>
                <a:sym typeface="Arial"/>
              </a:rPr>
              <a:t>Hanna Smith</a:t>
            </a:r>
            <a:r>
              <a:rPr b="0" i="0" lang="en" sz="1700" u="none" cap="none" strike="noStrike">
                <a:solidFill>
                  <a:srgbClr val="000000"/>
                </a:solidFill>
                <a:latin typeface="Arial"/>
                <a:ea typeface="Arial"/>
                <a:cs typeface="Arial"/>
                <a:sym typeface="Arial"/>
              </a:rPr>
              <a:t> </a:t>
            </a:r>
            <a:endParaRPr b="0" i="0" sz="900" u="none" cap="none" strike="noStrike">
              <a:solidFill>
                <a:srgbClr val="000000"/>
              </a:solidFill>
              <a:latin typeface="Arial"/>
              <a:ea typeface="Arial"/>
              <a:cs typeface="Arial"/>
              <a:sym typeface="Arial"/>
            </a:endParaRPr>
          </a:p>
        </p:txBody>
      </p:sp>
      <p:sp>
        <p:nvSpPr>
          <p:cNvPr id="238" name="Google Shape;238;p43"/>
          <p:cNvSpPr txBox="1"/>
          <p:nvPr>
            <p:ph type="title"/>
          </p:nvPr>
        </p:nvSpPr>
        <p:spPr>
          <a:xfrm>
            <a:off x="5345476" y="309675"/>
            <a:ext cx="3618900" cy="1484100"/>
          </a:xfrm>
          <a:prstGeom prst="rect">
            <a:avLst/>
          </a:prstGeom>
          <a:noFill/>
          <a:ln>
            <a:noFill/>
          </a:ln>
        </p:spPr>
        <p:txBody>
          <a:bodyPr anchorCtr="0" anchor="ctr" bIns="83800" lIns="83800" spcFirstLastPara="1" rIns="83800" wrap="square" tIns="83800">
            <a:noAutofit/>
          </a:bodyPr>
          <a:lstStyle/>
          <a:p>
            <a:pPr indent="0" lvl="0" marL="0" marR="0" rtl="0" algn="l">
              <a:lnSpc>
                <a:spcPct val="100000"/>
              </a:lnSpc>
              <a:spcBef>
                <a:spcPts val="0"/>
              </a:spcBef>
              <a:spcAft>
                <a:spcPts val="0"/>
              </a:spcAft>
              <a:buClr>
                <a:srgbClr val="1F1C51"/>
              </a:buClr>
              <a:buSzPts val="4400"/>
              <a:buFont typeface="Viga"/>
              <a:buNone/>
            </a:pPr>
            <a:r>
              <a:rPr lang="en" sz="4400">
                <a:solidFill>
                  <a:srgbClr val="1F1C51"/>
                </a:solidFill>
              </a:rPr>
              <a:t>Hanna Smith</a:t>
            </a:r>
            <a:endParaRPr sz="900"/>
          </a:p>
        </p:txBody>
      </p:sp>
      <p:pic>
        <p:nvPicPr>
          <p:cNvPr id="239" name="Google Shape;239;p43"/>
          <p:cNvPicPr preferRelativeResize="0"/>
          <p:nvPr/>
        </p:nvPicPr>
        <p:blipFill rotWithShape="1">
          <a:blip r:embed="rId3">
            <a:alphaModFix/>
          </a:blip>
          <a:srcRect b="10867" l="10642" r="0" t="2813"/>
          <a:stretch/>
        </p:blipFill>
        <p:spPr>
          <a:xfrm>
            <a:off x="0" y="2154469"/>
            <a:ext cx="4715175" cy="2994056"/>
          </a:xfrm>
          <a:prstGeom prst="rect">
            <a:avLst/>
          </a:prstGeom>
          <a:noFill/>
          <a:ln>
            <a:noFill/>
          </a:ln>
        </p:spPr>
      </p:pic>
      <p:sp>
        <p:nvSpPr>
          <p:cNvPr id="240" name="Google Shape;240;p43"/>
          <p:cNvSpPr/>
          <p:nvPr/>
        </p:nvSpPr>
        <p:spPr>
          <a:xfrm rot="6886210">
            <a:off x="1710766" y="1185247"/>
            <a:ext cx="3740900" cy="3358647"/>
          </a:xfrm>
          <a:custGeom>
            <a:rect b="b" l="l" r="r" t="t"/>
            <a:pathLst>
              <a:path extrusionOk="0" h="21600" w="20409">
                <a:moveTo>
                  <a:pt x="10338" y="0"/>
                </a:moveTo>
                <a:cubicBezTo>
                  <a:pt x="9808" y="0"/>
                  <a:pt x="9274" y="81"/>
                  <a:pt x="8741" y="223"/>
                </a:cubicBezTo>
                <a:cubicBezTo>
                  <a:pt x="7656" y="512"/>
                  <a:pt x="6749" y="1719"/>
                  <a:pt x="6071" y="2880"/>
                </a:cubicBezTo>
                <a:cubicBezTo>
                  <a:pt x="5041" y="4641"/>
                  <a:pt x="4395" y="6748"/>
                  <a:pt x="3381" y="8524"/>
                </a:cubicBezTo>
                <a:cubicBezTo>
                  <a:pt x="1881" y="11154"/>
                  <a:pt x="-783" y="14074"/>
                  <a:pt x="220" y="17854"/>
                </a:cubicBezTo>
                <a:cubicBezTo>
                  <a:pt x="1020" y="20867"/>
                  <a:pt x="3461" y="21520"/>
                  <a:pt x="5520" y="21597"/>
                </a:cubicBezTo>
                <a:cubicBezTo>
                  <a:pt x="5577" y="21599"/>
                  <a:pt x="5633" y="21600"/>
                  <a:pt x="5689" y="21600"/>
                </a:cubicBezTo>
                <a:cubicBezTo>
                  <a:pt x="8418" y="21600"/>
                  <a:pt x="10133" y="19120"/>
                  <a:pt x="11518" y="19120"/>
                </a:cubicBezTo>
                <a:cubicBezTo>
                  <a:pt x="12547" y="19120"/>
                  <a:pt x="13604" y="20015"/>
                  <a:pt x="14555" y="20468"/>
                </a:cubicBezTo>
                <a:cubicBezTo>
                  <a:pt x="15309" y="20826"/>
                  <a:pt x="16154" y="21093"/>
                  <a:pt x="16965" y="21093"/>
                </a:cubicBezTo>
                <a:cubicBezTo>
                  <a:pt x="18113" y="21093"/>
                  <a:pt x="19192" y="20558"/>
                  <a:pt x="19843" y="18991"/>
                </a:cubicBezTo>
                <a:cubicBezTo>
                  <a:pt x="20817" y="16646"/>
                  <a:pt x="20457" y="13700"/>
                  <a:pt x="19349" y="11585"/>
                </a:cubicBezTo>
                <a:cubicBezTo>
                  <a:pt x="18145" y="9289"/>
                  <a:pt x="16431" y="7581"/>
                  <a:pt x="15567" y="4941"/>
                </a:cubicBezTo>
                <a:cubicBezTo>
                  <a:pt x="14901" y="2908"/>
                  <a:pt x="14096" y="1340"/>
                  <a:pt x="12528" y="529"/>
                </a:cubicBezTo>
                <a:cubicBezTo>
                  <a:pt x="11810" y="158"/>
                  <a:pt x="11077" y="0"/>
                  <a:pt x="10338" y="0"/>
                </a:cubicBezTo>
                <a:close/>
              </a:path>
            </a:pathLst>
          </a:custGeom>
          <a:gradFill>
            <a:gsLst>
              <a:gs pos="0">
                <a:srgbClr val="FFFFFF"/>
              </a:gs>
              <a:gs pos="100000">
                <a:srgbClr val="CFE2F3"/>
              </a:gs>
            </a:gsLst>
            <a:path path="circle">
              <a:fillToRect b="50%" l="50%" r="50%" t="50%"/>
            </a:path>
            <a:tileRect/>
          </a:gra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700"/>
              <a:buFont typeface="Arial"/>
              <a:buNone/>
            </a:pPr>
            <a:r>
              <a:t/>
            </a:r>
            <a:endParaRPr b="0" i="0" sz="1700" u="none" cap="none" strike="noStrike">
              <a:solidFill>
                <a:srgbClr val="FFFFFF"/>
              </a:solidFill>
              <a:latin typeface="Arial"/>
              <a:ea typeface="Arial"/>
              <a:cs typeface="Arial"/>
              <a:sym typeface="Arial"/>
            </a:endParaRPr>
          </a:p>
        </p:txBody>
      </p:sp>
      <p:pic>
        <p:nvPicPr>
          <p:cNvPr descr="ay_115657477.jpg" id="241" name="Google Shape;241;p43"/>
          <p:cNvPicPr preferRelativeResize="0"/>
          <p:nvPr/>
        </p:nvPicPr>
        <p:blipFill rotWithShape="1">
          <a:blip r:embed="rId4">
            <a:alphaModFix/>
          </a:blip>
          <a:srcRect b="39305" l="758" r="747" t="139"/>
          <a:stretch/>
        </p:blipFill>
        <p:spPr>
          <a:xfrm>
            <a:off x="1416775" y="966225"/>
            <a:ext cx="3546361" cy="3682854"/>
          </a:xfrm>
          <a:custGeom>
            <a:rect b="b" l="l" r="r" t="t"/>
            <a:pathLst>
              <a:path extrusionOk="0" h="21600" w="20525">
                <a:moveTo>
                  <a:pt x="12277" y="0"/>
                </a:moveTo>
                <a:cubicBezTo>
                  <a:pt x="12192" y="0"/>
                  <a:pt x="12105" y="2"/>
                  <a:pt x="12018" y="5"/>
                </a:cubicBezTo>
                <a:cubicBezTo>
                  <a:pt x="8328" y="164"/>
                  <a:pt x="5181" y="3340"/>
                  <a:pt x="2578" y="5827"/>
                </a:cubicBezTo>
                <a:cubicBezTo>
                  <a:pt x="-25" y="8314"/>
                  <a:pt x="-725" y="12177"/>
                  <a:pt x="790" y="15194"/>
                </a:cubicBezTo>
                <a:cubicBezTo>
                  <a:pt x="2305" y="18210"/>
                  <a:pt x="4714" y="16940"/>
                  <a:pt x="7782" y="18898"/>
                </a:cubicBezTo>
                <a:cubicBezTo>
                  <a:pt x="10374" y="20552"/>
                  <a:pt x="11194" y="21600"/>
                  <a:pt x="13444" y="21600"/>
                </a:cubicBezTo>
                <a:cubicBezTo>
                  <a:pt x="13858" y="21600"/>
                  <a:pt x="14322" y="21566"/>
                  <a:pt x="14854" y="21491"/>
                </a:cubicBezTo>
                <a:cubicBezTo>
                  <a:pt x="18272" y="21015"/>
                  <a:pt x="20875" y="16145"/>
                  <a:pt x="20487" y="10959"/>
                </a:cubicBezTo>
                <a:cubicBezTo>
                  <a:pt x="20098" y="5773"/>
                  <a:pt x="18039" y="3127"/>
                  <a:pt x="18039" y="3127"/>
                </a:cubicBezTo>
                <a:cubicBezTo>
                  <a:pt x="18039" y="3127"/>
                  <a:pt x="15817" y="0"/>
                  <a:pt x="12277" y="0"/>
                </a:cubicBezTo>
                <a:close/>
              </a:path>
            </a:pathLst>
          </a:custGeom>
          <a:noFill/>
          <a:ln cap="flat" cmpd="sng" w="12700">
            <a:solidFill>
              <a:srgbClr val="DDDDDD"/>
            </a:solidFill>
            <a:prstDash val="solid"/>
            <a:miter lim="4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4"/>
          <p:cNvSpPr/>
          <p:nvPr/>
        </p:nvSpPr>
        <p:spPr>
          <a:xfrm>
            <a:off x="3586252" y="2053442"/>
            <a:ext cx="1971493" cy="1627020"/>
          </a:xfrm>
          <a:custGeom>
            <a:rect b="b" l="l" r="r" t="t"/>
            <a:pathLst>
              <a:path extrusionOk="0" h="170324" w="206385">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FFFFFF"/>
              </a:gs>
              <a:gs pos="100000">
                <a:srgbClr val="CFE2F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 name="Google Shape;247;p44"/>
          <p:cNvGrpSpPr/>
          <p:nvPr/>
        </p:nvGrpSpPr>
        <p:grpSpPr>
          <a:xfrm>
            <a:off x="1824379" y="1125417"/>
            <a:ext cx="1222558" cy="1222558"/>
            <a:chOff x="4049800" y="640400"/>
            <a:chExt cx="858900" cy="858900"/>
          </a:xfrm>
        </p:grpSpPr>
        <p:sp>
          <p:nvSpPr>
            <p:cNvPr id="248" name="Google Shape;248;p44"/>
            <p:cNvSpPr/>
            <p:nvPr/>
          </p:nvSpPr>
          <p:spPr>
            <a:xfrm>
              <a:off x="4049800" y="640400"/>
              <a:ext cx="858900" cy="858900"/>
            </a:xfrm>
            <a:prstGeom prst="donut">
              <a:avLst>
                <a:gd fmla="val 25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4"/>
            <p:cNvSpPr/>
            <p:nvPr/>
          </p:nvSpPr>
          <p:spPr>
            <a:xfrm>
              <a:off x="4049800" y="640400"/>
              <a:ext cx="858900" cy="858900"/>
            </a:xfrm>
            <a:prstGeom prst="blockArc">
              <a:avLst>
                <a:gd fmla="val 7914150" name="adj1"/>
                <a:gd fmla="val 4973169" name="adj2"/>
                <a:gd fmla="val 24295" name="adj3"/>
              </a:avLst>
            </a:prstGeom>
            <a:solidFill>
              <a:srgbClr val="BEDE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44"/>
          <p:cNvSpPr txBox="1"/>
          <p:nvPr>
            <p:ph type="title"/>
          </p:nvPr>
        </p:nvSpPr>
        <p:spPr>
          <a:xfrm>
            <a:off x="1377625" y="1536738"/>
            <a:ext cx="1390500" cy="399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sz="1400"/>
              <a:t>Teens</a:t>
            </a:r>
            <a:endParaRPr sz="1400"/>
          </a:p>
        </p:txBody>
      </p:sp>
      <p:sp>
        <p:nvSpPr>
          <p:cNvPr id="251" name="Google Shape;251;p44"/>
          <p:cNvSpPr txBox="1"/>
          <p:nvPr>
            <p:ph idx="4294967295" type="subTitle"/>
          </p:nvPr>
        </p:nvSpPr>
        <p:spPr>
          <a:xfrm>
            <a:off x="201800" y="1698175"/>
            <a:ext cx="1638300" cy="53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2"/>
              </a:buClr>
              <a:buSzPts val="1800"/>
              <a:buFont typeface="DM Sans"/>
              <a:buNone/>
            </a:pPr>
            <a:r>
              <a:rPr b="0" i="0" lang="en" sz="1200" u="none" cap="none" strike="noStrike">
                <a:solidFill>
                  <a:schemeClr val="lt2"/>
                </a:solidFill>
                <a:latin typeface="DM Sans"/>
                <a:ea typeface="DM Sans"/>
                <a:cs typeface="DM Sans"/>
                <a:sym typeface="DM Sans"/>
              </a:rPr>
              <a:t>connected to social media</a:t>
            </a:r>
            <a:endParaRPr b="0" i="0" sz="1200" u="none" cap="none" strike="noStrike">
              <a:solidFill>
                <a:schemeClr val="lt2"/>
              </a:solidFill>
              <a:latin typeface="DM Sans"/>
              <a:ea typeface="DM Sans"/>
              <a:cs typeface="DM Sans"/>
              <a:sym typeface="DM Sans"/>
            </a:endParaRPr>
          </a:p>
        </p:txBody>
      </p:sp>
      <p:sp>
        <p:nvSpPr>
          <p:cNvPr id="252" name="Google Shape;252;p44"/>
          <p:cNvSpPr txBox="1"/>
          <p:nvPr>
            <p:ph idx="4294967295" type="title"/>
          </p:nvPr>
        </p:nvSpPr>
        <p:spPr>
          <a:xfrm>
            <a:off x="785825" y="1342363"/>
            <a:ext cx="895800" cy="35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2400"/>
              <a:t>83%</a:t>
            </a:r>
            <a:endParaRPr sz="2400"/>
          </a:p>
        </p:txBody>
      </p:sp>
      <p:sp>
        <p:nvSpPr>
          <p:cNvPr id="253" name="Google Shape;253;p44"/>
          <p:cNvSpPr/>
          <p:nvPr/>
        </p:nvSpPr>
        <p:spPr>
          <a:xfrm>
            <a:off x="1840100" y="3492765"/>
            <a:ext cx="676200" cy="671400"/>
          </a:xfrm>
          <a:prstGeom prst="ellipse">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4"/>
          <p:cNvSpPr txBox="1"/>
          <p:nvPr>
            <p:ph type="title"/>
          </p:nvPr>
        </p:nvSpPr>
        <p:spPr>
          <a:xfrm>
            <a:off x="6207875" y="2271300"/>
            <a:ext cx="2970900" cy="61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1400"/>
              <a:t>experience cyberbullying regularly</a:t>
            </a:r>
            <a:endParaRPr sz="1400"/>
          </a:p>
        </p:txBody>
      </p:sp>
      <p:grpSp>
        <p:nvGrpSpPr>
          <p:cNvPr id="255" name="Google Shape;255;p44"/>
          <p:cNvGrpSpPr/>
          <p:nvPr/>
        </p:nvGrpSpPr>
        <p:grpSpPr>
          <a:xfrm>
            <a:off x="6637289" y="3190191"/>
            <a:ext cx="1140877" cy="1140877"/>
            <a:chOff x="4049800" y="640400"/>
            <a:chExt cx="858900" cy="858900"/>
          </a:xfrm>
        </p:grpSpPr>
        <p:sp>
          <p:nvSpPr>
            <p:cNvPr id="256" name="Google Shape;256;p44"/>
            <p:cNvSpPr/>
            <p:nvPr/>
          </p:nvSpPr>
          <p:spPr>
            <a:xfrm>
              <a:off x="4049800" y="640400"/>
              <a:ext cx="858900" cy="858900"/>
            </a:xfrm>
            <a:prstGeom prst="donut">
              <a:avLst>
                <a:gd fmla="val 9973"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4"/>
            <p:cNvSpPr/>
            <p:nvPr/>
          </p:nvSpPr>
          <p:spPr>
            <a:xfrm>
              <a:off x="4049800" y="640400"/>
              <a:ext cx="858900" cy="858900"/>
            </a:xfrm>
            <a:prstGeom prst="blockArc">
              <a:avLst>
                <a:gd fmla="val 4531874" name="adj1"/>
                <a:gd fmla="val 2161899" name="adj2"/>
                <a:gd fmla="val 9751" name="adj3"/>
              </a:avLst>
            </a:prstGeom>
            <a:solidFill>
              <a:srgbClr val="BEDE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 name="Google Shape;258;p44"/>
          <p:cNvSpPr txBox="1"/>
          <p:nvPr>
            <p:ph idx="4294967295" type="title"/>
          </p:nvPr>
        </p:nvSpPr>
        <p:spPr>
          <a:xfrm>
            <a:off x="6759825" y="3454637"/>
            <a:ext cx="895800" cy="61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400"/>
              <a:t>41.5%</a:t>
            </a:r>
            <a:endParaRPr sz="1400"/>
          </a:p>
        </p:txBody>
      </p:sp>
      <p:sp>
        <p:nvSpPr>
          <p:cNvPr id="259" name="Google Shape;259;p44"/>
          <p:cNvSpPr txBox="1"/>
          <p:nvPr>
            <p:ph idx="4294967295" type="subTitle"/>
          </p:nvPr>
        </p:nvSpPr>
        <p:spPr>
          <a:xfrm>
            <a:off x="6193350" y="4454400"/>
            <a:ext cx="2200800" cy="53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2"/>
              </a:buClr>
              <a:buSzPts val="1800"/>
              <a:buFont typeface="DM Sans"/>
              <a:buNone/>
            </a:pPr>
            <a:r>
              <a:rPr b="0" i="0" lang="en" sz="1400" u="none" cap="none" strike="noStrike">
                <a:solidFill>
                  <a:schemeClr val="lt2"/>
                </a:solidFill>
                <a:latin typeface="Viga"/>
                <a:ea typeface="Viga"/>
                <a:cs typeface="Viga"/>
                <a:sym typeface="Viga"/>
              </a:rPr>
              <a:t>Cyberbully</a:t>
            </a:r>
            <a:endParaRPr b="0" i="0" sz="1400" u="none" cap="none" strike="noStrike">
              <a:solidFill>
                <a:schemeClr val="lt2"/>
              </a:solidFill>
              <a:latin typeface="Viga"/>
              <a:ea typeface="Viga"/>
              <a:cs typeface="Viga"/>
              <a:sym typeface="Viga"/>
            </a:endParaRPr>
          </a:p>
          <a:p>
            <a:pPr indent="0" lvl="0" marL="0" marR="0" rtl="0" algn="ctr">
              <a:lnSpc>
                <a:spcPct val="100000"/>
              </a:lnSpc>
              <a:spcBef>
                <a:spcPts val="0"/>
              </a:spcBef>
              <a:spcAft>
                <a:spcPts val="0"/>
              </a:spcAft>
              <a:buClr>
                <a:schemeClr val="dk1"/>
              </a:buClr>
              <a:buSzPts val="1100"/>
              <a:buFont typeface="Arial"/>
              <a:buNone/>
            </a:pPr>
            <a:r>
              <a:t/>
            </a:r>
            <a:endParaRPr b="0" i="0" sz="1400" u="none" cap="none" strike="noStrike">
              <a:solidFill>
                <a:schemeClr val="lt2"/>
              </a:solidFill>
              <a:latin typeface="Viga"/>
              <a:ea typeface="Viga"/>
              <a:cs typeface="Viga"/>
              <a:sym typeface="Viga"/>
            </a:endParaRPr>
          </a:p>
        </p:txBody>
      </p:sp>
      <p:sp>
        <p:nvSpPr>
          <p:cNvPr id="260" name="Google Shape;260;p44"/>
          <p:cNvSpPr txBox="1"/>
          <p:nvPr/>
        </p:nvSpPr>
        <p:spPr>
          <a:xfrm>
            <a:off x="1781000" y="3591900"/>
            <a:ext cx="794400" cy="47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negative comments</a:t>
            </a:r>
            <a:endParaRPr b="0" i="0" sz="1000" u="none" cap="none" strike="noStrike">
              <a:solidFill>
                <a:srgbClr val="000000"/>
              </a:solidFill>
              <a:latin typeface="Arial"/>
              <a:ea typeface="Arial"/>
              <a:cs typeface="Arial"/>
              <a:sym typeface="Arial"/>
            </a:endParaRPr>
          </a:p>
        </p:txBody>
      </p:sp>
      <p:sp>
        <p:nvSpPr>
          <p:cNvPr id="261" name="Google Shape;261;p44"/>
          <p:cNvSpPr/>
          <p:nvPr/>
        </p:nvSpPr>
        <p:spPr>
          <a:xfrm>
            <a:off x="3850550" y="4533900"/>
            <a:ext cx="382500" cy="380700"/>
          </a:xfrm>
          <a:prstGeom prst="ellipse">
            <a:avLst/>
          </a:pr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4"/>
          <p:cNvSpPr/>
          <p:nvPr/>
        </p:nvSpPr>
        <p:spPr>
          <a:xfrm>
            <a:off x="5601149" y="944900"/>
            <a:ext cx="508200" cy="539700"/>
          </a:xfrm>
          <a:prstGeom prst="ellipse">
            <a:avLst/>
          </a:prstGeom>
          <a:solidFill>
            <a:srgbClr val="E1E7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4"/>
          <p:cNvSpPr txBox="1"/>
          <p:nvPr/>
        </p:nvSpPr>
        <p:spPr>
          <a:xfrm>
            <a:off x="3779300" y="4557600"/>
            <a:ext cx="525000" cy="33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Post</a:t>
            </a:r>
            <a:endParaRPr b="0" i="0" sz="1000" u="none" cap="none" strike="noStrike">
              <a:solidFill>
                <a:srgbClr val="000000"/>
              </a:solidFill>
              <a:latin typeface="Arial"/>
              <a:ea typeface="Arial"/>
              <a:cs typeface="Arial"/>
              <a:sym typeface="Arial"/>
            </a:endParaRPr>
          </a:p>
        </p:txBody>
      </p:sp>
      <p:sp>
        <p:nvSpPr>
          <p:cNvPr id="264" name="Google Shape;264;p44"/>
          <p:cNvSpPr txBox="1"/>
          <p:nvPr/>
        </p:nvSpPr>
        <p:spPr>
          <a:xfrm>
            <a:off x="5517150" y="1024405"/>
            <a:ext cx="676200" cy="38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000" u="none" cap="none" strike="noStrike">
                <a:solidFill>
                  <a:schemeClr val="dk1"/>
                </a:solidFill>
                <a:latin typeface="Arial"/>
                <a:ea typeface="Arial"/>
                <a:cs typeface="Arial"/>
                <a:sym typeface="Arial"/>
              </a:rPr>
              <a:t>Memes</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65" name="Google Shape;265;p44"/>
          <p:cNvSpPr/>
          <p:nvPr/>
        </p:nvSpPr>
        <p:spPr>
          <a:xfrm>
            <a:off x="123900" y="389600"/>
            <a:ext cx="9020100" cy="408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4"/>
          <p:cNvSpPr txBox="1"/>
          <p:nvPr>
            <p:ph type="title"/>
          </p:nvPr>
        </p:nvSpPr>
        <p:spPr>
          <a:xfrm>
            <a:off x="5067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Problem</a:t>
            </a:r>
            <a:endParaRPr sz="3000"/>
          </a:p>
        </p:txBody>
      </p:sp>
      <p:pic>
        <p:nvPicPr>
          <p:cNvPr id="267" name="Google Shape;267;p44"/>
          <p:cNvPicPr preferRelativeResize="0"/>
          <p:nvPr/>
        </p:nvPicPr>
        <p:blipFill rotWithShape="1">
          <a:blip r:embed="rId3">
            <a:alphaModFix/>
          </a:blip>
          <a:srcRect b="13290" l="24701" r="29426" t="23171"/>
          <a:stretch/>
        </p:blipFill>
        <p:spPr>
          <a:xfrm>
            <a:off x="2998750" y="1173425"/>
            <a:ext cx="3276900" cy="3268200"/>
          </a:xfrm>
          <a:prstGeom prst="ellipse">
            <a:avLst/>
          </a:prstGeom>
          <a:solidFill>
            <a:schemeClr val="accent1"/>
          </a:solidFill>
          <a:ln>
            <a:noFill/>
          </a:ln>
        </p:spPr>
      </p:pic>
      <p:sp>
        <p:nvSpPr>
          <p:cNvPr id="268" name="Google Shape;268;p44"/>
          <p:cNvSpPr txBox="1"/>
          <p:nvPr>
            <p:ph idx="4294967295" type="title"/>
          </p:nvPr>
        </p:nvSpPr>
        <p:spPr>
          <a:xfrm>
            <a:off x="6123250" y="1642088"/>
            <a:ext cx="2799300" cy="78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10% - 20%</a:t>
            </a:r>
            <a:endParaRPr sz="3600"/>
          </a:p>
        </p:txBody>
      </p:sp>
      <p:cxnSp>
        <p:nvCxnSpPr>
          <p:cNvPr id="269" name="Google Shape;269;p44"/>
          <p:cNvCxnSpPr/>
          <p:nvPr/>
        </p:nvCxnSpPr>
        <p:spPr>
          <a:xfrm rot="5400000">
            <a:off x="7380725" y="2890200"/>
            <a:ext cx="471900" cy="153300"/>
          </a:xfrm>
          <a:prstGeom prst="bentConnector3">
            <a:avLst>
              <a:gd fmla="val 50000" name="adj1"/>
            </a:avLst>
          </a:prstGeom>
          <a:noFill/>
          <a:ln cap="flat" cmpd="sng" w="9525">
            <a:solidFill>
              <a:schemeClr val="dk2"/>
            </a:solidFill>
            <a:prstDash val="solid"/>
            <a:round/>
            <a:headEnd len="med" w="med" type="oval"/>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3" name="Shape 273"/>
        <p:cNvGrpSpPr/>
        <p:nvPr/>
      </p:nvGrpSpPr>
      <p:grpSpPr>
        <a:xfrm>
          <a:off x="0" y="0"/>
          <a:ext cx="0" cy="0"/>
          <a:chOff x="0" y="0"/>
          <a:chExt cx="0" cy="0"/>
        </a:xfrm>
      </p:grpSpPr>
      <p:pic>
        <p:nvPicPr>
          <p:cNvPr id="274" name="Google Shape;274;p45"/>
          <p:cNvPicPr preferRelativeResize="0"/>
          <p:nvPr/>
        </p:nvPicPr>
        <p:blipFill rotWithShape="1">
          <a:blip r:embed="rId3">
            <a:alphaModFix/>
          </a:blip>
          <a:srcRect b="0" l="0" r="0" t="0"/>
          <a:stretch/>
        </p:blipFill>
        <p:spPr>
          <a:xfrm>
            <a:off x="2441150" y="832625"/>
            <a:ext cx="6702851" cy="4273326"/>
          </a:xfrm>
          <a:prstGeom prst="rect">
            <a:avLst/>
          </a:prstGeom>
          <a:noFill/>
          <a:ln>
            <a:noFill/>
          </a:ln>
        </p:spPr>
      </p:pic>
      <p:sp>
        <p:nvSpPr>
          <p:cNvPr id="275" name="Google Shape;275;p45"/>
          <p:cNvSpPr txBox="1"/>
          <p:nvPr>
            <p:ph type="title"/>
          </p:nvPr>
        </p:nvSpPr>
        <p:spPr>
          <a:xfrm>
            <a:off x="351625" y="446275"/>
            <a:ext cx="2469600" cy="642900"/>
          </a:xfrm>
          <a:prstGeom prst="rect">
            <a:avLst/>
          </a:prstGeom>
          <a:noFill/>
          <a:ln>
            <a:noFill/>
          </a:ln>
        </p:spPr>
        <p:txBody>
          <a:bodyPr anchorCtr="0" anchor="t" bIns="83800" lIns="83800" spcFirstLastPara="1" rIns="83800" wrap="square" tIns="83800">
            <a:noAutofit/>
          </a:bodyPr>
          <a:lstStyle/>
          <a:p>
            <a:pPr indent="0" lvl="0" marL="0" marR="0" rtl="0" algn="ctr">
              <a:lnSpc>
                <a:spcPct val="100000"/>
              </a:lnSpc>
              <a:spcBef>
                <a:spcPts val="0"/>
              </a:spcBef>
              <a:spcAft>
                <a:spcPts val="0"/>
              </a:spcAft>
              <a:buClr>
                <a:srgbClr val="1F1C51"/>
              </a:buClr>
              <a:buSzPts val="6800"/>
              <a:buFont typeface="Viga"/>
              <a:buNone/>
            </a:pPr>
            <a:r>
              <a:rPr lang="en" sz="3000"/>
              <a:t>Solution </a:t>
            </a:r>
            <a:endParaRPr sz="3000"/>
          </a:p>
        </p:txBody>
      </p:sp>
      <p:sp>
        <p:nvSpPr>
          <p:cNvPr id="276" name="Google Shape;276;p45"/>
          <p:cNvSpPr txBox="1"/>
          <p:nvPr/>
        </p:nvSpPr>
        <p:spPr>
          <a:xfrm>
            <a:off x="434575" y="3340950"/>
            <a:ext cx="5597400" cy="763800"/>
          </a:xfrm>
          <a:prstGeom prst="rect">
            <a:avLst/>
          </a:prstGeom>
          <a:noFill/>
          <a:ln>
            <a:noFill/>
          </a:ln>
        </p:spPr>
        <p:txBody>
          <a:bodyPr anchorCtr="0" anchor="t" bIns="83800" lIns="83800" spcFirstLastPara="1" rIns="83800" wrap="square" tIns="83800">
            <a:noAutofit/>
          </a:bodyPr>
          <a:lstStyle/>
          <a:p>
            <a:pPr indent="0" lvl="0" marL="0" marR="0" rtl="0" algn="ctr">
              <a:lnSpc>
                <a:spcPct val="100000"/>
              </a:lnSpc>
              <a:spcBef>
                <a:spcPts val="0"/>
              </a:spcBef>
              <a:spcAft>
                <a:spcPts val="0"/>
              </a:spcAft>
              <a:buClr>
                <a:srgbClr val="1F1C51"/>
              </a:buClr>
              <a:buSzPts val="1500"/>
              <a:buFont typeface="DM Sans"/>
              <a:buNone/>
            </a:pPr>
            <a:r>
              <a:rPr b="0" i="0" lang="en" sz="1600" u="none" cap="none" strike="noStrike">
                <a:solidFill>
                  <a:srgbClr val="1F1C51"/>
                </a:solidFill>
                <a:latin typeface="Arial"/>
                <a:ea typeface="Arial"/>
                <a:cs typeface="Arial"/>
                <a:sym typeface="Arial"/>
              </a:rPr>
              <a:t>AI model that can detect the toxicity of the comment or sentence and allowing the server to prevents it from being sent.</a:t>
            </a:r>
            <a:endParaRPr b="0" i="0" sz="1000" u="none" cap="none" strike="noStrike">
              <a:solidFill>
                <a:srgbClr val="000000"/>
              </a:solidFill>
              <a:latin typeface="Arial"/>
              <a:ea typeface="Arial"/>
              <a:cs typeface="Arial"/>
              <a:sym typeface="Arial"/>
            </a:endParaRPr>
          </a:p>
        </p:txBody>
      </p:sp>
      <p:sp>
        <p:nvSpPr>
          <p:cNvPr id="277" name="Google Shape;277;p45"/>
          <p:cNvSpPr/>
          <p:nvPr/>
        </p:nvSpPr>
        <p:spPr>
          <a:xfrm>
            <a:off x="3587500" y="1493400"/>
            <a:ext cx="876000" cy="817500"/>
          </a:xfrm>
          <a:prstGeom prst="noSmoking">
            <a:avLst>
              <a:gd fmla="val 3322" name="adj"/>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6354650" y="311600"/>
            <a:ext cx="2532300" cy="1342800"/>
          </a:xfrm>
          <a:prstGeom prst="rect">
            <a:avLst/>
          </a:prstGeom>
          <a:noFill/>
          <a:ln>
            <a:noFill/>
          </a:ln>
        </p:spPr>
        <p:txBody>
          <a:bodyPr anchorCtr="0" anchor="t" bIns="83800" lIns="83800" spcFirstLastPara="1" rIns="83800" wrap="square" tIns="83800">
            <a:noAutofit/>
          </a:bodyPr>
          <a:lstStyle/>
          <a:p>
            <a:pPr indent="0" lvl="0" marL="0" rtl="0" algn="ctr">
              <a:lnSpc>
                <a:spcPct val="100000"/>
              </a:lnSpc>
              <a:spcBef>
                <a:spcPts val="0"/>
              </a:spcBef>
              <a:spcAft>
                <a:spcPts val="0"/>
              </a:spcAft>
              <a:buClr>
                <a:srgbClr val="1F1C51"/>
              </a:buClr>
              <a:buSzPts val="4100"/>
              <a:buFont typeface="Viga"/>
              <a:buNone/>
            </a:pPr>
            <a:r>
              <a:rPr lang="en" sz="3000"/>
              <a:t>The Used Data</a:t>
            </a:r>
            <a:endParaRPr sz="3000"/>
          </a:p>
          <a:p>
            <a:pPr indent="0" lvl="0" marL="0" rtl="0" algn="ctr">
              <a:lnSpc>
                <a:spcPct val="100000"/>
              </a:lnSpc>
              <a:spcBef>
                <a:spcPts val="0"/>
              </a:spcBef>
              <a:spcAft>
                <a:spcPts val="0"/>
              </a:spcAft>
              <a:buSzPts val="2800"/>
              <a:buNone/>
            </a:pPr>
            <a:r>
              <a:t/>
            </a:r>
            <a:endParaRPr/>
          </a:p>
        </p:txBody>
      </p:sp>
      <p:cxnSp>
        <p:nvCxnSpPr>
          <p:cNvPr id="283" name="Google Shape;283;p46"/>
          <p:cNvCxnSpPr>
            <a:stCxn id="284" idx="1"/>
            <a:endCxn id="285" idx="3"/>
          </p:cNvCxnSpPr>
          <p:nvPr/>
        </p:nvCxnSpPr>
        <p:spPr>
          <a:xfrm flipH="1">
            <a:off x="5391400" y="3606100"/>
            <a:ext cx="278400" cy="320100"/>
          </a:xfrm>
          <a:prstGeom prst="bentConnector3">
            <a:avLst>
              <a:gd fmla="val 49987" name="adj1"/>
            </a:avLst>
          </a:prstGeom>
          <a:noFill/>
          <a:ln cap="flat" cmpd="sng" w="9525">
            <a:solidFill>
              <a:srgbClr val="B3C3CE"/>
            </a:solidFill>
            <a:prstDash val="dash"/>
            <a:round/>
            <a:headEnd len="sm" w="sm" type="none"/>
            <a:tailEnd len="sm" w="sm" type="none"/>
          </a:ln>
        </p:spPr>
      </p:cxnSp>
      <p:sp>
        <p:nvSpPr>
          <p:cNvPr id="285" name="Google Shape;285;p46"/>
          <p:cNvSpPr/>
          <p:nvPr/>
        </p:nvSpPr>
        <p:spPr>
          <a:xfrm>
            <a:off x="3957475" y="3747950"/>
            <a:ext cx="1434000" cy="356400"/>
          </a:xfrm>
          <a:prstGeom prst="roundRect">
            <a:avLst>
              <a:gd fmla="val 16667" name="adj"/>
            </a:avLst>
          </a:prstGeom>
          <a:noFill/>
          <a:ln cap="flat" cmpd="sng" w="9525">
            <a:solidFill>
              <a:srgbClr val="B3C3CE"/>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900" u="none" cap="none" strike="noStrike">
                <a:solidFill>
                  <a:srgbClr val="40566D"/>
                </a:solidFill>
                <a:latin typeface="Arial"/>
                <a:ea typeface="Arial"/>
                <a:cs typeface="Arial"/>
                <a:sym typeface="Arial"/>
              </a:rPr>
              <a:t>It contains </a:t>
            </a:r>
            <a:r>
              <a:rPr b="0" i="0" lang="en" sz="1050" u="none" cap="none" strike="noStrike">
                <a:solidFill>
                  <a:srgbClr val="40566D"/>
                </a:solidFill>
                <a:latin typeface="Arial"/>
                <a:ea typeface="Arial"/>
                <a:cs typeface="Arial"/>
                <a:sym typeface="Arial"/>
              </a:rPr>
              <a:t>63812</a:t>
            </a:r>
            <a:r>
              <a:rPr b="0" i="0" lang="en" sz="900" u="none" cap="none" strike="noStrike">
                <a:solidFill>
                  <a:srgbClr val="40566D"/>
                </a:solidFill>
                <a:latin typeface="Arial"/>
                <a:ea typeface="Arial"/>
                <a:cs typeface="Arial"/>
                <a:sym typeface="Arial"/>
              </a:rPr>
              <a:t> rows and </a:t>
            </a:r>
            <a:r>
              <a:rPr b="0" i="0" lang="en" sz="1050" u="none" cap="none" strike="noStrike">
                <a:solidFill>
                  <a:srgbClr val="40566D"/>
                </a:solidFill>
                <a:latin typeface="Arial"/>
                <a:ea typeface="Arial"/>
                <a:cs typeface="Arial"/>
                <a:sym typeface="Arial"/>
              </a:rPr>
              <a:t>3</a:t>
            </a:r>
            <a:r>
              <a:rPr b="0" i="0" lang="en" sz="900" u="none" cap="none" strike="noStrike">
                <a:solidFill>
                  <a:srgbClr val="40566D"/>
                </a:solidFill>
                <a:latin typeface="Arial"/>
                <a:ea typeface="Arial"/>
                <a:cs typeface="Arial"/>
                <a:sym typeface="Arial"/>
              </a:rPr>
              <a:t> columns.</a:t>
            </a:r>
            <a:endParaRPr b="0" i="0" sz="1400" u="none" cap="none" strike="noStrike">
              <a:solidFill>
                <a:srgbClr val="40566D"/>
              </a:solidFill>
              <a:latin typeface="Arial"/>
              <a:ea typeface="Arial"/>
              <a:cs typeface="Arial"/>
              <a:sym typeface="Arial"/>
            </a:endParaRPr>
          </a:p>
        </p:txBody>
      </p:sp>
      <p:graphicFrame>
        <p:nvGraphicFramePr>
          <p:cNvPr id="286" name="Google Shape;286;p46"/>
          <p:cNvGraphicFramePr/>
          <p:nvPr/>
        </p:nvGraphicFramePr>
        <p:xfrm>
          <a:off x="405050" y="3552800"/>
          <a:ext cx="3000000" cy="3000000"/>
        </p:xfrm>
        <a:graphic>
          <a:graphicData uri="http://schemas.openxmlformats.org/drawingml/2006/table">
            <a:tbl>
              <a:tblPr>
                <a:noFill/>
                <a:tableStyleId>{73FE36F1-116C-48EA-8032-B3250D6EB947}</a:tableStyleId>
              </a:tblPr>
              <a:tblGrid>
                <a:gridCol w="1114575"/>
                <a:gridCol w="1114575"/>
                <a:gridCol w="1114575"/>
              </a:tblGrid>
              <a:tr h="337400">
                <a:tc>
                  <a:txBody>
                    <a:bodyPr/>
                    <a:lstStyle/>
                    <a:p>
                      <a:pPr indent="0" lvl="0" marL="0" marR="0" rtl="0" algn="ctr">
                        <a:lnSpc>
                          <a:spcPct val="137500"/>
                        </a:lnSpc>
                        <a:spcBef>
                          <a:spcPts val="0"/>
                        </a:spcBef>
                        <a:spcAft>
                          <a:spcPts val="0"/>
                        </a:spcAft>
                        <a:buClr>
                          <a:srgbClr val="000000"/>
                        </a:buClr>
                        <a:buSzPts val="600"/>
                        <a:buFont typeface="Arial"/>
                        <a:buNone/>
                      </a:pPr>
                      <a:r>
                        <a:rPr b="1" lang="en" sz="600" u="none" cap="none" strike="noStrike">
                          <a:solidFill>
                            <a:srgbClr val="445D73"/>
                          </a:solidFill>
                        </a:rPr>
                        <a:t>id</a:t>
                      </a:r>
                      <a:endParaRPr b="1" sz="600" u="none" cap="none" strike="noStrike">
                        <a:solidFill>
                          <a:srgbClr val="445D73"/>
                        </a:solidFill>
                      </a:endParaRPr>
                    </a:p>
                    <a:p>
                      <a:pPr indent="0" lvl="0" marL="0" marR="0" rtl="0" algn="ctr">
                        <a:lnSpc>
                          <a:spcPct val="137500"/>
                        </a:lnSpc>
                        <a:spcBef>
                          <a:spcPts val="0"/>
                        </a:spcBef>
                        <a:spcAft>
                          <a:spcPts val="0"/>
                        </a:spcAft>
                        <a:buClr>
                          <a:srgbClr val="000000"/>
                        </a:buClr>
                        <a:buSzPts val="600"/>
                        <a:buFont typeface="Arial"/>
                        <a:buNone/>
                      </a:pPr>
                      <a:r>
                        <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600"/>
                        <a:buFont typeface="Arial"/>
                        <a:buNone/>
                      </a:pPr>
                      <a:r>
                        <a:rPr b="1" lang="en" sz="600" u="none" cap="none" strike="noStrike">
                          <a:solidFill>
                            <a:srgbClr val="445D73"/>
                          </a:solidFill>
                        </a:rPr>
                        <a:t>content</a:t>
                      </a:r>
                      <a:endParaRPr b="1" sz="600" u="none" cap="none" strike="noStrike">
                        <a:solidFill>
                          <a:srgbClr val="445D73"/>
                        </a:solidFill>
                      </a:endParaRPr>
                    </a:p>
                    <a:p>
                      <a:pPr indent="0" lvl="0" marL="0" marR="0" rtl="0" algn="ctr">
                        <a:lnSpc>
                          <a:spcPct val="137500"/>
                        </a:lnSpc>
                        <a:spcBef>
                          <a:spcPts val="0"/>
                        </a:spcBef>
                        <a:spcAft>
                          <a:spcPts val="0"/>
                        </a:spcAft>
                        <a:buClr>
                          <a:srgbClr val="000000"/>
                        </a:buClr>
                        <a:buSzPts val="600"/>
                        <a:buFont typeface="Arial"/>
                        <a:buNone/>
                      </a:pPr>
                      <a:r>
                        <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600"/>
                        <a:buFont typeface="Arial"/>
                        <a:buNone/>
                      </a:pPr>
                      <a:r>
                        <a:rPr b="1" lang="en" sz="600" u="none" cap="none" strike="noStrike">
                          <a:solidFill>
                            <a:srgbClr val="445D73"/>
                          </a:solidFill>
                        </a:rPr>
                        <a:t>lang</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276725">
                <a:tc>
                  <a:txBody>
                    <a:bodyPr/>
                    <a:lstStyle/>
                    <a:p>
                      <a:pPr indent="0" lvl="0" marL="0" marR="0" rtl="0" algn="ctr">
                        <a:lnSpc>
                          <a:spcPct val="100000"/>
                        </a:lnSpc>
                        <a:spcBef>
                          <a:spcPts val="0"/>
                        </a:spcBef>
                        <a:spcAft>
                          <a:spcPts val="0"/>
                        </a:spcAft>
                        <a:buClr>
                          <a:srgbClr val="000000"/>
                        </a:buClr>
                        <a:buSzPts val="600"/>
                        <a:buFont typeface="Arial"/>
                        <a:buNone/>
                      </a:pPr>
                      <a:r>
                        <a:rPr b="1" lang="en" sz="600" u="none" cap="none" strike="noStrike">
                          <a:solidFill>
                            <a:srgbClr val="445D73"/>
                          </a:solidFill>
                        </a:rPr>
                        <a:t>ID</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b="1" lang="en" sz="600" u="none" cap="none" strike="noStrike">
                          <a:solidFill>
                            <a:srgbClr val="445D73"/>
                          </a:solidFill>
                          <a:latin typeface="Helvetica Neue"/>
                          <a:ea typeface="Helvetica Neue"/>
                          <a:cs typeface="Helvetica Neue"/>
                          <a:sym typeface="Helvetica Neue"/>
                        </a:rPr>
                        <a:t>String</a:t>
                      </a:r>
                      <a:endParaRPr b="1" sz="14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b="1" lang="en" sz="600" u="none" cap="none" strike="noStrike">
                          <a:solidFill>
                            <a:srgbClr val="445D73"/>
                          </a:solidFill>
                          <a:latin typeface="Helvetica Neue"/>
                          <a:ea typeface="Helvetica Neue"/>
                          <a:cs typeface="Helvetica Neue"/>
                          <a:sym typeface="Helvetica Neue"/>
                        </a:rPr>
                        <a:t>String</a:t>
                      </a:r>
                      <a:endParaRPr b="1" sz="14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bl>
          </a:graphicData>
        </a:graphic>
      </p:graphicFrame>
      <p:cxnSp>
        <p:nvCxnSpPr>
          <p:cNvPr id="287" name="Google Shape;287;p46"/>
          <p:cNvCxnSpPr>
            <a:endCxn id="288" idx="3"/>
          </p:cNvCxnSpPr>
          <p:nvPr/>
        </p:nvCxnSpPr>
        <p:spPr>
          <a:xfrm flipH="1" rot="5400000">
            <a:off x="5130175" y="1668225"/>
            <a:ext cx="1426800" cy="904200"/>
          </a:xfrm>
          <a:prstGeom prst="bentConnector2">
            <a:avLst/>
          </a:prstGeom>
          <a:noFill/>
          <a:ln cap="flat" cmpd="sng" w="9525">
            <a:solidFill>
              <a:srgbClr val="B3C3CE"/>
            </a:solidFill>
            <a:prstDash val="dash"/>
            <a:round/>
            <a:headEnd len="sm" w="sm" type="none"/>
            <a:tailEnd len="sm" w="sm" type="none"/>
          </a:ln>
        </p:spPr>
      </p:cxnSp>
      <p:sp>
        <p:nvSpPr>
          <p:cNvPr id="289" name="Google Shape;289;p46"/>
          <p:cNvSpPr txBox="1"/>
          <p:nvPr/>
        </p:nvSpPr>
        <p:spPr>
          <a:xfrm>
            <a:off x="1240975" y="218975"/>
            <a:ext cx="1695000" cy="3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994A9"/>
                </a:solidFill>
                <a:latin typeface="Arial"/>
                <a:ea typeface="Arial"/>
                <a:cs typeface="Arial"/>
                <a:sym typeface="Arial"/>
              </a:rPr>
              <a:t>Training Dataset</a:t>
            </a:r>
            <a:endParaRPr b="0" i="0" sz="1400" u="none" cap="none" strike="noStrike">
              <a:solidFill>
                <a:srgbClr val="7994A9"/>
              </a:solidFill>
              <a:latin typeface="Arial"/>
              <a:ea typeface="Arial"/>
              <a:cs typeface="Arial"/>
              <a:sym typeface="Arial"/>
            </a:endParaRPr>
          </a:p>
        </p:txBody>
      </p:sp>
      <p:sp>
        <p:nvSpPr>
          <p:cNvPr id="288" name="Google Shape;288;p46"/>
          <p:cNvSpPr/>
          <p:nvPr/>
        </p:nvSpPr>
        <p:spPr>
          <a:xfrm>
            <a:off x="3957475" y="1220025"/>
            <a:ext cx="1434000" cy="373800"/>
          </a:xfrm>
          <a:prstGeom prst="roundRect">
            <a:avLst>
              <a:gd fmla="val 16667" name="adj"/>
            </a:avLst>
          </a:prstGeom>
          <a:solidFill>
            <a:srgbClr val="FFFFFF"/>
          </a:solidFill>
          <a:ln cap="flat" cmpd="sng" w="9525">
            <a:solidFill>
              <a:srgbClr val="B3C3CE"/>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40566D"/>
                </a:solidFill>
                <a:latin typeface="Arial"/>
                <a:ea typeface="Arial"/>
                <a:cs typeface="Arial"/>
                <a:sym typeface="Arial"/>
              </a:rPr>
              <a:t>It contains 223549 rows and 8 columns.</a:t>
            </a:r>
            <a:endParaRPr b="0" i="0" sz="900" u="none" cap="none" strike="noStrike">
              <a:solidFill>
                <a:srgbClr val="40566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 </a:t>
            </a:r>
            <a:endParaRPr b="0" i="0" sz="900" u="none" cap="none" strike="noStrike">
              <a:solidFill>
                <a:srgbClr val="000000"/>
              </a:solidFill>
              <a:latin typeface="Arial"/>
              <a:ea typeface="Arial"/>
              <a:cs typeface="Arial"/>
              <a:sym typeface="Arial"/>
            </a:endParaRPr>
          </a:p>
        </p:txBody>
      </p:sp>
      <p:pic>
        <p:nvPicPr>
          <p:cNvPr id="284" name="Google Shape;284;p46"/>
          <p:cNvPicPr preferRelativeResize="0"/>
          <p:nvPr/>
        </p:nvPicPr>
        <p:blipFill rotWithShape="1">
          <a:blip r:embed="rId3">
            <a:alphaModFix/>
          </a:blip>
          <a:srcRect b="0" l="9958" r="0" t="8164"/>
          <a:stretch/>
        </p:blipFill>
        <p:spPr>
          <a:xfrm>
            <a:off x="5669800" y="2068700"/>
            <a:ext cx="3474199" cy="3074800"/>
          </a:xfrm>
          <a:prstGeom prst="rect">
            <a:avLst/>
          </a:prstGeom>
          <a:noFill/>
          <a:ln>
            <a:noFill/>
          </a:ln>
        </p:spPr>
      </p:pic>
      <p:cxnSp>
        <p:nvCxnSpPr>
          <p:cNvPr id="290" name="Google Shape;290;p46"/>
          <p:cNvCxnSpPr/>
          <p:nvPr/>
        </p:nvCxnSpPr>
        <p:spPr>
          <a:xfrm>
            <a:off x="5217825" y="2711900"/>
            <a:ext cx="478200" cy="373800"/>
          </a:xfrm>
          <a:prstGeom prst="bentConnector3">
            <a:avLst>
              <a:gd fmla="val 50000" name="adj1"/>
            </a:avLst>
          </a:prstGeom>
          <a:noFill/>
          <a:ln cap="flat" cmpd="sng" w="9525">
            <a:solidFill>
              <a:srgbClr val="B3C3CE"/>
            </a:solidFill>
            <a:prstDash val="dash"/>
            <a:round/>
            <a:headEnd len="sm" w="sm" type="none"/>
            <a:tailEnd len="sm" w="sm" type="none"/>
          </a:ln>
        </p:spPr>
      </p:cxnSp>
      <p:sp>
        <p:nvSpPr>
          <p:cNvPr id="291" name="Google Shape;291;p46"/>
          <p:cNvSpPr/>
          <p:nvPr/>
        </p:nvSpPr>
        <p:spPr>
          <a:xfrm>
            <a:off x="3957475" y="2516000"/>
            <a:ext cx="1434000" cy="356400"/>
          </a:xfrm>
          <a:prstGeom prst="roundRect">
            <a:avLst>
              <a:gd fmla="val 16667" name="adj"/>
            </a:avLst>
          </a:prstGeom>
          <a:solidFill>
            <a:srgbClr val="FFFFFF"/>
          </a:solidFill>
          <a:ln cap="flat" cmpd="sng" w="9525">
            <a:solidFill>
              <a:srgbClr val="B3C3CE"/>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900" u="none" cap="none" strike="noStrike">
                <a:solidFill>
                  <a:srgbClr val="40566D"/>
                </a:solidFill>
                <a:latin typeface="Arial"/>
                <a:ea typeface="Arial"/>
                <a:cs typeface="Arial"/>
                <a:sym typeface="Arial"/>
              </a:rPr>
              <a:t>It contains </a:t>
            </a:r>
            <a:r>
              <a:rPr b="0" i="0" lang="en" sz="1050" u="none" cap="none" strike="noStrike">
                <a:solidFill>
                  <a:srgbClr val="40566D"/>
                </a:solidFill>
                <a:latin typeface="Arial"/>
                <a:ea typeface="Arial"/>
                <a:cs typeface="Arial"/>
                <a:sym typeface="Arial"/>
              </a:rPr>
              <a:t>8000</a:t>
            </a:r>
            <a:r>
              <a:rPr b="0" i="0" lang="en" sz="900" u="none" cap="none" strike="noStrike">
                <a:solidFill>
                  <a:srgbClr val="40566D"/>
                </a:solidFill>
                <a:latin typeface="Arial"/>
                <a:ea typeface="Arial"/>
                <a:cs typeface="Arial"/>
                <a:sym typeface="Arial"/>
              </a:rPr>
              <a:t> rows and </a:t>
            </a:r>
            <a:r>
              <a:rPr b="0" i="0" lang="en" sz="1050" u="none" cap="none" strike="noStrike">
                <a:solidFill>
                  <a:srgbClr val="40566D"/>
                </a:solidFill>
                <a:latin typeface="Arial"/>
                <a:ea typeface="Arial"/>
                <a:cs typeface="Arial"/>
                <a:sym typeface="Arial"/>
              </a:rPr>
              <a:t>4</a:t>
            </a:r>
            <a:r>
              <a:rPr b="0" i="0" lang="en" sz="900" u="none" cap="none" strike="noStrike">
                <a:solidFill>
                  <a:srgbClr val="40566D"/>
                </a:solidFill>
                <a:latin typeface="Arial"/>
                <a:ea typeface="Arial"/>
                <a:cs typeface="Arial"/>
                <a:sym typeface="Arial"/>
              </a:rPr>
              <a:t> columns.</a:t>
            </a:r>
            <a:endParaRPr b="0" i="0" sz="1050" u="none" cap="none" strike="noStrike">
              <a:solidFill>
                <a:srgbClr val="40566D"/>
              </a:solidFill>
              <a:highlight>
                <a:srgbClr val="FFFFFF"/>
              </a:highlight>
              <a:latin typeface="Arial"/>
              <a:ea typeface="Arial"/>
              <a:cs typeface="Arial"/>
              <a:sym typeface="Arial"/>
            </a:endParaRPr>
          </a:p>
        </p:txBody>
      </p:sp>
      <p:graphicFrame>
        <p:nvGraphicFramePr>
          <p:cNvPr id="292" name="Google Shape;292;p46"/>
          <p:cNvGraphicFramePr/>
          <p:nvPr/>
        </p:nvGraphicFramePr>
        <p:xfrm>
          <a:off x="405050" y="2068700"/>
          <a:ext cx="3000000" cy="3000000"/>
        </p:xfrm>
        <a:graphic>
          <a:graphicData uri="http://schemas.openxmlformats.org/drawingml/2006/table">
            <a:tbl>
              <a:tblPr>
                <a:noFill/>
                <a:tableStyleId>{73FE36F1-116C-48EA-8032-B3250D6EB947}</a:tableStyleId>
              </a:tblPr>
              <a:tblGrid>
                <a:gridCol w="835925"/>
                <a:gridCol w="835925"/>
                <a:gridCol w="835925"/>
                <a:gridCol w="835925"/>
              </a:tblGrid>
              <a:tr h="367025">
                <a:tc>
                  <a:txBody>
                    <a:bodyPr/>
                    <a:lstStyle/>
                    <a:p>
                      <a:pPr indent="0" lvl="0" marL="0" marR="0" rtl="0" algn="ctr">
                        <a:lnSpc>
                          <a:spcPct val="137500"/>
                        </a:lnSpc>
                        <a:spcBef>
                          <a:spcPts val="0"/>
                        </a:spcBef>
                        <a:spcAft>
                          <a:spcPts val="0"/>
                        </a:spcAft>
                        <a:buClr>
                          <a:srgbClr val="000000"/>
                        </a:buClr>
                        <a:buSzPts val="600"/>
                        <a:buFont typeface="Arial"/>
                        <a:buNone/>
                      </a:pPr>
                      <a:r>
                        <a:rPr b="1" lang="en" sz="600" u="none" cap="none" strike="noStrike">
                          <a:solidFill>
                            <a:srgbClr val="445D73"/>
                          </a:solidFill>
                        </a:rPr>
                        <a:t>id</a:t>
                      </a:r>
                      <a:endParaRPr b="1" sz="600" u="none" cap="none" strike="noStrike">
                        <a:solidFill>
                          <a:srgbClr val="445D73"/>
                        </a:solidFill>
                      </a:endParaRPr>
                    </a:p>
                    <a:p>
                      <a:pPr indent="0" lvl="0" marL="0" marR="0" rtl="0" algn="ctr">
                        <a:lnSpc>
                          <a:spcPct val="137500"/>
                        </a:lnSpc>
                        <a:spcBef>
                          <a:spcPts val="0"/>
                        </a:spcBef>
                        <a:spcAft>
                          <a:spcPts val="0"/>
                        </a:spcAft>
                        <a:buClr>
                          <a:srgbClr val="000000"/>
                        </a:buClr>
                        <a:buSzPts val="600"/>
                        <a:buFont typeface="Arial"/>
                        <a:buNone/>
                      </a:pPr>
                      <a:r>
                        <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600"/>
                        <a:buFont typeface="Arial"/>
                        <a:buNone/>
                      </a:pPr>
                      <a:r>
                        <a:rPr b="1" lang="en" sz="600" u="none" cap="none" strike="noStrike">
                          <a:solidFill>
                            <a:srgbClr val="445D73"/>
                          </a:solidFill>
                        </a:rPr>
                        <a:t>comment_text</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600"/>
                        <a:buFont typeface="Arial"/>
                        <a:buNone/>
                      </a:pPr>
                      <a:r>
                        <a:rPr b="1" lang="en" sz="600" u="none" cap="none" strike="noStrike">
                          <a:solidFill>
                            <a:srgbClr val="445D73"/>
                          </a:solidFill>
                        </a:rPr>
                        <a:t>lang</a:t>
                      </a:r>
                      <a:endParaRPr b="1" sz="600" u="none" cap="none" strike="noStrike">
                        <a:solidFill>
                          <a:srgbClr val="445D73"/>
                        </a:solidFill>
                      </a:endParaRPr>
                    </a:p>
                    <a:p>
                      <a:pPr indent="0" lvl="0" marL="0" marR="0" rtl="0" algn="ctr">
                        <a:lnSpc>
                          <a:spcPct val="137500"/>
                        </a:lnSpc>
                        <a:spcBef>
                          <a:spcPts val="0"/>
                        </a:spcBef>
                        <a:spcAft>
                          <a:spcPts val="0"/>
                        </a:spcAft>
                        <a:buClr>
                          <a:srgbClr val="000000"/>
                        </a:buClr>
                        <a:buSzPts val="600"/>
                        <a:buFont typeface="Arial"/>
                        <a:buNone/>
                      </a:pPr>
                      <a:r>
                        <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600"/>
                        <a:buFont typeface="Arial"/>
                        <a:buNone/>
                      </a:pPr>
                      <a:r>
                        <a:rPr b="1" lang="en" sz="600" u="none" cap="none" strike="noStrike">
                          <a:solidFill>
                            <a:srgbClr val="445D73"/>
                          </a:solidFill>
                        </a:rPr>
                        <a:t>toxic</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448250">
                <a:tc>
                  <a:txBody>
                    <a:bodyPr/>
                    <a:lstStyle/>
                    <a:p>
                      <a:pPr indent="0" lvl="0" marL="0" marR="0" rtl="0" algn="ctr">
                        <a:lnSpc>
                          <a:spcPct val="100000"/>
                        </a:lnSpc>
                        <a:spcBef>
                          <a:spcPts val="0"/>
                        </a:spcBef>
                        <a:spcAft>
                          <a:spcPts val="0"/>
                        </a:spcAft>
                        <a:buClr>
                          <a:schemeClr val="dk1"/>
                        </a:buClr>
                        <a:buSzPts val="1100"/>
                        <a:buFont typeface="Arial"/>
                        <a:buNone/>
                      </a:pPr>
                      <a:r>
                        <a:rPr b="1" lang="en" sz="600" u="none" cap="none" strike="noStrike">
                          <a:solidFill>
                            <a:srgbClr val="445D73"/>
                          </a:solidFill>
                        </a:rPr>
                        <a:t>ID</a:t>
                      </a:r>
                      <a:endParaRPr sz="14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600"/>
                        <a:buFont typeface="Arial"/>
                        <a:buNone/>
                      </a:pPr>
                      <a:r>
                        <a:rPr b="1" lang="en" sz="600" u="none" cap="none" strike="noStrike">
                          <a:solidFill>
                            <a:srgbClr val="445D73"/>
                          </a:solidFill>
                          <a:latin typeface="Helvetica Neue"/>
                          <a:ea typeface="Helvetica Neue"/>
                          <a:cs typeface="Helvetica Neue"/>
                          <a:sym typeface="Helvetica Neue"/>
                        </a:rPr>
                        <a:t>String</a:t>
                      </a:r>
                      <a:endParaRPr b="1" sz="14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600"/>
                        <a:buFont typeface="Arial"/>
                        <a:buNone/>
                      </a:pPr>
                      <a:r>
                        <a:rPr b="1" lang="en" sz="600" u="none" cap="none" strike="noStrike">
                          <a:solidFill>
                            <a:srgbClr val="445D73"/>
                          </a:solidFill>
                          <a:latin typeface="Helvetica Neue"/>
                          <a:ea typeface="Helvetica Neue"/>
                          <a:cs typeface="Helvetica Neue"/>
                          <a:sym typeface="Helvetica Neue"/>
                        </a:rPr>
                        <a:t>String</a:t>
                      </a:r>
                      <a:endParaRPr b="1" sz="14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b="1" lang="en" sz="600" u="none" cap="none" strike="noStrike">
                          <a:solidFill>
                            <a:srgbClr val="445D73"/>
                          </a:solidFill>
                          <a:latin typeface="Helvetica Neue"/>
                          <a:ea typeface="Helvetica Neue"/>
                          <a:cs typeface="Helvetica Neue"/>
                          <a:sym typeface="Helvetica Neue"/>
                        </a:rPr>
                        <a:t>Integer</a:t>
                      </a:r>
                      <a:endParaRPr b="1" sz="600" u="none" cap="none" strike="noStrike">
                        <a:solidFill>
                          <a:srgbClr val="445D73"/>
                        </a:solidFill>
                      </a:endParaRPr>
                    </a:p>
                    <a:p>
                      <a:pPr indent="0" lvl="0" marL="0" marR="0" rtl="0" algn="l">
                        <a:lnSpc>
                          <a:spcPct val="100000"/>
                        </a:lnSpc>
                        <a:spcBef>
                          <a:spcPts val="200"/>
                        </a:spcBef>
                        <a:spcAft>
                          <a:spcPts val="0"/>
                        </a:spcAft>
                        <a:buClr>
                          <a:srgbClr val="000000"/>
                        </a:buClr>
                        <a:buSzPts val="1400"/>
                        <a:buFont typeface="Arial"/>
                        <a:buNone/>
                      </a:pPr>
                      <a:r>
                        <a:t/>
                      </a:r>
                      <a:endParaRPr sz="14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bl>
          </a:graphicData>
        </a:graphic>
      </p:graphicFrame>
      <p:cxnSp>
        <p:nvCxnSpPr>
          <p:cNvPr id="293" name="Google Shape;293;p46"/>
          <p:cNvCxnSpPr>
            <a:endCxn id="288" idx="1"/>
          </p:cNvCxnSpPr>
          <p:nvPr/>
        </p:nvCxnSpPr>
        <p:spPr>
          <a:xfrm>
            <a:off x="3705475" y="1234125"/>
            <a:ext cx="252000" cy="172800"/>
          </a:xfrm>
          <a:prstGeom prst="bentConnector3">
            <a:avLst>
              <a:gd fmla="val 50000" name="adj1"/>
            </a:avLst>
          </a:prstGeom>
          <a:noFill/>
          <a:ln cap="flat" cmpd="sng" w="9525">
            <a:solidFill>
              <a:srgbClr val="9E9E9E"/>
            </a:solidFill>
            <a:prstDash val="dash"/>
            <a:round/>
            <a:headEnd len="sm" w="sm" type="none"/>
            <a:tailEnd len="sm" w="sm" type="none"/>
          </a:ln>
        </p:spPr>
      </p:cxnSp>
      <p:cxnSp>
        <p:nvCxnSpPr>
          <p:cNvPr id="294" name="Google Shape;294;p46"/>
          <p:cNvCxnSpPr/>
          <p:nvPr/>
        </p:nvCxnSpPr>
        <p:spPr>
          <a:xfrm flipH="1" rot="-5400000">
            <a:off x="3721275" y="2513525"/>
            <a:ext cx="263700" cy="208500"/>
          </a:xfrm>
          <a:prstGeom prst="bentConnector3">
            <a:avLst>
              <a:gd fmla="val 50000" name="adj1"/>
            </a:avLst>
          </a:prstGeom>
          <a:noFill/>
          <a:ln cap="flat" cmpd="sng" w="9525">
            <a:solidFill>
              <a:srgbClr val="9E9E9E"/>
            </a:solidFill>
            <a:prstDash val="dash"/>
            <a:round/>
            <a:headEnd len="sm" w="sm" type="none"/>
            <a:tailEnd len="sm" w="sm" type="none"/>
          </a:ln>
        </p:spPr>
      </p:cxnSp>
      <p:cxnSp>
        <p:nvCxnSpPr>
          <p:cNvPr id="295" name="Google Shape;295;p46"/>
          <p:cNvCxnSpPr/>
          <p:nvPr/>
        </p:nvCxnSpPr>
        <p:spPr>
          <a:xfrm flipH="1" rot="-5400000">
            <a:off x="3721275" y="3775550"/>
            <a:ext cx="263700" cy="208500"/>
          </a:xfrm>
          <a:prstGeom prst="bentConnector3">
            <a:avLst>
              <a:gd fmla="val 50000" name="adj1"/>
            </a:avLst>
          </a:prstGeom>
          <a:noFill/>
          <a:ln cap="flat" cmpd="sng" w="9525">
            <a:solidFill>
              <a:srgbClr val="9E9E9E"/>
            </a:solidFill>
            <a:prstDash val="dash"/>
            <a:round/>
            <a:headEnd len="sm" w="sm" type="none"/>
            <a:tailEnd len="sm" w="sm" type="none"/>
          </a:ln>
        </p:spPr>
      </p:cxnSp>
      <p:graphicFrame>
        <p:nvGraphicFramePr>
          <p:cNvPr id="296" name="Google Shape;296;p46"/>
          <p:cNvGraphicFramePr/>
          <p:nvPr/>
        </p:nvGraphicFramePr>
        <p:xfrm>
          <a:off x="443113" y="575375"/>
          <a:ext cx="3000000" cy="3000000"/>
        </p:xfrm>
        <a:graphic>
          <a:graphicData uri="http://schemas.openxmlformats.org/drawingml/2006/table">
            <a:tbl>
              <a:tblPr>
                <a:noFill/>
                <a:tableStyleId>{73FE36F1-116C-48EA-8032-B3250D6EB947}</a:tableStyleId>
              </a:tblPr>
              <a:tblGrid>
                <a:gridCol w="466800"/>
                <a:gridCol w="466800"/>
                <a:gridCol w="466800"/>
                <a:gridCol w="466800"/>
                <a:gridCol w="466800"/>
                <a:gridCol w="466800"/>
                <a:gridCol w="466800"/>
              </a:tblGrid>
              <a:tr h="339125">
                <a:tc>
                  <a:txBody>
                    <a:bodyPr/>
                    <a:lstStyle/>
                    <a:p>
                      <a:pPr indent="0" lvl="0" marL="0" marR="0" rtl="0" algn="ctr">
                        <a:lnSpc>
                          <a:spcPct val="137500"/>
                        </a:lnSpc>
                        <a:spcBef>
                          <a:spcPts val="0"/>
                        </a:spcBef>
                        <a:spcAft>
                          <a:spcPts val="0"/>
                        </a:spcAft>
                        <a:buClr>
                          <a:srgbClr val="000000"/>
                        </a:buClr>
                        <a:buSzPts val="500"/>
                        <a:buFont typeface="Arial"/>
                        <a:buNone/>
                      </a:pPr>
                      <a:r>
                        <a:rPr b="1" lang="en" sz="500" u="none" cap="none" strike="noStrike">
                          <a:solidFill>
                            <a:srgbClr val="445D73"/>
                          </a:solidFill>
                        </a:rPr>
                        <a:t>comment_text</a:t>
                      </a:r>
                      <a:endParaRPr b="1" sz="5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500"/>
                        <a:buFont typeface="Arial"/>
                        <a:buNone/>
                      </a:pPr>
                      <a:r>
                        <a:rPr b="1" lang="en" sz="500" u="none" cap="none" strike="noStrike">
                          <a:solidFill>
                            <a:srgbClr val="445D73"/>
                          </a:solidFill>
                        </a:rPr>
                        <a:t>toxic</a:t>
                      </a:r>
                      <a:endParaRPr b="1" sz="5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500"/>
                        <a:buFont typeface="Arial"/>
                        <a:buNone/>
                      </a:pPr>
                      <a:r>
                        <a:rPr b="1" lang="en" sz="500" u="none" cap="none" strike="noStrike">
                          <a:solidFill>
                            <a:srgbClr val="445D73"/>
                          </a:solidFill>
                        </a:rPr>
                        <a:t>severe_toxic</a:t>
                      </a:r>
                      <a:endParaRPr b="1" sz="5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500"/>
                        <a:buFont typeface="Arial"/>
                        <a:buNone/>
                      </a:pPr>
                      <a:r>
                        <a:rPr b="1" lang="en" sz="500" u="none" cap="none" strike="noStrike">
                          <a:solidFill>
                            <a:srgbClr val="445D73"/>
                          </a:solidFill>
                        </a:rPr>
                        <a:t>obscene</a:t>
                      </a:r>
                      <a:endParaRPr b="1" sz="5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500"/>
                        <a:buFont typeface="Arial"/>
                        <a:buNone/>
                      </a:pPr>
                      <a:r>
                        <a:rPr b="1" lang="en" sz="500" u="none" cap="none" strike="noStrike">
                          <a:solidFill>
                            <a:srgbClr val="445D73"/>
                          </a:solidFill>
                        </a:rPr>
                        <a:t>threat</a:t>
                      </a:r>
                      <a:endParaRPr b="1" sz="5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500"/>
                        <a:buFont typeface="Arial"/>
                        <a:buNone/>
                      </a:pPr>
                      <a:r>
                        <a:rPr b="1" lang="en" sz="500" u="none" cap="none" strike="noStrike">
                          <a:solidFill>
                            <a:srgbClr val="445D73"/>
                          </a:solidFill>
                        </a:rPr>
                        <a:t>insult</a:t>
                      </a:r>
                      <a:endParaRPr b="1" sz="5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37500"/>
                        </a:lnSpc>
                        <a:spcBef>
                          <a:spcPts val="0"/>
                        </a:spcBef>
                        <a:spcAft>
                          <a:spcPts val="0"/>
                        </a:spcAft>
                        <a:buClr>
                          <a:srgbClr val="000000"/>
                        </a:buClr>
                        <a:buSzPts val="500"/>
                        <a:buFont typeface="Arial"/>
                        <a:buNone/>
                      </a:pPr>
                      <a:r>
                        <a:rPr b="1" lang="en" sz="500" u="none" cap="none" strike="noStrike">
                          <a:solidFill>
                            <a:srgbClr val="445D73"/>
                          </a:solidFill>
                        </a:rPr>
                        <a:t>identity_hate</a:t>
                      </a:r>
                      <a:endParaRPr b="1" sz="5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422875">
                <a:tc>
                  <a:txBody>
                    <a:bodyPr/>
                    <a:lstStyle/>
                    <a:p>
                      <a:pPr indent="0" lvl="0" marL="0" marR="0" rtl="0" algn="l">
                        <a:lnSpc>
                          <a:spcPct val="115000"/>
                        </a:lnSpc>
                        <a:spcBef>
                          <a:spcPts val="0"/>
                        </a:spcBef>
                        <a:spcAft>
                          <a:spcPts val="0"/>
                        </a:spcAft>
                        <a:buClr>
                          <a:srgbClr val="000000"/>
                        </a:buClr>
                        <a:buSzPts val="600"/>
                        <a:buFont typeface="Arial"/>
                        <a:buNone/>
                      </a:pPr>
                      <a:r>
                        <a:rPr b="1" lang="en" sz="600" u="none" cap="none" strike="noStrike">
                          <a:solidFill>
                            <a:srgbClr val="445D73"/>
                          </a:solidFill>
                          <a:latin typeface="Helvetica Neue"/>
                          <a:ea typeface="Helvetica Neue"/>
                          <a:cs typeface="Helvetica Neue"/>
                          <a:sym typeface="Helvetica Neue"/>
                        </a:rPr>
                        <a:t>String</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b="1" lang="en" sz="600" u="none" cap="none" strike="noStrike">
                          <a:solidFill>
                            <a:srgbClr val="445D73"/>
                          </a:solidFill>
                          <a:latin typeface="Helvetica Neue"/>
                          <a:ea typeface="Helvetica Neue"/>
                          <a:cs typeface="Helvetica Neue"/>
                          <a:sym typeface="Helvetica Neue"/>
                        </a:rPr>
                        <a:t>Integer</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b="1" lang="en" sz="600" u="none" cap="none" strike="noStrike">
                          <a:solidFill>
                            <a:srgbClr val="445D73"/>
                          </a:solidFill>
                          <a:latin typeface="Helvetica Neue"/>
                          <a:ea typeface="Helvetica Neue"/>
                          <a:cs typeface="Helvetica Neue"/>
                          <a:sym typeface="Helvetica Neue"/>
                        </a:rPr>
                        <a:t>Integer</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b="1" lang="en" sz="600" u="none" cap="none" strike="noStrike">
                          <a:solidFill>
                            <a:srgbClr val="445D73"/>
                          </a:solidFill>
                          <a:latin typeface="Helvetica Neue"/>
                          <a:ea typeface="Helvetica Neue"/>
                          <a:cs typeface="Helvetica Neue"/>
                          <a:sym typeface="Helvetica Neue"/>
                        </a:rPr>
                        <a:t>Integer</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b="1" lang="en" sz="600" u="none" cap="none" strike="noStrike">
                          <a:solidFill>
                            <a:srgbClr val="445D73"/>
                          </a:solidFill>
                          <a:latin typeface="Helvetica Neue"/>
                          <a:ea typeface="Helvetica Neue"/>
                          <a:cs typeface="Helvetica Neue"/>
                          <a:sym typeface="Helvetica Neue"/>
                        </a:rPr>
                        <a:t>Integer</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b="1" lang="en" sz="600" u="none" cap="none" strike="noStrike">
                          <a:solidFill>
                            <a:srgbClr val="445D73"/>
                          </a:solidFill>
                          <a:latin typeface="Helvetica Neue"/>
                          <a:ea typeface="Helvetica Neue"/>
                          <a:cs typeface="Helvetica Neue"/>
                          <a:sym typeface="Helvetica Neue"/>
                        </a:rPr>
                        <a:t>Integer</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600"/>
                        <a:buFont typeface="Arial"/>
                        <a:buNone/>
                      </a:pPr>
                      <a:r>
                        <a:rPr b="1" lang="en" sz="600" u="none" cap="none" strike="noStrike">
                          <a:solidFill>
                            <a:srgbClr val="445D73"/>
                          </a:solidFill>
                          <a:latin typeface="Helvetica Neue"/>
                          <a:ea typeface="Helvetica Neue"/>
                          <a:cs typeface="Helvetica Neue"/>
                          <a:sym typeface="Helvetica Neue"/>
                        </a:rPr>
                        <a:t>Integer</a:t>
                      </a:r>
                      <a:endParaRPr b="1" sz="600" u="none" cap="none" strike="noStrike">
                        <a:solidFill>
                          <a:srgbClr val="445D73"/>
                        </a:solidFill>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bl>
          </a:graphicData>
        </a:graphic>
      </p:graphicFrame>
      <p:sp>
        <p:nvSpPr>
          <p:cNvPr id="297" name="Google Shape;297;p46"/>
          <p:cNvSpPr txBox="1"/>
          <p:nvPr/>
        </p:nvSpPr>
        <p:spPr>
          <a:xfrm>
            <a:off x="1240975" y="1712300"/>
            <a:ext cx="1695000" cy="3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994A9"/>
                </a:solidFill>
                <a:highlight>
                  <a:srgbClr val="FFFFFF"/>
                </a:highlight>
                <a:latin typeface="Arial"/>
                <a:ea typeface="Arial"/>
                <a:cs typeface="Arial"/>
                <a:sym typeface="Arial"/>
              </a:rPr>
              <a:t>Validation</a:t>
            </a:r>
            <a:r>
              <a:rPr b="0" i="0" lang="en" sz="1400" u="none" cap="none" strike="noStrike">
                <a:solidFill>
                  <a:srgbClr val="7994A9"/>
                </a:solidFill>
                <a:latin typeface="Arial"/>
                <a:ea typeface="Arial"/>
                <a:cs typeface="Arial"/>
                <a:sym typeface="Arial"/>
              </a:rPr>
              <a:t> Dataset</a:t>
            </a:r>
            <a:endParaRPr b="0" i="0" sz="1400" u="none" cap="none" strike="noStrike">
              <a:solidFill>
                <a:srgbClr val="7994A9"/>
              </a:solidFill>
              <a:latin typeface="Arial"/>
              <a:ea typeface="Arial"/>
              <a:cs typeface="Arial"/>
              <a:sym typeface="Arial"/>
            </a:endParaRPr>
          </a:p>
        </p:txBody>
      </p:sp>
      <p:sp>
        <p:nvSpPr>
          <p:cNvPr id="298" name="Google Shape;298;p46"/>
          <p:cNvSpPr txBox="1"/>
          <p:nvPr/>
        </p:nvSpPr>
        <p:spPr>
          <a:xfrm>
            <a:off x="1240975" y="3205625"/>
            <a:ext cx="1547700" cy="3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994A9"/>
                </a:solidFill>
                <a:latin typeface="Arial"/>
                <a:ea typeface="Arial"/>
                <a:cs typeface="Arial"/>
                <a:sym typeface="Arial"/>
              </a:rPr>
              <a:t>Testing Dataset</a:t>
            </a:r>
            <a:endParaRPr b="0" i="0" sz="1400" u="none" cap="none" strike="noStrike">
              <a:solidFill>
                <a:srgbClr val="7994A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7"/>
          <p:cNvSpPr/>
          <p:nvPr/>
        </p:nvSpPr>
        <p:spPr>
          <a:xfrm>
            <a:off x="123900" y="469275"/>
            <a:ext cx="9020100" cy="408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4" name="Google Shape;304;p47"/>
          <p:cNvPicPr preferRelativeResize="0"/>
          <p:nvPr/>
        </p:nvPicPr>
        <p:blipFill rotWithShape="1">
          <a:blip r:embed="rId3">
            <a:alphaModFix/>
          </a:blip>
          <a:srcRect b="4525" l="0" r="0" t="0"/>
          <a:stretch/>
        </p:blipFill>
        <p:spPr>
          <a:xfrm>
            <a:off x="452419" y="0"/>
            <a:ext cx="8239155" cy="5143500"/>
          </a:xfrm>
          <a:prstGeom prst="rect">
            <a:avLst/>
          </a:prstGeom>
          <a:noFill/>
          <a:ln>
            <a:noFill/>
          </a:ln>
        </p:spPr>
      </p:pic>
      <p:pic>
        <p:nvPicPr>
          <p:cNvPr id="305" name="Google Shape;305;p47"/>
          <p:cNvPicPr preferRelativeResize="0"/>
          <p:nvPr/>
        </p:nvPicPr>
        <p:blipFill rotWithShape="1">
          <a:blip r:embed="rId4">
            <a:alphaModFix/>
          </a:blip>
          <a:srcRect b="0" l="4090" r="6799" t="9264"/>
          <a:stretch/>
        </p:blipFill>
        <p:spPr>
          <a:xfrm>
            <a:off x="2705750" y="1590675"/>
            <a:ext cx="3761725" cy="2114550"/>
          </a:xfrm>
          <a:prstGeom prst="rect">
            <a:avLst/>
          </a:prstGeom>
          <a:noFill/>
          <a:ln>
            <a:noFill/>
          </a:ln>
        </p:spPr>
      </p:pic>
      <p:sp>
        <p:nvSpPr>
          <p:cNvPr id="306" name="Google Shape;306;p4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Top 25 common use toxic words</a:t>
            </a:r>
            <a:endParaRPr sz="2800"/>
          </a:p>
        </p:txBody>
      </p:sp>
      <p:pic>
        <p:nvPicPr>
          <p:cNvPr id="307" name="Google Shape;307;p47"/>
          <p:cNvPicPr preferRelativeResize="0"/>
          <p:nvPr/>
        </p:nvPicPr>
        <p:blipFill rotWithShape="1">
          <a:blip r:embed="rId5">
            <a:alphaModFix/>
          </a:blip>
          <a:srcRect b="0" l="4090" r="6799" t="9264"/>
          <a:stretch/>
        </p:blipFill>
        <p:spPr>
          <a:xfrm>
            <a:off x="2705750" y="1590675"/>
            <a:ext cx="3761725" cy="2114550"/>
          </a:xfrm>
          <a:prstGeom prst="rect">
            <a:avLst/>
          </a:prstGeom>
          <a:noFill/>
          <a:ln>
            <a:noFill/>
          </a:ln>
        </p:spPr>
      </p:pic>
      <p:sp>
        <p:nvSpPr>
          <p:cNvPr id="308" name="Google Shape;308;p47"/>
          <p:cNvSpPr txBox="1"/>
          <p:nvPr/>
        </p:nvSpPr>
        <p:spPr>
          <a:xfrm>
            <a:off x="2876375" y="2092575"/>
            <a:ext cx="3515700" cy="1213200"/>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None/>
            </a:pPr>
            <a:r>
              <a:rPr b="1" i="0" lang="en" sz="1700" u="none" cap="none" strike="noStrike">
                <a:solidFill>
                  <a:srgbClr val="C00000"/>
                </a:solidFill>
                <a:latin typeface="Noto Sans Symbols"/>
                <a:ea typeface="Noto Sans Symbols"/>
                <a:cs typeface="Noto Sans Symbols"/>
                <a:sym typeface="Noto Sans Symbols"/>
              </a:rPr>
              <a:t>This image was covered do to the violent words</a:t>
            </a:r>
            <a:endParaRPr b="0" i="0" sz="1300" u="none" cap="none" strike="noStrike">
              <a:solidFill>
                <a:srgbClr val="C00000"/>
              </a:solidFill>
              <a:latin typeface="Noto Sans Symbols"/>
              <a:ea typeface="Noto Sans Symbols"/>
              <a:cs typeface="Noto Sans Symbols"/>
              <a:sym typeface="Noto Sans Symbol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8"/>
          <p:cNvSpPr/>
          <p:nvPr/>
        </p:nvSpPr>
        <p:spPr>
          <a:xfrm>
            <a:off x="123900" y="528200"/>
            <a:ext cx="9020100" cy="408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4" name="Google Shape;314;p48"/>
          <p:cNvPicPr preferRelativeResize="0"/>
          <p:nvPr/>
        </p:nvPicPr>
        <p:blipFill rotWithShape="1">
          <a:blip r:embed="rId3">
            <a:alphaModFix/>
          </a:blip>
          <a:srcRect b="0" l="0" r="0" t="0"/>
          <a:stretch/>
        </p:blipFill>
        <p:spPr>
          <a:xfrm>
            <a:off x="1322648" y="0"/>
            <a:ext cx="6498706" cy="5143501"/>
          </a:xfrm>
          <a:prstGeom prst="rect">
            <a:avLst/>
          </a:prstGeom>
          <a:noFill/>
          <a:ln>
            <a:noFill/>
          </a:ln>
        </p:spPr>
      </p:pic>
      <p:pic>
        <p:nvPicPr>
          <p:cNvPr id="315" name="Google Shape;315;p48"/>
          <p:cNvPicPr preferRelativeResize="0"/>
          <p:nvPr/>
        </p:nvPicPr>
        <p:blipFill rotWithShape="1">
          <a:blip r:embed="rId4">
            <a:alphaModFix/>
          </a:blip>
          <a:srcRect b="63149" l="76854" r="1819" t="10714"/>
          <a:stretch/>
        </p:blipFill>
        <p:spPr>
          <a:xfrm>
            <a:off x="5772150" y="800103"/>
            <a:ext cx="781050" cy="778475"/>
          </a:xfrm>
          <a:prstGeom prst="rect">
            <a:avLst/>
          </a:prstGeom>
          <a:noFill/>
          <a:ln>
            <a:noFill/>
          </a:ln>
        </p:spPr>
      </p:pic>
      <p:sp>
        <p:nvSpPr>
          <p:cNvPr id="316" name="Google Shape;316;p48"/>
          <p:cNvSpPr txBox="1"/>
          <p:nvPr>
            <p:ph type="title"/>
          </p:nvPr>
        </p:nvSpPr>
        <p:spPr>
          <a:xfrm>
            <a:off x="123900" y="44529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Categories Of a Toxic Word </a:t>
            </a:r>
            <a:endParaRPr sz="2800"/>
          </a:p>
        </p:txBody>
      </p:sp>
      <p:pic>
        <p:nvPicPr>
          <p:cNvPr id="317" name="Google Shape;317;p48"/>
          <p:cNvPicPr preferRelativeResize="0"/>
          <p:nvPr/>
        </p:nvPicPr>
        <p:blipFill rotWithShape="1">
          <a:blip r:embed="rId4">
            <a:alphaModFix/>
          </a:blip>
          <a:srcRect b="20643" l="15080" r="38516" t="10200"/>
          <a:stretch/>
        </p:blipFill>
        <p:spPr>
          <a:xfrm>
            <a:off x="3543300" y="528200"/>
            <a:ext cx="1948500" cy="1762200"/>
          </a:xfrm>
          <a:prstGeom prst="ellipse">
            <a:avLst/>
          </a:prstGeom>
          <a:noFill/>
          <a:ln>
            <a:noFill/>
          </a:ln>
        </p:spPr>
      </p:pic>
      <p:sp>
        <p:nvSpPr>
          <p:cNvPr id="318" name="Google Shape;318;p48"/>
          <p:cNvSpPr txBox="1"/>
          <p:nvPr/>
        </p:nvSpPr>
        <p:spPr>
          <a:xfrm>
            <a:off x="5391150" y="1657850"/>
            <a:ext cx="590400" cy="5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DM Sans"/>
                <a:ea typeface="DM Sans"/>
                <a:cs typeface="DM Sans"/>
                <a:sym typeface="DM Sans"/>
              </a:rPr>
              <a:t>43%</a:t>
            </a:r>
            <a:endParaRPr b="0" i="0" sz="1100" u="none" cap="none" strike="noStrike">
              <a:solidFill>
                <a:srgbClr val="FFFFFF"/>
              </a:solidFill>
              <a:latin typeface="DM Sans"/>
              <a:ea typeface="DM Sans"/>
              <a:cs typeface="DM Sans"/>
              <a:sym typeface="DM Sans"/>
            </a:endParaRPr>
          </a:p>
        </p:txBody>
      </p:sp>
      <p:sp>
        <p:nvSpPr>
          <p:cNvPr id="319" name="Google Shape;319;p48"/>
          <p:cNvSpPr txBox="1"/>
          <p:nvPr/>
        </p:nvSpPr>
        <p:spPr>
          <a:xfrm>
            <a:off x="3238500" y="600575"/>
            <a:ext cx="590400" cy="5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DM Sans"/>
                <a:ea typeface="DM Sans"/>
                <a:cs typeface="DM Sans"/>
                <a:sym typeface="DM Sans"/>
              </a:rPr>
              <a:t>40.1 %</a:t>
            </a:r>
            <a:endParaRPr b="0" i="0" sz="1100" u="none" cap="none" strike="noStrike">
              <a:solidFill>
                <a:srgbClr val="FFFFFF"/>
              </a:solidFill>
              <a:latin typeface="DM Sans"/>
              <a:ea typeface="DM Sans"/>
              <a:cs typeface="DM Sans"/>
              <a:sym typeface="DM Sans"/>
            </a:endParaRPr>
          </a:p>
        </p:txBody>
      </p:sp>
      <p:sp>
        <p:nvSpPr>
          <p:cNvPr id="320" name="Google Shape;320;p48"/>
          <p:cNvSpPr txBox="1"/>
          <p:nvPr/>
        </p:nvSpPr>
        <p:spPr>
          <a:xfrm>
            <a:off x="3600450" y="2115050"/>
            <a:ext cx="590400" cy="5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DM Sans"/>
                <a:ea typeface="DM Sans"/>
                <a:cs typeface="DM Sans"/>
                <a:sym typeface="DM Sans"/>
              </a:rPr>
              <a:t>7.5 %</a:t>
            </a:r>
            <a:endParaRPr b="0" i="0" sz="1100" u="none" cap="none" strike="noStrike">
              <a:solidFill>
                <a:srgbClr val="FFFFFF"/>
              </a:solidFill>
              <a:latin typeface="DM Sans"/>
              <a:ea typeface="DM Sans"/>
              <a:cs typeface="DM Sans"/>
              <a:sym typeface="DM Sans"/>
            </a:endParaRPr>
          </a:p>
        </p:txBody>
      </p:sp>
      <p:sp>
        <p:nvSpPr>
          <p:cNvPr id="321" name="Google Shape;321;p48"/>
          <p:cNvSpPr txBox="1"/>
          <p:nvPr/>
        </p:nvSpPr>
        <p:spPr>
          <a:xfrm>
            <a:off x="4753125" y="2115050"/>
            <a:ext cx="590400" cy="5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DM Sans"/>
                <a:ea typeface="DM Sans"/>
                <a:cs typeface="DM Sans"/>
                <a:sym typeface="DM Sans"/>
              </a:rPr>
              <a:t>2.44%</a:t>
            </a:r>
            <a:endParaRPr b="0" i="0" sz="1100" u="none" cap="none" strike="noStrike">
              <a:solidFill>
                <a:srgbClr val="FFFFFF"/>
              </a:solidFill>
              <a:latin typeface="DM Sans"/>
              <a:ea typeface="DM Sans"/>
              <a:cs typeface="DM Sans"/>
              <a:sym typeface="DM Sans"/>
            </a:endParaRPr>
          </a:p>
        </p:txBody>
      </p:sp>
      <p:sp>
        <p:nvSpPr>
          <p:cNvPr id="322" name="Google Shape;322;p48"/>
          <p:cNvSpPr txBox="1"/>
          <p:nvPr/>
        </p:nvSpPr>
        <p:spPr>
          <a:xfrm>
            <a:off x="4753125" y="2664650"/>
            <a:ext cx="590400" cy="5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DM Sans"/>
                <a:ea typeface="DM Sans"/>
                <a:cs typeface="DM Sans"/>
                <a:sym typeface="DM Sans"/>
              </a:rPr>
              <a:t>6.95%</a:t>
            </a:r>
            <a:endParaRPr b="0" i="0" sz="1100" u="none" cap="none" strike="noStrike">
              <a:solidFill>
                <a:srgbClr val="FFFFFF"/>
              </a:solidFill>
              <a:latin typeface="DM Sans"/>
              <a:ea typeface="DM Sans"/>
              <a:cs typeface="DM Sans"/>
              <a:sym typeface="DM Sans"/>
            </a:endParaRPr>
          </a:p>
        </p:txBody>
      </p:sp>
      <p:cxnSp>
        <p:nvCxnSpPr>
          <p:cNvPr id="323" name="Google Shape;323;p48"/>
          <p:cNvCxnSpPr>
            <a:stCxn id="322" idx="0"/>
            <a:endCxn id="317" idx="4"/>
          </p:cNvCxnSpPr>
          <p:nvPr/>
        </p:nvCxnSpPr>
        <p:spPr>
          <a:xfrm flipH="1" rot="5400000">
            <a:off x="4595925" y="2212250"/>
            <a:ext cx="374100" cy="530700"/>
          </a:xfrm>
          <a:prstGeom prst="bentConnector3">
            <a:avLst>
              <a:gd fmla="val 50020" name="adj1"/>
            </a:avLst>
          </a:prstGeom>
          <a:noFill/>
          <a:ln cap="flat" cmpd="sng" w="9525">
            <a:solidFill>
              <a:srgbClr val="000000"/>
            </a:solidFill>
            <a:prstDash val="solid"/>
            <a:round/>
            <a:headEnd len="med" w="med" type="oval"/>
            <a:tailEnd len="sm" w="sm" type="none"/>
          </a:ln>
        </p:spPr>
      </p:cxnSp>
      <p:cxnSp>
        <p:nvCxnSpPr>
          <p:cNvPr id="324" name="Google Shape;324;p48"/>
          <p:cNvCxnSpPr>
            <a:stCxn id="315" idx="1"/>
          </p:cNvCxnSpPr>
          <p:nvPr/>
        </p:nvCxnSpPr>
        <p:spPr>
          <a:xfrm flipH="1">
            <a:off x="4753050" y="1189340"/>
            <a:ext cx="1019100" cy="1200"/>
          </a:xfrm>
          <a:prstGeom prst="bentConnector3">
            <a:avLst>
              <a:gd fmla="val 50000" name="adj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p:nvPr/>
        </p:nvSpPr>
        <p:spPr>
          <a:xfrm>
            <a:off x="123900" y="389600"/>
            <a:ext cx="9020100" cy="408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0" name="Google Shape;330;p49"/>
          <p:cNvPicPr preferRelativeResize="0"/>
          <p:nvPr/>
        </p:nvPicPr>
        <p:blipFill rotWithShape="1">
          <a:blip r:embed="rId3">
            <a:alphaModFix/>
          </a:blip>
          <a:srcRect b="7956" l="7082" r="1999" t="7575"/>
          <a:stretch/>
        </p:blipFill>
        <p:spPr>
          <a:xfrm>
            <a:off x="428625" y="0"/>
            <a:ext cx="8286750" cy="5143499"/>
          </a:xfrm>
          <a:prstGeom prst="rect">
            <a:avLst/>
          </a:prstGeom>
          <a:noFill/>
          <a:ln>
            <a:noFill/>
          </a:ln>
        </p:spPr>
      </p:pic>
      <p:pic>
        <p:nvPicPr>
          <p:cNvPr id="331" name="Google Shape;331;p49"/>
          <p:cNvPicPr preferRelativeResize="0"/>
          <p:nvPr/>
        </p:nvPicPr>
        <p:blipFill rotWithShape="1">
          <a:blip r:embed="rId4">
            <a:alphaModFix/>
          </a:blip>
          <a:srcRect b="0" l="0" r="0" t="0"/>
          <a:stretch/>
        </p:blipFill>
        <p:spPr>
          <a:xfrm>
            <a:off x="2473075" y="2952800"/>
            <a:ext cx="3584825" cy="2029500"/>
          </a:xfrm>
          <a:prstGeom prst="rect">
            <a:avLst/>
          </a:prstGeom>
          <a:noFill/>
          <a:ln>
            <a:noFill/>
          </a:ln>
        </p:spPr>
      </p:pic>
      <p:sp>
        <p:nvSpPr>
          <p:cNvPr id="332" name="Google Shape;332;p49"/>
          <p:cNvSpPr txBox="1"/>
          <p:nvPr>
            <p:ph type="title"/>
          </p:nvPr>
        </p:nvSpPr>
        <p:spPr>
          <a:xfrm>
            <a:off x="3274575" y="2914650"/>
            <a:ext cx="3050100" cy="53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1800">
                <a:solidFill>
                  <a:srgbClr val="7994A9"/>
                </a:solidFill>
              </a:rPr>
              <a:t>Testing</a:t>
            </a:r>
            <a:r>
              <a:rPr lang="en" sz="1800"/>
              <a:t> Data </a:t>
            </a:r>
            <a:endParaRPr sz="1800"/>
          </a:p>
        </p:txBody>
      </p:sp>
      <p:sp>
        <p:nvSpPr>
          <p:cNvPr id="333" name="Google Shape;333;p49"/>
          <p:cNvSpPr txBox="1"/>
          <p:nvPr>
            <p:ph type="title"/>
          </p:nvPr>
        </p:nvSpPr>
        <p:spPr>
          <a:xfrm>
            <a:off x="7172975" y="337850"/>
            <a:ext cx="1732800" cy="78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800"/>
              <a:t>Languages</a:t>
            </a:r>
            <a:endParaRPr sz="2800"/>
          </a:p>
          <a:p>
            <a:pPr indent="0" lvl="0" marL="0" rtl="0" algn="ctr">
              <a:lnSpc>
                <a:spcPct val="100000"/>
              </a:lnSpc>
              <a:spcBef>
                <a:spcPts val="0"/>
              </a:spcBef>
              <a:spcAft>
                <a:spcPts val="0"/>
              </a:spcAft>
              <a:buSzPts val="2400"/>
              <a:buNone/>
            </a:pPr>
            <a:r>
              <a:t/>
            </a:r>
            <a:endParaRPr>
              <a:solidFill>
                <a:srgbClr val="7994A9"/>
              </a:solidFill>
            </a:endParaRPr>
          </a:p>
        </p:txBody>
      </p:sp>
      <p:pic>
        <p:nvPicPr>
          <p:cNvPr id="334" name="Google Shape;334;p49"/>
          <p:cNvPicPr preferRelativeResize="0"/>
          <p:nvPr/>
        </p:nvPicPr>
        <p:blipFill rotWithShape="1">
          <a:blip r:embed="rId5">
            <a:alphaModFix/>
          </a:blip>
          <a:srcRect b="0" l="0" r="0" t="0"/>
          <a:stretch/>
        </p:blipFill>
        <p:spPr>
          <a:xfrm>
            <a:off x="2486025" y="1038175"/>
            <a:ext cx="3584825" cy="1684250"/>
          </a:xfrm>
          <a:prstGeom prst="rect">
            <a:avLst/>
          </a:prstGeom>
          <a:noFill/>
          <a:ln>
            <a:noFill/>
          </a:ln>
        </p:spPr>
      </p:pic>
      <p:sp>
        <p:nvSpPr>
          <p:cNvPr id="335" name="Google Shape;335;p49"/>
          <p:cNvSpPr txBox="1"/>
          <p:nvPr>
            <p:ph type="title"/>
          </p:nvPr>
        </p:nvSpPr>
        <p:spPr>
          <a:xfrm>
            <a:off x="2407725" y="874400"/>
            <a:ext cx="3050100" cy="53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1800">
                <a:solidFill>
                  <a:srgbClr val="7994A9"/>
                </a:solidFill>
              </a:rPr>
              <a:t>Validation</a:t>
            </a:r>
            <a:r>
              <a:rPr lang="en" sz="1800"/>
              <a:t> Data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