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Roboto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bold.fntdata"/><Relationship Id="rId12" Type="http://schemas.openxmlformats.org/officeDocument/2006/relationships/slide" Target="slides/slide7.xml"/><Relationship Id="rId34" Type="http://schemas.openxmlformats.org/officeDocument/2006/relationships/font" Target="fonts/RobotoLight-regular.fntdata"/><Relationship Id="rId15" Type="http://schemas.openxmlformats.org/officeDocument/2006/relationships/slide" Target="slides/slide10.xml"/><Relationship Id="rId37" Type="http://schemas.openxmlformats.org/officeDocument/2006/relationships/font" Target="fonts/RobotoLight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210b03d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210b03d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39a294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f39a294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f39a294d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f39a294d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269ef8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269ef8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210b03d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210b03d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2210b03d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2210b03d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210b03d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2210b03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324494a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324494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210b03d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210b03d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269ef8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269ef8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2210b03d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2210b03d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210b03d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2210b03d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210b03d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210b03d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2210b03d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2210b03d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2210b03d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2210b03d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210b03d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210b03d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2210b03d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2210b03d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210b03d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210b03d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2aea8ba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2aea8ba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RWoe1jHCXUw&amp;feature=youtu.be" TargetMode="External"/><Relationship Id="rId4" Type="http://schemas.openxmlformats.org/officeDocument/2006/relationships/hyperlink" Target="https://www.udemy.com/course/complete-python-bootcamp/" TargetMode="External"/><Relationship Id="rId5" Type="http://schemas.openxmlformats.org/officeDocument/2006/relationships/hyperlink" Target="https://www.udemy.com/course/python-for-data-science-and-machine-learning-bootcamp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Data_science" TargetMode="External"/><Relationship Id="rId4" Type="http://schemas.openxmlformats.org/officeDocument/2006/relationships/hyperlink" Target="https://www.analyzemath.com/statistics/introduction_statistics.html" TargetMode="External"/><Relationship Id="rId5" Type="http://schemas.openxmlformats.org/officeDocument/2006/relationships/hyperlink" Target="https://the-mis.org/wp-content/uploads/2018/03/Introduction-to-Data-Science.pdf" TargetMode="External"/><Relationship Id="rId6" Type="http://schemas.openxmlformats.org/officeDocument/2006/relationships/hyperlink" Target="https://www.geeksforgeeks.org/supervised-unsupervised-learning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6150" y="2123100"/>
            <a:ext cx="8531700" cy="8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Science  for non Data Scientist</a:t>
            </a:r>
            <a:endParaRPr b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24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Artificial</a:t>
            </a:r>
            <a:r>
              <a:rPr b="1" lang="ar" sz="24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ar" sz="24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Intelligence</a:t>
            </a:r>
            <a:r>
              <a:rPr b="1" lang="ar" sz="2400">
                <a:solidFill>
                  <a:srgbClr val="4343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ar" sz="2400">
                <a:solidFill>
                  <a:srgbClr val="434343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is an area of computer science that emphasizes the creation of intelligent machines that work and react like humans.</a:t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d-</a:t>
            </a: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Artificial</a:t>
            </a: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Intelligence</a:t>
            </a: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7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950">
              <a:solidFill>
                <a:srgbClr val="13A28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950">
                <a:solidFill>
                  <a:srgbClr val="7F7F7F"/>
                </a:solidFill>
              </a:rPr>
              <a:t>Act rationaly </a:t>
            </a:r>
            <a:endParaRPr sz="195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00" y="452438"/>
            <a:ext cx="752475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102575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ar" sz="1950">
                <a:solidFill>
                  <a:srgbClr val="7F7F7F"/>
                </a:solidFill>
              </a:rPr>
              <a:t>react like a people .</a:t>
            </a:r>
            <a:endParaRPr sz="195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Artificial Intelligence (cont’d)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ar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ar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 sz="24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3-Data Scientist Skills </a:t>
            </a:r>
            <a:endParaRPr b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663" y="1017725"/>
            <a:ext cx="37466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-Am I Data Scientist?</a:t>
            </a:r>
            <a:endParaRPr b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49917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ar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Introduction to Data Science مقدمة في علم البيانات:</a:t>
            </a:r>
            <a:endParaRPr i="1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https://www.youtube.com/watch?v=RWoe1jHCXUw&amp;feature=youtu.be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ar">
                <a:latin typeface="Roboto Light"/>
                <a:ea typeface="Roboto Light"/>
                <a:cs typeface="Roboto Light"/>
                <a:sym typeface="Roboto Light"/>
              </a:rPr>
              <a:t>Python</a:t>
            </a:r>
            <a:br>
              <a:rPr lang="ar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ar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https://www.udemy.com/course/complete-python-bootcamp/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ar">
                <a:latin typeface="Roboto Light"/>
                <a:ea typeface="Roboto Light"/>
                <a:cs typeface="Roboto Light"/>
                <a:sym typeface="Roboto Light"/>
              </a:rPr>
              <a:t>Data Science:</a:t>
            </a:r>
            <a:br>
              <a:rPr lang="ar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ar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https://www.udemy.com/course/python-for-data-science-and-machine-learning-bootcamp/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Where to Start?</a:t>
            </a:r>
            <a:endParaRPr b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Slides 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4059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220150" y="110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a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https://en.wikipedia.org/wiki/Data_science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a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https://www.analyzemath.com/statistics/introduction_statistics.html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ar">
                <a:latin typeface="Roboto"/>
                <a:ea typeface="Roboto"/>
                <a:cs typeface="Roboto"/>
                <a:sym typeface="Roboto"/>
              </a:rPr>
              <a:t>Probability &amp; Statistics for Engineers &amp; Scientists (9th Edition)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a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https://the-mis.org/wp-content/uploads/2018/03/Introduction-to-Data-Science.pdf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a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https://www.geeksforgeeks.org/supervised-unsupervised-learning/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 sz="60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Thank You !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  <a:endParaRPr b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011600" y="1170475"/>
            <a:ext cx="7120800" cy="38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</a:pPr>
            <a:r>
              <a:rPr lang="ar">
                <a:latin typeface="Roboto Light"/>
                <a:ea typeface="Roboto Light"/>
                <a:cs typeface="Roboto Light"/>
                <a:sym typeface="Roboto Light"/>
              </a:rPr>
              <a:t>Data Science </a:t>
            </a:r>
            <a:r>
              <a:rPr lang="ar">
                <a:latin typeface="Roboto Light"/>
                <a:ea typeface="Roboto Light"/>
                <a:cs typeface="Roboto Light"/>
                <a:sym typeface="Roboto Light"/>
              </a:rPr>
              <a:t>Definition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</a:pPr>
            <a:r>
              <a:rPr lang="ar">
                <a:latin typeface="Roboto Light"/>
                <a:ea typeface="Roboto Light"/>
                <a:cs typeface="Roboto Light"/>
                <a:sym typeface="Roboto Light"/>
              </a:rPr>
              <a:t>Components of Data Science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AutoNum type="alphaLcPeriod"/>
            </a:pPr>
            <a:r>
              <a:rPr lang="ar">
                <a:latin typeface="Roboto Light"/>
                <a:ea typeface="Roboto Light"/>
                <a:cs typeface="Roboto Light"/>
                <a:sym typeface="Roboto Light"/>
              </a:rPr>
              <a:t>Statistic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AutoNum type="alphaLcPeriod"/>
            </a:pPr>
            <a:r>
              <a:rPr lang="ar">
                <a:latin typeface="Roboto Light"/>
                <a:ea typeface="Roboto Light"/>
                <a:cs typeface="Roboto Light"/>
                <a:sym typeface="Roboto Light"/>
              </a:rPr>
              <a:t>Data Analysis &amp; Visualization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AutoNum type="alphaLcPeriod"/>
            </a:pPr>
            <a:r>
              <a:rPr lang="ar">
                <a:latin typeface="Roboto Light"/>
                <a:ea typeface="Roboto Light"/>
                <a:cs typeface="Roboto Light"/>
                <a:sym typeface="Roboto Light"/>
              </a:rPr>
              <a:t>Programming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AutoNum type="alphaLcPeriod"/>
            </a:pPr>
            <a:r>
              <a:rPr lang="ar">
                <a:latin typeface="Roboto Light"/>
                <a:ea typeface="Roboto Light"/>
                <a:cs typeface="Roboto Light"/>
                <a:sym typeface="Roboto Light"/>
              </a:rPr>
              <a:t>Artificial Intelligence 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</a:pPr>
            <a:r>
              <a:rPr lang="ar">
                <a:latin typeface="Roboto Light"/>
                <a:ea typeface="Roboto Light"/>
                <a:cs typeface="Roboto Light"/>
                <a:sym typeface="Roboto Light"/>
              </a:rPr>
              <a:t>Data Scientist Skills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</a:pPr>
            <a:r>
              <a:rPr lang="ar">
                <a:latin typeface="Roboto Light"/>
                <a:ea typeface="Roboto Light"/>
                <a:cs typeface="Roboto Light"/>
                <a:sym typeface="Roboto Light"/>
              </a:rPr>
              <a:t>Am I Data Scientist?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</a:pPr>
            <a:r>
              <a:rPr lang="ar">
                <a:latin typeface="Roboto Light"/>
                <a:ea typeface="Roboto Light"/>
                <a:cs typeface="Roboto Light"/>
                <a:sym typeface="Roboto Light"/>
              </a:rPr>
              <a:t>Where To start?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AutoNum type="arabicPeriod"/>
            </a:pPr>
            <a:r>
              <a:rPr lang="ar">
                <a:latin typeface="Roboto Light"/>
                <a:ea typeface="Roboto Light"/>
                <a:cs typeface="Roboto Light"/>
                <a:sym typeface="Roboto Light"/>
              </a:rPr>
              <a:t>References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/>
        </p:nvSpPr>
        <p:spPr>
          <a:xfrm>
            <a:off x="3095850" y="2772538"/>
            <a:ext cx="29523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3000">
                <a:latin typeface="Roboto"/>
                <a:ea typeface="Roboto"/>
                <a:cs typeface="Roboto"/>
                <a:sym typeface="Roboto"/>
              </a:rPr>
              <a:t>@CsAbdulelah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663" y="1658463"/>
            <a:ext cx="924675" cy="9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1-</a:t>
            </a: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Science</a:t>
            </a: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? </a:t>
            </a:r>
            <a:endParaRPr b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ar" sz="2400">
                <a:solidFill>
                  <a:srgbClr val="434343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Data science</a:t>
            </a:r>
            <a:r>
              <a:rPr lang="ar" sz="2400">
                <a:solidFill>
                  <a:srgbClr val="434343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ar" sz="2400">
                <a:solidFill>
                  <a:srgbClr val="434343"/>
                </a:solidFill>
                <a:highlight>
                  <a:srgbClr val="FFFFFF"/>
                </a:highlight>
                <a:latin typeface="Roboto Light"/>
                <a:ea typeface="Roboto Light"/>
                <a:cs typeface="Roboto Light"/>
                <a:sym typeface="Roboto Light"/>
              </a:rPr>
              <a:t>is a multi-disciplinary field that uses scientific methods, processes, algorithms and systems to extract knowledge and insights from structured and unstructured data</a:t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highlight>
                <a:srgbClr val="FFFFFF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52750" y="3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2-</a:t>
            </a: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Components of </a:t>
            </a: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Data Science </a:t>
            </a:r>
            <a:endParaRPr b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613" y="654300"/>
            <a:ext cx="4980764" cy="423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24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Statistics</a:t>
            </a:r>
            <a:r>
              <a:rPr lang="ar" sz="24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is a mathematical science including methods of collecting, organizing and analyzing data in such a way that meaningful conclusions can be drawn from them.</a:t>
            </a:r>
            <a:endParaRPr sz="24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a-</a:t>
            </a: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 Statistics</a:t>
            </a:r>
            <a:endParaRPr b="1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3600">
                <a:solidFill>
                  <a:srgbClr val="A61C0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Descriptive statistics:</a:t>
            </a:r>
            <a:endParaRPr sz="3600">
              <a:solidFill>
                <a:srgbClr val="A61C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Describe data that have been collected.</a:t>
            </a:r>
            <a:br>
              <a:rPr lang="a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3600">
                <a:solidFill>
                  <a:srgbClr val="A61C0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Inferential Statistics :</a:t>
            </a:r>
            <a:endParaRPr sz="3600">
              <a:solidFill>
                <a:srgbClr val="A61C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ar"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Generalizing from samples to populations using probabilities. 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a- Statistics(cont’d)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75" y="613450"/>
            <a:ext cx="4048449" cy="391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000" y="613450"/>
            <a:ext cx="4464575" cy="39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type="title"/>
          </p:nvPr>
        </p:nvSpPr>
        <p:spPr>
          <a:xfrm>
            <a:off x="2085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>
                <a:solidFill>
                  <a:srgbClr val="3D85C6"/>
                </a:solidFill>
              </a:rPr>
              <a:t>b-Data Analysis</a:t>
            </a:r>
            <a:endParaRPr b="1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00" y="758075"/>
            <a:ext cx="8098549" cy="37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>
            <p:ph type="title"/>
          </p:nvPr>
        </p:nvSpPr>
        <p:spPr>
          <a:xfrm>
            <a:off x="252675" y="18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rgbClr val="3D85C6"/>
                </a:solidFill>
              </a:rPr>
              <a:t>b-Data Visualization </a:t>
            </a:r>
            <a:endParaRPr b="1"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ar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c-Programming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ar" sz="2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Programming</a:t>
            </a:r>
            <a:r>
              <a:rPr lang="ar" sz="2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process of designing and building an executable computer program for accomplishing a specific computing task.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