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5368ED-E75B-4FBE-BA6B-368F93A05FD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231BF54-7F42-4D8B-B02F-056F51C64D69}">
      <dgm:prSet/>
      <dgm:spPr/>
      <dgm:t>
        <a:bodyPr/>
        <a:lstStyle/>
        <a:p>
          <a:r>
            <a:rPr lang="hu-HU"/>
            <a:t>A Binary-Based </a:t>
          </a:r>
          <a:r>
            <a:rPr lang="en-US"/>
            <a:t>Esoteric Programming Language (Esolang)</a:t>
          </a:r>
        </a:p>
      </dgm:t>
    </dgm:pt>
    <dgm:pt modelId="{B9D76419-562D-4D63-B2A3-91E7802845AF}" type="parTrans" cxnId="{D58EB911-2CC8-4A73-B544-3E012E0E1B76}">
      <dgm:prSet/>
      <dgm:spPr/>
      <dgm:t>
        <a:bodyPr/>
        <a:lstStyle/>
        <a:p>
          <a:endParaRPr lang="en-US"/>
        </a:p>
      </dgm:t>
    </dgm:pt>
    <dgm:pt modelId="{60F578BA-8751-454B-81DF-748CB7696A5D}" type="sibTrans" cxnId="{D58EB911-2CC8-4A73-B544-3E012E0E1B76}">
      <dgm:prSet/>
      <dgm:spPr/>
      <dgm:t>
        <a:bodyPr/>
        <a:lstStyle/>
        <a:p>
          <a:endParaRPr lang="en-US"/>
        </a:p>
      </dgm:t>
    </dgm:pt>
    <dgm:pt modelId="{6147188D-F1A8-4519-A76D-8C95437FAC5E}">
      <dgm:prSet/>
      <dgm:spPr/>
      <dgm:t>
        <a:bodyPr/>
        <a:lstStyle/>
        <a:p>
          <a:r>
            <a:rPr lang="en-US"/>
            <a:t>Only 3 character</a:t>
          </a:r>
        </a:p>
      </dgm:t>
    </dgm:pt>
    <dgm:pt modelId="{156CADC9-7176-4C27-B860-E377D7A118EB}" type="parTrans" cxnId="{31E5A63A-36E7-4EB9-BF54-DD4C3491E466}">
      <dgm:prSet/>
      <dgm:spPr/>
      <dgm:t>
        <a:bodyPr/>
        <a:lstStyle/>
        <a:p>
          <a:endParaRPr lang="en-US"/>
        </a:p>
      </dgm:t>
    </dgm:pt>
    <dgm:pt modelId="{317D48D0-BC25-4D92-8A2C-E035563F0939}" type="sibTrans" cxnId="{31E5A63A-36E7-4EB9-BF54-DD4C3491E466}">
      <dgm:prSet/>
      <dgm:spPr/>
      <dgm:t>
        <a:bodyPr/>
        <a:lstStyle/>
        <a:p>
          <a:endParaRPr lang="en-US"/>
        </a:p>
      </dgm:t>
    </dgm:pt>
    <dgm:pt modelId="{441A4CED-B08B-46EF-A47F-7A4F6A9748B9}">
      <dgm:prSet/>
      <dgm:spPr/>
      <dgm:t>
        <a:bodyPr/>
        <a:lstStyle/>
        <a:p>
          <a:r>
            <a:rPr lang="en-US"/>
            <a:t>Purpose: Humor, exploring unconventional coding</a:t>
          </a:r>
        </a:p>
      </dgm:t>
    </dgm:pt>
    <dgm:pt modelId="{D836077B-A533-4D15-802E-0C62B7194A70}" type="parTrans" cxnId="{9054275D-2279-4457-87B1-1B464FD0451F}">
      <dgm:prSet/>
      <dgm:spPr/>
      <dgm:t>
        <a:bodyPr/>
        <a:lstStyle/>
        <a:p>
          <a:endParaRPr lang="en-US"/>
        </a:p>
      </dgm:t>
    </dgm:pt>
    <dgm:pt modelId="{324C4F02-4E6E-42C7-8697-A56E5BD4A7F3}" type="sibTrans" cxnId="{9054275D-2279-4457-87B1-1B464FD0451F}">
      <dgm:prSet/>
      <dgm:spPr/>
      <dgm:t>
        <a:bodyPr/>
        <a:lstStyle/>
        <a:p>
          <a:endParaRPr lang="en-US"/>
        </a:p>
      </dgm:t>
    </dgm:pt>
    <dgm:pt modelId="{FF1EA031-A258-40B0-9FA2-26222F738391}">
      <dgm:prSet/>
      <dgm:spPr/>
      <dgm:t>
        <a:bodyPr/>
        <a:lstStyle/>
        <a:p>
          <a:r>
            <a:rPr lang="en-US"/>
            <a:t>One of the „Hardest” Language</a:t>
          </a:r>
        </a:p>
      </dgm:t>
    </dgm:pt>
    <dgm:pt modelId="{2BE23E8D-E5A1-4936-B6ED-4F7B285DABD2}" type="parTrans" cxnId="{D451233C-0588-43AE-A38F-2662FF7F7AC6}">
      <dgm:prSet/>
      <dgm:spPr/>
      <dgm:t>
        <a:bodyPr/>
        <a:lstStyle/>
        <a:p>
          <a:endParaRPr lang="en-US"/>
        </a:p>
      </dgm:t>
    </dgm:pt>
    <dgm:pt modelId="{F2A8FE7E-071F-4D94-9752-4DB6120F9920}" type="sibTrans" cxnId="{D451233C-0588-43AE-A38F-2662FF7F7AC6}">
      <dgm:prSet/>
      <dgm:spPr/>
      <dgm:t>
        <a:bodyPr/>
        <a:lstStyle/>
        <a:p>
          <a:endParaRPr lang="en-US"/>
        </a:p>
      </dgm:t>
    </dgm:pt>
    <dgm:pt modelId="{0476EA28-4D45-4E4E-8194-406481E24673}" type="pres">
      <dgm:prSet presAssocID="{375368ED-E75B-4FBE-BA6B-368F93A05FD0}" presName="root" presStyleCnt="0">
        <dgm:presLayoutVars>
          <dgm:dir/>
          <dgm:resizeHandles val="exact"/>
        </dgm:presLayoutVars>
      </dgm:prSet>
      <dgm:spPr/>
    </dgm:pt>
    <dgm:pt modelId="{76864BAF-99D8-4F20-99C7-3656D1168DAC}" type="pres">
      <dgm:prSet presAssocID="{0231BF54-7F42-4D8B-B02F-056F51C64D69}" presName="compNode" presStyleCnt="0"/>
      <dgm:spPr/>
    </dgm:pt>
    <dgm:pt modelId="{7144CFF6-1845-4199-9A53-6E0F4F13E8AF}" type="pres">
      <dgm:prSet presAssocID="{0231BF54-7F42-4D8B-B02F-056F51C64D69}" presName="bgRect" presStyleLbl="bgShp" presStyleIdx="0" presStyleCnt="4"/>
      <dgm:spPr/>
    </dgm:pt>
    <dgm:pt modelId="{2A0D6D9A-57CF-4A73-89A3-DF318682ABFE}" type="pres">
      <dgm:prSet presAssocID="{0231BF54-7F42-4D8B-B02F-056F51C64D6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ozó"/>
        </a:ext>
      </dgm:extLst>
    </dgm:pt>
    <dgm:pt modelId="{2B682448-6C8D-4EAF-88B8-B804316E5A17}" type="pres">
      <dgm:prSet presAssocID="{0231BF54-7F42-4D8B-B02F-056F51C64D69}" presName="spaceRect" presStyleCnt="0"/>
      <dgm:spPr/>
    </dgm:pt>
    <dgm:pt modelId="{3DC1FC49-503F-4E2C-AF8C-FE013DA02B65}" type="pres">
      <dgm:prSet presAssocID="{0231BF54-7F42-4D8B-B02F-056F51C64D69}" presName="parTx" presStyleLbl="revTx" presStyleIdx="0" presStyleCnt="4">
        <dgm:presLayoutVars>
          <dgm:chMax val="0"/>
          <dgm:chPref val="0"/>
        </dgm:presLayoutVars>
      </dgm:prSet>
      <dgm:spPr/>
    </dgm:pt>
    <dgm:pt modelId="{26EB5087-6718-4185-A06E-99DFBD0448AB}" type="pres">
      <dgm:prSet presAssocID="{60F578BA-8751-454B-81DF-748CB7696A5D}" presName="sibTrans" presStyleCnt="0"/>
      <dgm:spPr/>
    </dgm:pt>
    <dgm:pt modelId="{8476E66F-6220-4AE8-A56B-A68882816392}" type="pres">
      <dgm:prSet presAssocID="{6147188D-F1A8-4519-A76D-8C95437FAC5E}" presName="compNode" presStyleCnt="0"/>
      <dgm:spPr/>
    </dgm:pt>
    <dgm:pt modelId="{8D327F4B-32E5-4143-9078-9B1D6D09124A}" type="pres">
      <dgm:prSet presAssocID="{6147188D-F1A8-4519-A76D-8C95437FAC5E}" presName="bgRect" presStyleLbl="bgShp" presStyleIdx="1" presStyleCnt="4"/>
      <dgm:spPr/>
    </dgm:pt>
    <dgm:pt modelId="{30B7FED8-3536-4D65-870A-93E5F3752C72}" type="pres">
      <dgm:prSet presAssocID="{6147188D-F1A8-4519-A76D-8C95437FAC5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Üstökös"/>
        </a:ext>
      </dgm:extLst>
    </dgm:pt>
    <dgm:pt modelId="{A4B1BDD4-3045-4466-912D-3F24F4020059}" type="pres">
      <dgm:prSet presAssocID="{6147188D-F1A8-4519-A76D-8C95437FAC5E}" presName="spaceRect" presStyleCnt="0"/>
      <dgm:spPr/>
    </dgm:pt>
    <dgm:pt modelId="{0AB5E9E2-0C5B-433A-BD3A-896AFC6DD25E}" type="pres">
      <dgm:prSet presAssocID="{6147188D-F1A8-4519-A76D-8C95437FAC5E}" presName="parTx" presStyleLbl="revTx" presStyleIdx="1" presStyleCnt="4">
        <dgm:presLayoutVars>
          <dgm:chMax val="0"/>
          <dgm:chPref val="0"/>
        </dgm:presLayoutVars>
      </dgm:prSet>
      <dgm:spPr/>
    </dgm:pt>
    <dgm:pt modelId="{67B17153-E453-4431-B8E5-F35054DDF502}" type="pres">
      <dgm:prSet presAssocID="{317D48D0-BC25-4D92-8A2C-E035563F0939}" presName="sibTrans" presStyleCnt="0"/>
      <dgm:spPr/>
    </dgm:pt>
    <dgm:pt modelId="{7F377B6D-3BA7-4EE3-9FC8-AEA3C441DD0E}" type="pres">
      <dgm:prSet presAssocID="{441A4CED-B08B-46EF-A47F-7A4F6A9748B9}" presName="compNode" presStyleCnt="0"/>
      <dgm:spPr/>
    </dgm:pt>
    <dgm:pt modelId="{EF110FD9-5372-46CA-BFF8-76E7EECA8DC2}" type="pres">
      <dgm:prSet presAssocID="{441A4CED-B08B-46EF-A47F-7A4F6A9748B9}" presName="bgRect" presStyleLbl="bgShp" presStyleIdx="2" presStyleCnt="4"/>
      <dgm:spPr/>
    </dgm:pt>
    <dgm:pt modelId="{57411768-AEBF-4C2F-8D3B-5B67CB18465A}" type="pres">
      <dgm:prSet presAssocID="{441A4CED-B08B-46EF-A47F-7A4F6A9748B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41F96604-6211-4C6A-AA48-0056D56B4CE9}" type="pres">
      <dgm:prSet presAssocID="{441A4CED-B08B-46EF-A47F-7A4F6A9748B9}" presName="spaceRect" presStyleCnt="0"/>
      <dgm:spPr/>
    </dgm:pt>
    <dgm:pt modelId="{E3C1800D-2252-4565-858E-DC858C0167EF}" type="pres">
      <dgm:prSet presAssocID="{441A4CED-B08B-46EF-A47F-7A4F6A9748B9}" presName="parTx" presStyleLbl="revTx" presStyleIdx="2" presStyleCnt="4">
        <dgm:presLayoutVars>
          <dgm:chMax val="0"/>
          <dgm:chPref val="0"/>
        </dgm:presLayoutVars>
      </dgm:prSet>
      <dgm:spPr/>
    </dgm:pt>
    <dgm:pt modelId="{483B2129-889F-49FA-835A-5A761E879E0B}" type="pres">
      <dgm:prSet presAssocID="{324C4F02-4E6E-42C7-8697-A56E5BD4A7F3}" presName="sibTrans" presStyleCnt="0"/>
      <dgm:spPr/>
    </dgm:pt>
    <dgm:pt modelId="{CB5151B6-B0A3-4A91-AC7D-D7A9831D1E47}" type="pres">
      <dgm:prSet presAssocID="{FF1EA031-A258-40B0-9FA2-26222F738391}" presName="compNode" presStyleCnt="0"/>
      <dgm:spPr/>
    </dgm:pt>
    <dgm:pt modelId="{AEBDD705-A756-4017-8E9C-4101A6FA5412}" type="pres">
      <dgm:prSet presAssocID="{FF1EA031-A258-40B0-9FA2-26222F738391}" presName="bgRect" presStyleLbl="bgShp" presStyleIdx="3" presStyleCnt="4"/>
      <dgm:spPr/>
    </dgm:pt>
    <dgm:pt modelId="{1B68636C-C86B-47D6-A48B-209B3062846F}" type="pres">
      <dgm:prSet presAssocID="{FF1EA031-A258-40B0-9FA2-26222F73839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terem"/>
        </a:ext>
      </dgm:extLst>
    </dgm:pt>
    <dgm:pt modelId="{7E736477-6D13-41CC-8192-58930576E2FC}" type="pres">
      <dgm:prSet presAssocID="{FF1EA031-A258-40B0-9FA2-26222F738391}" presName="spaceRect" presStyleCnt="0"/>
      <dgm:spPr/>
    </dgm:pt>
    <dgm:pt modelId="{5ABA83F4-8357-403E-A364-D9E188B53AFF}" type="pres">
      <dgm:prSet presAssocID="{FF1EA031-A258-40B0-9FA2-26222F73839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F5B8606-C7C1-4AF0-AE39-49964479FDBC}" type="presOf" srcId="{375368ED-E75B-4FBE-BA6B-368F93A05FD0}" destId="{0476EA28-4D45-4E4E-8194-406481E24673}" srcOrd="0" destOrd="0" presId="urn:microsoft.com/office/officeart/2018/2/layout/IconVerticalSolidList"/>
    <dgm:cxn modelId="{D58EB911-2CC8-4A73-B544-3E012E0E1B76}" srcId="{375368ED-E75B-4FBE-BA6B-368F93A05FD0}" destId="{0231BF54-7F42-4D8B-B02F-056F51C64D69}" srcOrd="0" destOrd="0" parTransId="{B9D76419-562D-4D63-B2A3-91E7802845AF}" sibTransId="{60F578BA-8751-454B-81DF-748CB7696A5D}"/>
    <dgm:cxn modelId="{31E5A63A-36E7-4EB9-BF54-DD4C3491E466}" srcId="{375368ED-E75B-4FBE-BA6B-368F93A05FD0}" destId="{6147188D-F1A8-4519-A76D-8C95437FAC5E}" srcOrd="1" destOrd="0" parTransId="{156CADC9-7176-4C27-B860-E377D7A118EB}" sibTransId="{317D48D0-BC25-4D92-8A2C-E035563F0939}"/>
    <dgm:cxn modelId="{D451233C-0588-43AE-A38F-2662FF7F7AC6}" srcId="{375368ED-E75B-4FBE-BA6B-368F93A05FD0}" destId="{FF1EA031-A258-40B0-9FA2-26222F738391}" srcOrd="3" destOrd="0" parTransId="{2BE23E8D-E5A1-4936-B6ED-4F7B285DABD2}" sibTransId="{F2A8FE7E-071F-4D94-9752-4DB6120F9920}"/>
    <dgm:cxn modelId="{F670283E-E68E-4ABA-82D3-403E086475B7}" type="presOf" srcId="{6147188D-F1A8-4519-A76D-8C95437FAC5E}" destId="{0AB5E9E2-0C5B-433A-BD3A-896AFC6DD25E}" srcOrd="0" destOrd="0" presId="urn:microsoft.com/office/officeart/2018/2/layout/IconVerticalSolidList"/>
    <dgm:cxn modelId="{0BC0CA40-B40D-4910-8F2E-6F03579C6E2A}" type="presOf" srcId="{FF1EA031-A258-40B0-9FA2-26222F738391}" destId="{5ABA83F4-8357-403E-A364-D9E188B53AFF}" srcOrd="0" destOrd="0" presId="urn:microsoft.com/office/officeart/2018/2/layout/IconVerticalSolidList"/>
    <dgm:cxn modelId="{9054275D-2279-4457-87B1-1B464FD0451F}" srcId="{375368ED-E75B-4FBE-BA6B-368F93A05FD0}" destId="{441A4CED-B08B-46EF-A47F-7A4F6A9748B9}" srcOrd="2" destOrd="0" parTransId="{D836077B-A533-4D15-802E-0C62B7194A70}" sibTransId="{324C4F02-4E6E-42C7-8697-A56E5BD4A7F3}"/>
    <dgm:cxn modelId="{A3B687D4-AD88-4868-B191-6C9C258A2F07}" type="presOf" srcId="{0231BF54-7F42-4D8B-B02F-056F51C64D69}" destId="{3DC1FC49-503F-4E2C-AF8C-FE013DA02B65}" srcOrd="0" destOrd="0" presId="urn:microsoft.com/office/officeart/2018/2/layout/IconVerticalSolidList"/>
    <dgm:cxn modelId="{B8B8BED5-3795-4F29-BB21-4DE57E9A552E}" type="presOf" srcId="{441A4CED-B08B-46EF-A47F-7A4F6A9748B9}" destId="{E3C1800D-2252-4565-858E-DC858C0167EF}" srcOrd="0" destOrd="0" presId="urn:microsoft.com/office/officeart/2018/2/layout/IconVerticalSolidList"/>
    <dgm:cxn modelId="{F765B983-2CF7-4408-9E6B-FC676C95F1C5}" type="presParOf" srcId="{0476EA28-4D45-4E4E-8194-406481E24673}" destId="{76864BAF-99D8-4F20-99C7-3656D1168DAC}" srcOrd="0" destOrd="0" presId="urn:microsoft.com/office/officeart/2018/2/layout/IconVerticalSolidList"/>
    <dgm:cxn modelId="{2009CD58-7E0E-4DA8-B2BC-DECDECD34258}" type="presParOf" srcId="{76864BAF-99D8-4F20-99C7-3656D1168DAC}" destId="{7144CFF6-1845-4199-9A53-6E0F4F13E8AF}" srcOrd="0" destOrd="0" presId="urn:microsoft.com/office/officeart/2018/2/layout/IconVerticalSolidList"/>
    <dgm:cxn modelId="{D0948A5A-C27C-4380-BD70-26FEE9D01D53}" type="presParOf" srcId="{76864BAF-99D8-4F20-99C7-3656D1168DAC}" destId="{2A0D6D9A-57CF-4A73-89A3-DF318682ABFE}" srcOrd="1" destOrd="0" presId="urn:microsoft.com/office/officeart/2018/2/layout/IconVerticalSolidList"/>
    <dgm:cxn modelId="{B220E5A1-2B86-4D57-A415-6E2BBD0FFB06}" type="presParOf" srcId="{76864BAF-99D8-4F20-99C7-3656D1168DAC}" destId="{2B682448-6C8D-4EAF-88B8-B804316E5A17}" srcOrd="2" destOrd="0" presId="urn:microsoft.com/office/officeart/2018/2/layout/IconVerticalSolidList"/>
    <dgm:cxn modelId="{EA659EA8-3198-49BA-8FB5-1C37B9F15CE1}" type="presParOf" srcId="{76864BAF-99D8-4F20-99C7-3656D1168DAC}" destId="{3DC1FC49-503F-4E2C-AF8C-FE013DA02B65}" srcOrd="3" destOrd="0" presId="urn:microsoft.com/office/officeart/2018/2/layout/IconVerticalSolidList"/>
    <dgm:cxn modelId="{7F9E6B95-FFD0-4D9E-8C66-6FDD6CB61DF3}" type="presParOf" srcId="{0476EA28-4D45-4E4E-8194-406481E24673}" destId="{26EB5087-6718-4185-A06E-99DFBD0448AB}" srcOrd="1" destOrd="0" presId="urn:microsoft.com/office/officeart/2018/2/layout/IconVerticalSolidList"/>
    <dgm:cxn modelId="{BD88791A-F1A4-4C67-A636-9D179E34922E}" type="presParOf" srcId="{0476EA28-4D45-4E4E-8194-406481E24673}" destId="{8476E66F-6220-4AE8-A56B-A68882816392}" srcOrd="2" destOrd="0" presId="urn:microsoft.com/office/officeart/2018/2/layout/IconVerticalSolidList"/>
    <dgm:cxn modelId="{A58D1927-ADC8-47BB-81C4-3E4DD4AEBE78}" type="presParOf" srcId="{8476E66F-6220-4AE8-A56B-A68882816392}" destId="{8D327F4B-32E5-4143-9078-9B1D6D09124A}" srcOrd="0" destOrd="0" presId="urn:microsoft.com/office/officeart/2018/2/layout/IconVerticalSolidList"/>
    <dgm:cxn modelId="{F2D78CFB-7A08-44E2-A777-023BD9ABB8C9}" type="presParOf" srcId="{8476E66F-6220-4AE8-A56B-A68882816392}" destId="{30B7FED8-3536-4D65-870A-93E5F3752C72}" srcOrd="1" destOrd="0" presId="urn:microsoft.com/office/officeart/2018/2/layout/IconVerticalSolidList"/>
    <dgm:cxn modelId="{0F2A7D24-60FE-460E-AEFA-61ABE6771470}" type="presParOf" srcId="{8476E66F-6220-4AE8-A56B-A68882816392}" destId="{A4B1BDD4-3045-4466-912D-3F24F4020059}" srcOrd="2" destOrd="0" presId="urn:microsoft.com/office/officeart/2018/2/layout/IconVerticalSolidList"/>
    <dgm:cxn modelId="{43579F89-84E3-491E-A843-5A0DEB0CA373}" type="presParOf" srcId="{8476E66F-6220-4AE8-A56B-A68882816392}" destId="{0AB5E9E2-0C5B-433A-BD3A-896AFC6DD25E}" srcOrd="3" destOrd="0" presId="urn:microsoft.com/office/officeart/2018/2/layout/IconVerticalSolidList"/>
    <dgm:cxn modelId="{3220E5DC-365B-470E-9D96-9EFF4EB722EB}" type="presParOf" srcId="{0476EA28-4D45-4E4E-8194-406481E24673}" destId="{67B17153-E453-4431-B8E5-F35054DDF502}" srcOrd="3" destOrd="0" presId="urn:microsoft.com/office/officeart/2018/2/layout/IconVerticalSolidList"/>
    <dgm:cxn modelId="{B069D98D-7BAD-4CCF-99BF-DF8587A7CCDF}" type="presParOf" srcId="{0476EA28-4D45-4E4E-8194-406481E24673}" destId="{7F377B6D-3BA7-4EE3-9FC8-AEA3C441DD0E}" srcOrd="4" destOrd="0" presId="urn:microsoft.com/office/officeart/2018/2/layout/IconVerticalSolidList"/>
    <dgm:cxn modelId="{24C1D5C2-0B83-4051-BBEA-44563E1836F8}" type="presParOf" srcId="{7F377B6D-3BA7-4EE3-9FC8-AEA3C441DD0E}" destId="{EF110FD9-5372-46CA-BFF8-76E7EECA8DC2}" srcOrd="0" destOrd="0" presId="urn:microsoft.com/office/officeart/2018/2/layout/IconVerticalSolidList"/>
    <dgm:cxn modelId="{DC2F5EB5-D201-4DAC-85F3-C2FD94FB9CB6}" type="presParOf" srcId="{7F377B6D-3BA7-4EE3-9FC8-AEA3C441DD0E}" destId="{57411768-AEBF-4C2F-8D3B-5B67CB18465A}" srcOrd="1" destOrd="0" presId="urn:microsoft.com/office/officeart/2018/2/layout/IconVerticalSolidList"/>
    <dgm:cxn modelId="{EF15F834-35F7-4050-9D12-DD3F334FF5E5}" type="presParOf" srcId="{7F377B6D-3BA7-4EE3-9FC8-AEA3C441DD0E}" destId="{41F96604-6211-4C6A-AA48-0056D56B4CE9}" srcOrd="2" destOrd="0" presId="urn:microsoft.com/office/officeart/2018/2/layout/IconVerticalSolidList"/>
    <dgm:cxn modelId="{104B431A-8B6E-4008-9D62-014F78FE760E}" type="presParOf" srcId="{7F377B6D-3BA7-4EE3-9FC8-AEA3C441DD0E}" destId="{E3C1800D-2252-4565-858E-DC858C0167EF}" srcOrd="3" destOrd="0" presId="urn:microsoft.com/office/officeart/2018/2/layout/IconVerticalSolidList"/>
    <dgm:cxn modelId="{DE720D94-1BD8-4275-9524-D1AD4144398C}" type="presParOf" srcId="{0476EA28-4D45-4E4E-8194-406481E24673}" destId="{483B2129-889F-49FA-835A-5A761E879E0B}" srcOrd="5" destOrd="0" presId="urn:microsoft.com/office/officeart/2018/2/layout/IconVerticalSolidList"/>
    <dgm:cxn modelId="{B5FCFAA8-027E-430D-8132-4CD03236BB2A}" type="presParOf" srcId="{0476EA28-4D45-4E4E-8194-406481E24673}" destId="{CB5151B6-B0A3-4A91-AC7D-D7A9831D1E47}" srcOrd="6" destOrd="0" presId="urn:microsoft.com/office/officeart/2018/2/layout/IconVerticalSolidList"/>
    <dgm:cxn modelId="{49E7A1B8-D835-4BBD-B4BA-EC4D4695296E}" type="presParOf" srcId="{CB5151B6-B0A3-4A91-AC7D-D7A9831D1E47}" destId="{AEBDD705-A756-4017-8E9C-4101A6FA5412}" srcOrd="0" destOrd="0" presId="urn:microsoft.com/office/officeart/2018/2/layout/IconVerticalSolidList"/>
    <dgm:cxn modelId="{B4658316-91C4-448D-96ED-4B45A324339E}" type="presParOf" srcId="{CB5151B6-B0A3-4A91-AC7D-D7A9831D1E47}" destId="{1B68636C-C86B-47D6-A48B-209B3062846F}" srcOrd="1" destOrd="0" presId="urn:microsoft.com/office/officeart/2018/2/layout/IconVerticalSolidList"/>
    <dgm:cxn modelId="{4D56587D-F490-4D61-9BEA-A4122F8F66FE}" type="presParOf" srcId="{CB5151B6-B0A3-4A91-AC7D-D7A9831D1E47}" destId="{7E736477-6D13-41CC-8192-58930576E2FC}" srcOrd="2" destOrd="0" presId="urn:microsoft.com/office/officeart/2018/2/layout/IconVerticalSolidList"/>
    <dgm:cxn modelId="{D533BAF5-B611-4662-86CE-46D584718F76}" type="presParOf" srcId="{CB5151B6-B0A3-4A91-AC7D-D7A9831D1E47}" destId="{5ABA83F4-8357-403E-A364-D9E188B53AF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37A258-FFD8-415B-BF69-04D405A9248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DC1D6CF-8E2B-4C18-95E4-90051CDE1ABD}">
      <dgm:prSet/>
      <dgm:spPr/>
      <dgm:t>
        <a:bodyPr/>
        <a:lstStyle/>
        <a:p>
          <a:r>
            <a:rPr lang="en-US"/>
            <a:t>Operation: Adding two numbers</a:t>
          </a:r>
        </a:p>
      </dgm:t>
    </dgm:pt>
    <dgm:pt modelId="{AC730F4A-92F6-4CFF-8A72-F90B59065C11}" type="parTrans" cxnId="{73E3A68B-0D01-4FB2-B88B-290BD00C87B6}">
      <dgm:prSet/>
      <dgm:spPr/>
      <dgm:t>
        <a:bodyPr/>
        <a:lstStyle/>
        <a:p>
          <a:endParaRPr lang="en-US"/>
        </a:p>
      </dgm:t>
    </dgm:pt>
    <dgm:pt modelId="{0CB9FCF0-4B2D-401C-9F9E-8953D07DFD3B}" type="sibTrans" cxnId="{73E3A68B-0D01-4FB2-B88B-290BD00C87B6}">
      <dgm:prSet/>
      <dgm:spPr/>
      <dgm:t>
        <a:bodyPr/>
        <a:lstStyle/>
        <a:p>
          <a:endParaRPr lang="en-US"/>
        </a:p>
      </dgm:t>
    </dgm:pt>
    <dgm:pt modelId="{E8977129-21B2-4375-ABA3-92815DCC3EC1}">
      <dgm:prSet/>
      <dgm:spPr/>
      <dgm:t>
        <a:bodyPr/>
        <a:lstStyle/>
        <a:p>
          <a:r>
            <a:rPr lang="en-US"/>
            <a:t>Steps:</a:t>
          </a:r>
        </a:p>
      </dgm:t>
    </dgm:pt>
    <dgm:pt modelId="{28DF0EB0-0C74-407D-86CE-FFAA6B0EF0E5}" type="parTrans" cxnId="{C02A68F6-A989-4852-A65E-6E25DC20B4D3}">
      <dgm:prSet/>
      <dgm:spPr/>
      <dgm:t>
        <a:bodyPr/>
        <a:lstStyle/>
        <a:p>
          <a:endParaRPr lang="en-US"/>
        </a:p>
      </dgm:t>
    </dgm:pt>
    <dgm:pt modelId="{4D8C8A57-6A03-473F-8DA3-CFAA271F7EDE}" type="sibTrans" cxnId="{C02A68F6-A989-4852-A65E-6E25DC20B4D3}">
      <dgm:prSet/>
      <dgm:spPr/>
      <dgm:t>
        <a:bodyPr/>
        <a:lstStyle/>
        <a:p>
          <a:endParaRPr lang="en-US"/>
        </a:p>
      </dgm:t>
    </dgm:pt>
    <dgm:pt modelId="{B43E003C-CB37-44CB-B889-6DD1FEA52AB3}">
      <dgm:prSet/>
      <dgm:spPr/>
      <dgm:t>
        <a:bodyPr/>
        <a:lstStyle/>
        <a:p>
          <a:r>
            <a:rPr lang="en-US"/>
            <a:t>1. Push the first number onto the stack:</a:t>
          </a:r>
        </a:p>
      </dgm:t>
    </dgm:pt>
    <dgm:pt modelId="{9AD68705-7ADB-422F-AB7C-3BA23C64D36A}" type="parTrans" cxnId="{1FACA5A6-DEF1-4636-A009-BCA26A56CE6A}">
      <dgm:prSet/>
      <dgm:spPr/>
      <dgm:t>
        <a:bodyPr/>
        <a:lstStyle/>
        <a:p>
          <a:endParaRPr lang="en-US"/>
        </a:p>
      </dgm:t>
    </dgm:pt>
    <dgm:pt modelId="{C254267F-32F1-4388-841F-9AFF0938DCC3}" type="sibTrans" cxnId="{1FACA5A6-DEF1-4636-A009-BCA26A56CE6A}">
      <dgm:prSet/>
      <dgm:spPr/>
      <dgm:t>
        <a:bodyPr/>
        <a:lstStyle/>
        <a:p>
          <a:endParaRPr lang="en-US"/>
        </a:p>
      </dgm:t>
    </dgm:pt>
    <dgm:pt modelId="{BCE8F372-5BD7-4942-8EED-4796CA8F65B0}">
      <dgm:prSet/>
      <dgm:spPr/>
      <dgm:t>
        <a:bodyPr/>
        <a:lstStyle/>
        <a:p>
          <a:r>
            <a:rPr lang="en-US"/>
            <a:t>Space Tab Space (Push 5)</a:t>
          </a:r>
        </a:p>
      </dgm:t>
    </dgm:pt>
    <dgm:pt modelId="{147208C1-538A-44C9-8D4F-5791AE69D48A}" type="parTrans" cxnId="{D8720125-2C95-4E28-8A7C-CA2F37DA8BED}">
      <dgm:prSet/>
      <dgm:spPr/>
      <dgm:t>
        <a:bodyPr/>
        <a:lstStyle/>
        <a:p>
          <a:endParaRPr lang="en-US"/>
        </a:p>
      </dgm:t>
    </dgm:pt>
    <dgm:pt modelId="{63EEA21E-485C-48A0-8786-0C4753E7C42C}" type="sibTrans" cxnId="{D8720125-2C95-4E28-8A7C-CA2F37DA8BED}">
      <dgm:prSet/>
      <dgm:spPr/>
      <dgm:t>
        <a:bodyPr/>
        <a:lstStyle/>
        <a:p>
          <a:endParaRPr lang="en-US"/>
        </a:p>
      </dgm:t>
    </dgm:pt>
    <dgm:pt modelId="{77E18264-D674-4759-8AC6-A7B500F3414E}">
      <dgm:prSet/>
      <dgm:spPr/>
      <dgm:t>
        <a:bodyPr/>
        <a:lstStyle/>
        <a:p>
          <a:r>
            <a:rPr lang="en-US"/>
            <a:t>2. Push the second number onto the stack:</a:t>
          </a:r>
        </a:p>
      </dgm:t>
    </dgm:pt>
    <dgm:pt modelId="{4EB13089-23DF-4FF2-B1D3-EA4282755DA3}" type="parTrans" cxnId="{C974CBEF-E85A-4DBF-8388-425374F2B6DD}">
      <dgm:prSet/>
      <dgm:spPr/>
      <dgm:t>
        <a:bodyPr/>
        <a:lstStyle/>
        <a:p>
          <a:endParaRPr lang="en-US"/>
        </a:p>
      </dgm:t>
    </dgm:pt>
    <dgm:pt modelId="{E2C7705C-83F7-45AB-83B1-CEEDE3AECCC7}" type="sibTrans" cxnId="{C974CBEF-E85A-4DBF-8388-425374F2B6DD}">
      <dgm:prSet/>
      <dgm:spPr/>
      <dgm:t>
        <a:bodyPr/>
        <a:lstStyle/>
        <a:p>
          <a:endParaRPr lang="en-US"/>
        </a:p>
      </dgm:t>
    </dgm:pt>
    <dgm:pt modelId="{6D16E3A8-1C97-4586-AB30-7E9FE36E8844}">
      <dgm:prSet/>
      <dgm:spPr/>
      <dgm:t>
        <a:bodyPr/>
        <a:lstStyle/>
        <a:p>
          <a:r>
            <a:rPr lang="en-US"/>
            <a:t>Space Tab Space (Push 3)</a:t>
          </a:r>
        </a:p>
      </dgm:t>
    </dgm:pt>
    <dgm:pt modelId="{B8782146-C53D-47DF-84C2-309DA300C527}" type="parTrans" cxnId="{944C5D20-3B75-4E3E-9BBF-BC2781282DCA}">
      <dgm:prSet/>
      <dgm:spPr/>
      <dgm:t>
        <a:bodyPr/>
        <a:lstStyle/>
        <a:p>
          <a:endParaRPr lang="en-US"/>
        </a:p>
      </dgm:t>
    </dgm:pt>
    <dgm:pt modelId="{FFDBDEF0-9829-4A8A-8973-F0FD1B4ED96C}" type="sibTrans" cxnId="{944C5D20-3B75-4E3E-9BBF-BC2781282DCA}">
      <dgm:prSet/>
      <dgm:spPr/>
      <dgm:t>
        <a:bodyPr/>
        <a:lstStyle/>
        <a:p>
          <a:endParaRPr lang="en-US"/>
        </a:p>
      </dgm:t>
    </dgm:pt>
    <dgm:pt modelId="{5A55F400-58C8-4D2F-91F1-2FA4AF08B880}">
      <dgm:prSet/>
      <dgm:spPr/>
      <dgm:t>
        <a:bodyPr/>
        <a:lstStyle/>
        <a:p>
          <a:r>
            <a:rPr lang="en-US"/>
            <a:t>3. Add the two numbers:</a:t>
          </a:r>
        </a:p>
      </dgm:t>
    </dgm:pt>
    <dgm:pt modelId="{DC9E7BF9-BE8E-4531-AE48-2D39818649C1}" type="parTrans" cxnId="{F966C485-8490-414C-9C9C-DB43D550F901}">
      <dgm:prSet/>
      <dgm:spPr/>
      <dgm:t>
        <a:bodyPr/>
        <a:lstStyle/>
        <a:p>
          <a:endParaRPr lang="en-US"/>
        </a:p>
      </dgm:t>
    </dgm:pt>
    <dgm:pt modelId="{1DB55254-9F55-4CDF-B4E6-3D79C262BB38}" type="sibTrans" cxnId="{F966C485-8490-414C-9C9C-DB43D550F901}">
      <dgm:prSet/>
      <dgm:spPr/>
      <dgm:t>
        <a:bodyPr/>
        <a:lstStyle/>
        <a:p>
          <a:endParaRPr lang="en-US"/>
        </a:p>
      </dgm:t>
    </dgm:pt>
    <dgm:pt modelId="{6C3834BA-5CAD-4C23-8152-B39912E3E2E4}">
      <dgm:prSet/>
      <dgm:spPr/>
      <dgm:t>
        <a:bodyPr/>
        <a:lstStyle/>
        <a:p>
          <a:r>
            <a:rPr lang="en-US"/>
            <a:t>Tab Space (Add)</a:t>
          </a:r>
        </a:p>
      </dgm:t>
    </dgm:pt>
    <dgm:pt modelId="{710AA112-0D77-4054-9AB7-981C9F040278}" type="parTrans" cxnId="{91F7246B-6F2F-45FB-B95C-FD30686B062F}">
      <dgm:prSet/>
      <dgm:spPr/>
      <dgm:t>
        <a:bodyPr/>
        <a:lstStyle/>
        <a:p>
          <a:endParaRPr lang="en-US"/>
        </a:p>
      </dgm:t>
    </dgm:pt>
    <dgm:pt modelId="{518CE6A7-CB3A-4076-BF72-DBE74119894C}" type="sibTrans" cxnId="{91F7246B-6F2F-45FB-B95C-FD30686B062F}">
      <dgm:prSet/>
      <dgm:spPr/>
      <dgm:t>
        <a:bodyPr/>
        <a:lstStyle/>
        <a:p>
          <a:endParaRPr lang="en-US"/>
        </a:p>
      </dgm:t>
    </dgm:pt>
    <dgm:pt modelId="{3DB9A84E-927D-4443-BC68-7A8DD9468BA2}">
      <dgm:prSet/>
      <dgm:spPr/>
      <dgm:t>
        <a:bodyPr/>
        <a:lstStyle/>
        <a:p>
          <a:r>
            <a:rPr lang="en-US"/>
            <a:t>4. Output the result:</a:t>
          </a:r>
        </a:p>
      </dgm:t>
    </dgm:pt>
    <dgm:pt modelId="{F26F0D11-6B3C-434F-AD13-8D002C919B6F}" type="parTrans" cxnId="{59944A82-8496-4F73-AD76-4A5E1697F972}">
      <dgm:prSet/>
      <dgm:spPr/>
      <dgm:t>
        <a:bodyPr/>
        <a:lstStyle/>
        <a:p>
          <a:endParaRPr lang="en-US"/>
        </a:p>
      </dgm:t>
    </dgm:pt>
    <dgm:pt modelId="{801D6FEE-5C0B-4735-B55C-32F62698DF00}" type="sibTrans" cxnId="{59944A82-8496-4F73-AD76-4A5E1697F972}">
      <dgm:prSet/>
      <dgm:spPr/>
      <dgm:t>
        <a:bodyPr/>
        <a:lstStyle/>
        <a:p>
          <a:endParaRPr lang="en-US"/>
        </a:p>
      </dgm:t>
    </dgm:pt>
    <dgm:pt modelId="{BF411FDB-3F6C-413B-8B75-8F95DC363B26}">
      <dgm:prSet/>
      <dgm:spPr/>
      <dgm:t>
        <a:bodyPr/>
        <a:lstStyle/>
        <a:p>
          <a:r>
            <a:rPr lang="en-US"/>
            <a:t>Tab Tab LF (Output the sum as a number)</a:t>
          </a:r>
        </a:p>
      </dgm:t>
    </dgm:pt>
    <dgm:pt modelId="{8A3D4A9A-8680-47D5-ABE7-B45E6537C9BB}" type="parTrans" cxnId="{3A328972-5A05-43C3-8FCF-5438A3C1D62D}">
      <dgm:prSet/>
      <dgm:spPr/>
      <dgm:t>
        <a:bodyPr/>
        <a:lstStyle/>
        <a:p>
          <a:endParaRPr lang="en-US"/>
        </a:p>
      </dgm:t>
    </dgm:pt>
    <dgm:pt modelId="{1729B1AB-CF0E-4EA6-AA5C-E656EC78FA9F}" type="sibTrans" cxnId="{3A328972-5A05-43C3-8FCF-5438A3C1D62D}">
      <dgm:prSet/>
      <dgm:spPr/>
      <dgm:t>
        <a:bodyPr/>
        <a:lstStyle/>
        <a:p>
          <a:endParaRPr lang="en-US"/>
        </a:p>
      </dgm:t>
    </dgm:pt>
    <dgm:pt modelId="{A9F9AA4C-76F0-41EC-8DA9-D5878B5E432F}" type="pres">
      <dgm:prSet presAssocID="{ED37A258-FFD8-415B-BF69-04D405A9248C}" presName="Name0" presStyleCnt="0">
        <dgm:presLayoutVars>
          <dgm:dir/>
          <dgm:resizeHandles val="exact"/>
        </dgm:presLayoutVars>
      </dgm:prSet>
      <dgm:spPr/>
    </dgm:pt>
    <dgm:pt modelId="{73E0392C-E90C-4E48-BEE9-0A06A3570DCF}" type="pres">
      <dgm:prSet presAssocID="{2DC1D6CF-8E2B-4C18-95E4-90051CDE1ABD}" presName="node" presStyleLbl="node1" presStyleIdx="0" presStyleCnt="10">
        <dgm:presLayoutVars>
          <dgm:bulletEnabled val="1"/>
        </dgm:presLayoutVars>
      </dgm:prSet>
      <dgm:spPr/>
    </dgm:pt>
    <dgm:pt modelId="{44CB7C4B-C51B-407F-A9F6-C5469938FDAC}" type="pres">
      <dgm:prSet presAssocID="{0CB9FCF0-4B2D-401C-9F9E-8953D07DFD3B}" presName="sibTrans" presStyleLbl="sibTrans1D1" presStyleIdx="0" presStyleCnt="9"/>
      <dgm:spPr/>
    </dgm:pt>
    <dgm:pt modelId="{2078A7AC-01BA-454A-82E8-63A6F9766CEC}" type="pres">
      <dgm:prSet presAssocID="{0CB9FCF0-4B2D-401C-9F9E-8953D07DFD3B}" presName="connectorText" presStyleLbl="sibTrans1D1" presStyleIdx="0" presStyleCnt="9"/>
      <dgm:spPr/>
    </dgm:pt>
    <dgm:pt modelId="{5CC4E90C-7179-4A80-8ECE-F72FDBC906B1}" type="pres">
      <dgm:prSet presAssocID="{E8977129-21B2-4375-ABA3-92815DCC3EC1}" presName="node" presStyleLbl="node1" presStyleIdx="1" presStyleCnt="10">
        <dgm:presLayoutVars>
          <dgm:bulletEnabled val="1"/>
        </dgm:presLayoutVars>
      </dgm:prSet>
      <dgm:spPr/>
    </dgm:pt>
    <dgm:pt modelId="{D1E95AC6-FAED-4110-AFE5-DB5011715BD4}" type="pres">
      <dgm:prSet presAssocID="{4D8C8A57-6A03-473F-8DA3-CFAA271F7EDE}" presName="sibTrans" presStyleLbl="sibTrans1D1" presStyleIdx="1" presStyleCnt="9"/>
      <dgm:spPr/>
    </dgm:pt>
    <dgm:pt modelId="{B629C8AA-ACEF-4D5E-B0E1-B47CBCAD3444}" type="pres">
      <dgm:prSet presAssocID="{4D8C8A57-6A03-473F-8DA3-CFAA271F7EDE}" presName="connectorText" presStyleLbl="sibTrans1D1" presStyleIdx="1" presStyleCnt="9"/>
      <dgm:spPr/>
    </dgm:pt>
    <dgm:pt modelId="{1297AEC2-DEA5-4AE1-A171-C0811A575AA0}" type="pres">
      <dgm:prSet presAssocID="{B43E003C-CB37-44CB-B889-6DD1FEA52AB3}" presName="node" presStyleLbl="node1" presStyleIdx="2" presStyleCnt="10">
        <dgm:presLayoutVars>
          <dgm:bulletEnabled val="1"/>
        </dgm:presLayoutVars>
      </dgm:prSet>
      <dgm:spPr/>
    </dgm:pt>
    <dgm:pt modelId="{F7DEB1C8-5EBF-4008-B7DB-170C2C9DA917}" type="pres">
      <dgm:prSet presAssocID="{C254267F-32F1-4388-841F-9AFF0938DCC3}" presName="sibTrans" presStyleLbl="sibTrans1D1" presStyleIdx="2" presStyleCnt="9"/>
      <dgm:spPr/>
    </dgm:pt>
    <dgm:pt modelId="{A9E48267-0E12-4438-9036-C88A2381A205}" type="pres">
      <dgm:prSet presAssocID="{C254267F-32F1-4388-841F-9AFF0938DCC3}" presName="connectorText" presStyleLbl="sibTrans1D1" presStyleIdx="2" presStyleCnt="9"/>
      <dgm:spPr/>
    </dgm:pt>
    <dgm:pt modelId="{61CAE5C6-6BE2-499E-9567-DC2ED364048B}" type="pres">
      <dgm:prSet presAssocID="{BCE8F372-5BD7-4942-8EED-4796CA8F65B0}" presName="node" presStyleLbl="node1" presStyleIdx="3" presStyleCnt="10">
        <dgm:presLayoutVars>
          <dgm:bulletEnabled val="1"/>
        </dgm:presLayoutVars>
      </dgm:prSet>
      <dgm:spPr/>
    </dgm:pt>
    <dgm:pt modelId="{ACF0EDEE-5590-4BED-8DD6-15B4BD13A80A}" type="pres">
      <dgm:prSet presAssocID="{63EEA21E-485C-48A0-8786-0C4753E7C42C}" presName="sibTrans" presStyleLbl="sibTrans1D1" presStyleIdx="3" presStyleCnt="9"/>
      <dgm:spPr/>
    </dgm:pt>
    <dgm:pt modelId="{FFA963F3-8AA2-4768-B80C-229514FEDA26}" type="pres">
      <dgm:prSet presAssocID="{63EEA21E-485C-48A0-8786-0C4753E7C42C}" presName="connectorText" presStyleLbl="sibTrans1D1" presStyleIdx="3" presStyleCnt="9"/>
      <dgm:spPr/>
    </dgm:pt>
    <dgm:pt modelId="{36C99835-F9CD-4DB3-BFBE-4F10689DD9EC}" type="pres">
      <dgm:prSet presAssocID="{77E18264-D674-4759-8AC6-A7B500F3414E}" presName="node" presStyleLbl="node1" presStyleIdx="4" presStyleCnt="10">
        <dgm:presLayoutVars>
          <dgm:bulletEnabled val="1"/>
        </dgm:presLayoutVars>
      </dgm:prSet>
      <dgm:spPr/>
    </dgm:pt>
    <dgm:pt modelId="{CCA28BAD-108D-405E-B2B5-98D7C7758F98}" type="pres">
      <dgm:prSet presAssocID="{E2C7705C-83F7-45AB-83B1-CEEDE3AECCC7}" presName="sibTrans" presStyleLbl="sibTrans1D1" presStyleIdx="4" presStyleCnt="9"/>
      <dgm:spPr/>
    </dgm:pt>
    <dgm:pt modelId="{C7081951-0A10-40CA-95E3-5D9E3F9ED199}" type="pres">
      <dgm:prSet presAssocID="{E2C7705C-83F7-45AB-83B1-CEEDE3AECCC7}" presName="connectorText" presStyleLbl="sibTrans1D1" presStyleIdx="4" presStyleCnt="9"/>
      <dgm:spPr/>
    </dgm:pt>
    <dgm:pt modelId="{9B52409C-F3A6-401C-B930-73ECE05C42B3}" type="pres">
      <dgm:prSet presAssocID="{6D16E3A8-1C97-4586-AB30-7E9FE36E8844}" presName="node" presStyleLbl="node1" presStyleIdx="5" presStyleCnt="10">
        <dgm:presLayoutVars>
          <dgm:bulletEnabled val="1"/>
        </dgm:presLayoutVars>
      </dgm:prSet>
      <dgm:spPr/>
    </dgm:pt>
    <dgm:pt modelId="{B9F00C72-2C19-43F8-8072-BEBC6C3003DC}" type="pres">
      <dgm:prSet presAssocID="{FFDBDEF0-9829-4A8A-8973-F0FD1B4ED96C}" presName="sibTrans" presStyleLbl="sibTrans1D1" presStyleIdx="5" presStyleCnt="9"/>
      <dgm:spPr/>
    </dgm:pt>
    <dgm:pt modelId="{B3D1F492-2D45-4E50-BC98-4AF46069F903}" type="pres">
      <dgm:prSet presAssocID="{FFDBDEF0-9829-4A8A-8973-F0FD1B4ED96C}" presName="connectorText" presStyleLbl="sibTrans1D1" presStyleIdx="5" presStyleCnt="9"/>
      <dgm:spPr/>
    </dgm:pt>
    <dgm:pt modelId="{365ECF42-C41A-4A8F-9648-C0B31658DCE2}" type="pres">
      <dgm:prSet presAssocID="{5A55F400-58C8-4D2F-91F1-2FA4AF08B880}" presName="node" presStyleLbl="node1" presStyleIdx="6" presStyleCnt="10">
        <dgm:presLayoutVars>
          <dgm:bulletEnabled val="1"/>
        </dgm:presLayoutVars>
      </dgm:prSet>
      <dgm:spPr/>
    </dgm:pt>
    <dgm:pt modelId="{66037C6B-EC80-4715-9599-185D37D6ADBA}" type="pres">
      <dgm:prSet presAssocID="{1DB55254-9F55-4CDF-B4E6-3D79C262BB38}" presName="sibTrans" presStyleLbl="sibTrans1D1" presStyleIdx="6" presStyleCnt="9"/>
      <dgm:spPr/>
    </dgm:pt>
    <dgm:pt modelId="{D53D2CE2-C1EB-422D-B5EF-8BC8AD7BE6F1}" type="pres">
      <dgm:prSet presAssocID="{1DB55254-9F55-4CDF-B4E6-3D79C262BB38}" presName="connectorText" presStyleLbl="sibTrans1D1" presStyleIdx="6" presStyleCnt="9"/>
      <dgm:spPr/>
    </dgm:pt>
    <dgm:pt modelId="{B9D90241-D09F-4DD4-BCAF-850D010D16B9}" type="pres">
      <dgm:prSet presAssocID="{6C3834BA-5CAD-4C23-8152-B39912E3E2E4}" presName="node" presStyleLbl="node1" presStyleIdx="7" presStyleCnt="10">
        <dgm:presLayoutVars>
          <dgm:bulletEnabled val="1"/>
        </dgm:presLayoutVars>
      </dgm:prSet>
      <dgm:spPr/>
    </dgm:pt>
    <dgm:pt modelId="{A70AF982-5F45-48A7-A446-A31BF3FC20F2}" type="pres">
      <dgm:prSet presAssocID="{518CE6A7-CB3A-4076-BF72-DBE74119894C}" presName="sibTrans" presStyleLbl="sibTrans1D1" presStyleIdx="7" presStyleCnt="9"/>
      <dgm:spPr/>
    </dgm:pt>
    <dgm:pt modelId="{407ED4EA-0B6F-4A8A-B30B-406A417133C8}" type="pres">
      <dgm:prSet presAssocID="{518CE6A7-CB3A-4076-BF72-DBE74119894C}" presName="connectorText" presStyleLbl="sibTrans1D1" presStyleIdx="7" presStyleCnt="9"/>
      <dgm:spPr/>
    </dgm:pt>
    <dgm:pt modelId="{C5650FC4-DFD3-4EFE-BBE8-3770633A3610}" type="pres">
      <dgm:prSet presAssocID="{3DB9A84E-927D-4443-BC68-7A8DD9468BA2}" presName="node" presStyleLbl="node1" presStyleIdx="8" presStyleCnt="10">
        <dgm:presLayoutVars>
          <dgm:bulletEnabled val="1"/>
        </dgm:presLayoutVars>
      </dgm:prSet>
      <dgm:spPr/>
    </dgm:pt>
    <dgm:pt modelId="{CD157176-3A8F-4777-B659-6F5095AE2FE2}" type="pres">
      <dgm:prSet presAssocID="{801D6FEE-5C0B-4735-B55C-32F62698DF00}" presName="sibTrans" presStyleLbl="sibTrans1D1" presStyleIdx="8" presStyleCnt="9"/>
      <dgm:spPr/>
    </dgm:pt>
    <dgm:pt modelId="{3F3B2228-EC47-4DDA-BECB-63385ED9C554}" type="pres">
      <dgm:prSet presAssocID="{801D6FEE-5C0B-4735-B55C-32F62698DF00}" presName="connectorText" presStyleLbl="sibTrans1D1" presStyleIdx="8" presStyleCnt="9"/>
      <dgm:spPr/>
    </dgm:pt>
    <dgm:pt modelId="{FA65387D-E9D2-493F-AD20-57A4C85567D0}" type="pres">
      <dgm:prSet presAssocID="{BF411FDB-3F6C-413B-8B75-8F95DC363B26}" presName="node" presStyleLbl="node1" presStyleIdx="9" presStyleCnt="10">
        <dgm:presLayoutVars>
          <dgm:bulletEnabled val="1"/>
        </dgm:presLayoutVars>
      </dgm:prSet>
      <dgm:spPr/>
    </dgm:pt>
  </dgm:ptLst>
  <dgm:cxnLst>
    <dgm:cxn modelId="{F7ED6800-7AD0-4C89-8A0E-E95F43FD82F7}" type="presOf" srcId="{FFDBDEF0-9829-4A8A-8973-F0FD1B4ED96C}" destId="{B9F00C72-2C19-43F8-8072-BEBC6C3003DC}" srcOrd="0" destOrd="0" presId="urn:microsoft.com/office/officeart/2016/7/layout/RepeatingBendingProcessNew"/>
    <dgm:cxn modelId="{5274BA00-20AC-4CA2-8237-07E5334F85AF}" type="presOf" srcId="{BCE8F372-5BD7-4942-8EED-4796CA8F65B0}" destId="{61CAE5C6-6BE2-499E-9567-DC2ED364048B}" srcOrd="0" destOrd="0" presId="urn:microsoft.com/office/officeart/2016/7/layout/RepeatingBendingProcessNew"/>
    <dgm:cxn modelId="{944C5D20-3B75-4E3E-9BBF-BC2781282DCA}" srcId="{ED37A258-FFD8-415B-BF69-04D405A9248C}" destId="{6D16E3A8-1C97-4586-AB30-7E9FE36E8844}" srcOrd="5" destOrd="0" parTransId="{B8782146-C53D-47DF-84C2-309DA300C527}" sibTransId="{FFDBDEF0-9829-4A8A-8973-F0FD1B4ED96C}"/>
    <dgm:cxn modelId="{4A337420-6B6D-4C47-9A70-40FB2853E352}" type="presOf" srcId="{77E18264-D674-4759-8AC6-A7B500F3414E}" destId="{36C99835-F9CD-4DB3-BFBE-4F10689DD9EC}" srcOrd="0" destOrd="0" presId="urn:microsoft.com/office/officeart/2016/7/layout/RepeatingBendingProcessNew"/>
    <dgm:cxn modelId="{5D6FCD22-4989-4217-A0C5-E7F6944C3B01}" type="presOf" srcId="{2DC1D6CF-8E2B-4C18-95E4-90051CDE1ABD}" destId="{73E0392C-E90C-4E48-BEE9-0A06A3570DCF}" srcOrd="0" destOrd="0" presId="urn:microsoft.com/office/officeart/2016/7/layout/RepeatingBendingProcessNew"/>
    <dgm:cxn modelId="{3A0EB724-A991-4FAC-9F21-841C5F649DB4}" type="presOf" srcId="{801D6FEE-5C0B-4735-B55C-32F62698DF00}" destId="{3F3B2228-EC47-4DDA-BECB-63385ED9C554}" srcOrd="1" destOrd="0" presId="urn:microsoft.com/office/officeart/2016/7/layout/RepeatingBendingProcessNew"/>
    <dgm:cxn modelId="{D8720125-2C95-4E28-8A7C-CA2F37DA8BED}" srcId="{ED37A258-FFD8-415B-BF69-04D405A9248C}" destId="{BCE8F372-5BD7-4942-8EED-4796CA8F65B0}" srcOrd="3" destOrd="0" parTransId="{147208C1-538A-44C9-8D4F-5791AE69D48A}" sibTransId="{63EEA21E-485C-48A0-8786-0C4753E7C42C}"/>
    <dgm:cxn modelId="{BD8C8533-2067-40EC-9CA8-400ED25585C4}" type="presOf" srcId="{63EEA21E-485C-48A0-8786-0C4753E7C42C}" destId="{ACF0EDEE-5590-4BED-8DD6-15B4BD13A80A}" srcOrd="0" destOrd="0" presId="urn:microsoft.com/office/officeart/2016/7/layout/RepeatingBendingProcessNew"/>
    <dgm:cxn modelId="{55455239-3C31-4B31-923D-255F8009B6CB}" type="presOf" srcId="{BF411FDB-3F6C-413B-8B75-8F95DC363B26}" destId="{FA65387D-E9D2-493F-AD20-57A4C85567D0}" srcOrd="0" destOrd="0" presId="urn:microsoft.com/office/officeart/2016/7/layout/RepeatingBendingProcessNew"/>
    <dgm:cxn modelId="{2919A33D-FC49-42BF-B596-5FCB793A8816}" type="presOf" srcId="{6D16E3A8-1C97-4586-AB30-7E9FE36E8844}" destId="{9B52409C-F3A6-401C-B930-73ECE05C42B3}" srcOrd="0" destOrd="0" presId="urn:microsoft.com/office/officeart/2016/7/layout/RepeatingBendingProcessNew"/>
    <dgm:cxn modelId="{88398141-117C-4327-AE0E-A528697391E8}" type="presOf" srcId="{C254267F-32F1-4388-841F-9AFF0938DCC3}" destId="{F7DEB1C8-5EBF-4008-B7DB-170C2C9DA917}" srcOrd="0" destOrd="0" presId="urn:microsoft.com/office/officeart/2016/7/layout/RepeatingBendingProcessNew"/>
    <dgm:cxn modelId="{791CFA64-F25D-4E9F-B28A-95AE8DE8F745}" type="presOf" srcId="{FFDBDEF0-9829-4A8A-8973-F0FD1B4ED96C}" destId="{B3D1F492-2D45-4E50-BC98-4AF46069F903}" srcOrd="1" destOrd="0" presId="urn:microsoft.com/office/officeart/2016/7/layout/RepeatingBendingProcessNew"/>
    <dgm:cxn modelId="{91F7246B-6F2F-45FB-B95C-FD30686B062F}" srcId="{ED37A258-FFD8-415B-BF69-04D405A9248C}" destId="{6C3834BA-5CAD-4C23-8152-B39912E3E2E4}" srcOrd="7" destOrd="0" parTransId="{710AA112-0D77-4054-9AB7-981C9F040278}" sibTransId="{518CE6A7-CB3A-4076-BF72-DBE74119894C}"/>
    <dgm:cxn modelId="{40AB3F4B-DA02-43D0-B07E-61B71DB502A8}" type="presOf" srcId="{E2C7705C-83F7-45AB-83B1-CEEDE3AECCC7}" destId="{C7081951-0A10-40CA-95E3-5D9E3F9ED199}" srcOrd="1" destOrd="0" presId="urn:microsoft.com/office/officeart/2016/7/layout/RepeatingBendingProcessNew"/>
    <dgm:cxn modelId="{3391CF6B-3B0E-43C9-AA0F-B7ADDBF7765E}" type="presOf" srcId="{ED37A258-FFD8-415B-BF69-04D405A9248C}" destId="{A9F9AA4C-76F0-41EC-8DA9-D5878B5E432F}" srcOrd="0" destOrd="0" presId="urn:microsoft.com/office/officeart/2016/7/layout/RepeatingBendingProcessNew"/>
    <dgm:cxn modelId="{D40FED70-E7BC-4CB9-A1D2-EED8242E9BA6}" type="presOf" srcId="{4D8C8A57-6A03-473F-8DA3-CFAA271F7EDE}" destId="{B629C8AA-ACEF-4D5E-B0E1-B47CBCAD3444}" srcOrd="1" destOrd="0" presId="urn:microsoft.com/office/officeart/2016/7/layout/RepeatingBendingProcessNew"/>
    <dgm:cxn modelId="{3A328972-5A05-43C3-8FCF-5438A3C1D62D}" srcId="{ED37A258-FFD8-415B-BF69-04D405A9248C}" destId="{BF411FDB-3F6C-413B-8B75-8F95DC363B26}" srcOrd="9" destOrd="0" parTransId="{8A3D4A9A-8680-47D5-ABE7-B45E6537C9BB}" sibTransId="{1729B1AB-CF0E-4EA6-AA5C-E656EC78FA9F}"/>
    <dgm:cxn modelId="{4A3FB152-F92A-45E8-A23A-1BD82A74EBE2}" type="presOf" srcId="{C254267F-32F1-4388-841F-9AFF0938DCC3}" destId="{A9E48267-0E12-4438-9036-C88A2381A205}" srcOrd="1" destOrd="0" presId="urn:microsoft.com/office/officeart/2016/7/layout/RepeatingBendingProcessNew"/>
    <dgm:cxn modelId="{07126379-3369-40D3-899F-A0BD254860EF}" type="presOf" srcId="{5A55F400-58C8-4D2F-91F1-2FA4AF08B880}" destId="{365ECF42-C41A-4A8F-9648-C0B31658DCE2}" srcOrd="0" destOrd="0" presId="urn:microsoft.com/office/officeart/2016/7/layout/RepeatingBendingProcessNew"/>
    <dgm:cxn modelId="{9128F77A-B714-4584-9AC6-EB219A28371D}" type="presOf" srcId="{0CB9FCF0-4B2D-401C-9F9E-8953D07DFD3B}" destId="{44CB7C4B-C51B-407F-A9F6-C5469938FDAC}" srcOrd="0" destOrd="0" presId="urn:microsoft.com/office/officeart/2016/7/layout/RepeatingBendingProcessNew"/>
    <dgm:cxn modelId="{59944A82-8496-4F73-AD76-4A5E1697F972}" srcId="{ED37A258-FFD8-415B-BF69-04D405A9248C}" destId="{3DB9A84E-927D-4443-BC68-7A8DD9468BA2}" srcOrd="8" destOrd="0" parTransId="{F26F0D11-6B3C-434F-AD13-8D002C919B6F}" sibTransId="{801D6FEE-5C0B-4735-B55C-32F62698DF00}"/>
    <dgm:cxn modelId="{961D3085-2817-454D-B33B-E7141DB03C33}" type="presOf" srcId="{4D8C8A57-6A03-473F-8DA3-CFAA271F7EDE}" destId="{D1E95AC6-FAED-4110-AFE5-DB5011715BD4}" srcOrd="0" destOrd="0" presId="urn:microsoft.com/office/officeart/2016/7/layout/RepeatingBendingProcessNew"/>
    <dgm:cxn modelId="{F966C485-8490-414C-9C9C-DB43D550F901}" srcId="{ED37A258-FFD8-415B-BF69-04D405A9248C}" destId="{5A55F400-58C8-4D2F-91F1-2FA4AF08B880}" srcOrd="6" destOrd="0" parTransId="{DC9E7BF9-BE8E-4531-AE48-2D39818649C1}" sibTransId="{1DB55254-9F55-4CDF-B4E6-3D79C262BB38}"/>
    <dgm:cxn modelId="{73E3A68B-0D01-4FB2-B88B-290BD00C87B6}" srcId="{ED37A258-FFD8-415B-BF69-04D405A9248C}" destId="{2DC1D6CF-8E2B-4C18-95E4-90051CDE1ABD}" srcOrd="0" destOrd="0" parTransId="{AC730F4A-92F6-4CFF-8A72-F90B59065C11}" sibTransId="{0CB9FCF0-4B2D-401C-9F9E-8953D07DFD3B}"/>
    <dgm:cxn modelId="{D89F8796-E2EA-4F5E-994B-88FAF504498A}" type="presOf" srcId="{518CE6A7-CB3A-4076-BF72-DBE74119894C}" destId="{A70AF982-5F45-48A7-A446-A31BF3FC20F2}" srcOrd="0" destOrd="0" presId="urn:microsoft.com/office/officeart/2016/7/layout/RepeatingBendingProcessNew"/>
    <dgm:cxn modelId="{EC3FE09B-6C44-486F-8C55-36F70749C04E}" type="presOf" srcId="{1DB55254-9F55-4CDF-B4E6-3D79C262BB38}" destId="{D53D2CE2-C1EB-422D-B5EF-8BC8AD7BE6F1}" srcOrd="1" destOrd="0" presId="urn:microsoft.com/office/officeart/2016/7/layout/RepeatingBendingProcessNew"/>
    <dgm:cxn modelId="{B5CE3FA3-BB85-489A-A37D-2685843E8C57}" type="presOf" srcId="{E2C7705C-83F7-45AB-83B1-CEEDE3AECCC7}" destId="{CCA28BAD-108D-405E-B2B5-98D7C7758F98}" srcOrd="0" destOrd="0" presId="urn:microsoft.com/office/officeart/2016/7/layout/RepeatingBendingProcessNew"/>
    <dgm:cxn modelId="{1FACA5A6-DEF1-4636-A009-BCA26A56CE6A}" srcId="{ED37A258-FFD8-415B-BF69-04D405A9248C}" destId="{B43E003C-CB37-44CB-B889-6DD1FEA52AB3}" srcOrd="2" destOrd="0" parTransId="{9AD68705-7ADB-422F-AB7C-3BA23C64D36A}" sibTransId="{C254267F-32F1-4388-841F-9AFF0938DCC3}"/>
    <dgm:cxn modelId="{8011DEB4-046E-452E-A210-3E60C0A09F03}" type="presOf" srcId="{518CE6A7-CB3A-4076-BF72-DBE74119894C}" destId="{407ED4EA-0B6F-4A8A-B30B-406A417133C8}" srcOrd="1" destOrd="0" presId="urn:microsoft.com/office/officeart/2016/7/layout/RepeatingBendingProcessNew"/>
    <dgm:cxn modelId="{D560A9C4-E23C-415F-942B-0FD57253FB99}" type="presOf" srcId="{63EEA21E-485C-48A0-8786-0C4753E7C42C}" destId="{FFA963F3-8AA2-4768-B80C-229514FEDA26}" srcOrd="1" destOrd="0" presId="urn:microsoft.com/office/officeart/2016/7/layout/RepeatingBendingProcessNew"/>
    <dgm:cxn modelId="{A5CCD8D0-C3C3-4A54-8128-E975A6D2630A}" type="presOf" srcId="{E8977129-21B2-4375-ABA3-92815DCC3EC1}" destId="{5CC4E90C-7179-4A80-8ECE-F72FDBC906B1}" srcOrd="0" destOrd="0" presId="urn:microsoft.com/office/officeart/2016/7/layout/RepeatingBendingProcessNew"/>
    <dgm:cxn modelId="{8BDBB7D7-322C-47EA-B788-8B8F1809B8DF}" type="presOf" srcId="{1DB55254-9F55-4CDF-B4E6-3D79C262BB38}" destId="{66037C6B-EC80-4715-9599-185D37D6ADBA}" srcOrd="0" destOrd="0" presId="urn:microsoft.com/office/officeart/2016/7/layout/RepeatingBendingProcessNew"/>
    <dgm:cxn modelId="{DB8ECDD9-6132-49F5-83D8-E3433A24C6B5}" type="presOf" srcId="{0CB9FCF0-4B2D-401C-9F9E-8953D07DFD3B}" destId="{2078A7AC-01BA-454A-82E8-63A6F9766CEC}" srcOrd="1" destOrd="0" presId="urn:microsoft.com/office/officeart/2016/7/layout/RepeatingBendingProcessNew"/>
    <dgm:cxn modelId="{B19186DE-BA02-41B2-8317-BFACE650E42E}" type="presOf" srcId="{3DB9A84E-927D-4443-BC68-7A8DD9468BA2}" destId="{C5650FC4-DFD3-4EFE-BBE8-3770633A3610}" srcOrd="0" destOrd="0" presId="urn:microsoft.com/office/officeart/2016/7/layout/RepeatingBendingProcessNew"/>
    <dgm:cxn modelId="{912709E1-8727-41FD-B14F-3118C83CD0A1}" type="presOf" srcId="{6C3834BA-5CAD-4C23-8152-B39912E3E2E4}" destId="{B9D90241-D09F-4DD4-BCAF-850D010D16B9}" srcOrd="0" destOrd="0" presId="urn:microsoft.com/office/officeart/2016/7/layout/RepeatingBendingProcessNew"/>
    <dgm:cxn modelId="{0A3C48EC-2B82-493E-A0A2-2CFF77672386}" type="presOf" srcId="{801D6FEE-5C0B-4735-B55C-32F62698DF00}" destId="{CD157176-3A8F-4777-B659-6F5095AE2FE2}" srcOrd="0" destOrd="0" presId="urn:microsoft.com/office/officeart/2016/7/layout/RepeatingBendingProcessNew"/>
    <dgm:cxn modelId="{C974CBEF-E85A-4DBF-8388-425374F2B6DD}" srcId="{ED37A258-FFD8-415B-BF69-04D405A9248C}" destId="{77E18264-D674-4759-8AC6-A7B500F3414E}" srcOrd="4" destOrd="0" parTransId="{4EB13089-23DF-4FF2-B1D3-EA4282755DA3}" sibTransId="{E2C7705C-83F7-45AB-83B1-CEEDE3AECCC7}"/>
    <dgm:cxn modelId="{0ABB2AF6-71D3-451D-B98C-10E08A11A48D}" type="presOf" srcId="{B43E003C-CB37-44CB-B889-6DD1FEA52AB3}" destId="{1297AEC2-DEA5-4AE1-A171-C0811A575AA0}" srcOrd="0" destOrd="0" presId="urn:microsoft.com/office/officeart/2016/7/layout/RepeatingBendingProcessNew"/>
    <dgm:cxn modelId="{C02A68F6-A989-4852-A65E-6E25DC20B4D3}" srcId="{ED37A258-FFD8-415B-BF69-04D405A9248C}" destId="{E8977129-21B2-4375-ABA3-92815DCC3EC1}" srcOrd="1" destOrd="0" parTransId="{28DF0EB0-0C74-407D-86CE-FFAA6B0EF0E5}" sibTransId="{4D8C8A57-6A03-473F-8DA3-CFAA271F7EDE}"/>
    <dgm:cxn modelId="{4205CB8A-DA33-4BF1-99ED-7BC3228DD234}" type="presParOf" srcId="{A9F9AA4C-76F0-41EC-8DA9-D5878B5E432F}" destId="{73E0392C-E90C-4E48-BEE9-0A06A3570DCF}" srcOrd="0" destOrd="0" presId="urn:microsoft.com/office/officeart/2016/7/layout/RepeatingBendingProcessNew"/>
    <dgm:cxn modelId="{1A10EAE3-0487-4942-AE76-B770749B3FED}" type="presParOf" srcId="{A9F9AA4C-76F0-41EC-8DA9-D5878B5E432F}" destId="{44CB7C4B-C51B-407F-A9F6-C5469938FDAC}" srcOrd="1" destOrd="0" presId="urn:microsoft.com/office/officeart/2016/7/layout/RepeatingBendingProcessNew"/>
    <dgm:cxn modelId="{32E3A0B6-1080-45E0-B58C-19D5AB77EF44}" type="presParOf" srcId="{44CB7C4B-C51B-407F-A9F6-C5469938FDAC}" destId="{2078A7AC-01BA-454A-82E8-63A6F9766CEC}" srcOrd="0" destOrd="0" presId="urn:microsoft.com/office/officeart/2016/7/layout/RepeatingBendingProcessNew"/>
    <dgm:cxn modelId="{A8AAA226-D920-446E-AE54-7AA3C54F5A29}" type="presParOf" srcId="{A9F9AA4C-76F0-41EC-8DA9-D5878B5E432F}" destId="{5CC4E90C-7179-4A80-8ECE-F72FDBC906B1}" srcOrd="2" destOrd="0" presId="urn:microsoft.com/office/officeart/2016/7/layout/RepeatingBendingProcessNew"/>
    <dgm:cxn modelId="{9FB2EC20-BD5C-4A71-AF71-E2B16DA0BF56}" type="presParOf" srcId="{A9F9AA4C-76F0-41EC-8DA9-D5878B5E432F}" destId="{D1E95AC6-FAED-4110-AFE5-DB5011715BD4}" srcOrd="3" destOrd="0" presId="urn:microsoft.com/office/officeart/2016/7/layout/RepeatingBendingProcessNew"/>
    <dgm:cxn modelId="{C646B314-F22D-4E1B-8244-5C96F9E80353}" type="presParOf" srcId="{D1E95AC6-FAED-4110-AFE5-DB5011715BD4}" destId="{B629C8AA-ACEF-4D5E-B0E1-B47CBCAD3444}" srcOrd="0" destOrd="0" presId="urn:microsoft.com/office/officeart/2016/7/layout/RepeatingBendingProcessNew"/>
    <dgm:cxn modelId="{EBE6BD45-9B8C-43C4-BF73-27922F6373AE}" type="presParOf" srcId="{A9F9AA4C-76F0-41EC-8DA9-D5878B5E432F}" destId="{1297AEC2-DEA5-4AE1-A171-C0811A575AA0}" srcOrd="4" destOrd="0" presId="urn:microsoft.com/office/officeart/2016/7/layout/RepeatingBendingProcessNew"/>
    <dgm:cxn modelId="{1523C9E3-F7A3-4756-B19A-5C8C0A592949}" type="presParOf" srcId="{A9F9AA4C-76F0-41EC-8DA9-D5878B5E432F}" destId="{F7DEB1C8-5EBF-4008-B7DB-170C2C9DA917}" srcOrd="5" destOrd="0" presId="urn:microsoft.com/office/officeart/2016/7/layout/RepeatingBendingProcessNew"/>
    <dgm:cxn modelId="{A1BB9E1E-4542-4CEE-AB16-607EB0711B88}" type="presParOf" srcId="{F7DEB1C8-5EBF-4008-B7DB-170C2C9DA917}" destId="{A9E48267-0E12-4438-9036-C88A2381A205}" srcOrd="0" destOrd="0" presId="urn:microsoft.com/office/officeart/2016/7/layout/RepeatingBendingProcessNew"/>
    <dgm:cxn modelId="{38022C2C-D0FD-4C1E-A60B-B1AD01F8DD13}" type="presParOf" srcId="{A9F9AA4C-76F0-41EC-8DA9-D5878B5E432F}" destId="{61CAE5C6-6BE2-499E-9567-DC2ED364048B}" srcOrd="6" destOrd="0" presId="urn:microsoft.com/office/officeart/2016/7/layout/RepeatingBendingProcessNew"/>
    <dgm:cxn modelId="{38C5A8F1-1655-4F45-92BC-C7F1330BE820}" type="presParOf" srcId="{A9F9AA4C-76F0-41EC-8DA9-D5878B5E432F}" destId="{ACF0EDEE-5590-4BED-8DD6-15B4BD13A80A}" srcOrd="7" destOrd="0" presId="urn:microsoft.com/office/officeart/2016/7/layout/RepeatingBendingProcessNew"/>
    <dgm:cxn modelId="{DAB1E634-9E42-4E24-9C61-B17DC1EEA750}" type="presParOf" srcId="{ACF0EDEE-5590-4BED-8DD6-15B4BD13A80A}" destId="{FFA963F3-8AA2-4768-B80C-229514FEDA26}" srcOrd="0" destOrd="0" presId="urn:microsoft.com/office/officeart/2016/7/layout/RepeatingBendingProcessNew"/>
    <dgm:cxn modelId="{26529E0C-0B3C-41C0-8393-95818E208ED3}" type="presParOf" srcId="{A9F9AA4C-76F0-41EC-8DA9-D5878B5E432F}" destId="{36C99835-F9CD-4DB3-BFBE-4F10689DD9EC}" srcOrd="8" destOrd="0" presId="urn:microsoft.com/office/officeart/2016/7/layout/RepeatingBendingProcessNew"/>
    <dgm:cxn modelId="{ACFCFA9F-1F17-4E7D-B33F-BDA8A23878F8}" type="presParOf" srcId="{A9F9AA4C-76F0-41EC-8DA9-D5878B5E432F}" destId="{CCA28BAD-108D-405E-B2B5-98D7C7758F98}" srcOrd="9" destOrd="0" presId="urn:microsoft.com/office/officeart/2016/7/layout/RepeatingBendingProcessNew"/>
    <dgm:cxn modelId="{2E3AF777-F77C-499A-910E-0C5DEEB474EB}" type="presParOf" srcId="{CCA28BAD-108D-405E-B2B5-98D7C7758F98}" destId="{C7081951-0A10-40CA-95E3-5D9E3F9ED199}" srcOrd="0" destOrd="0" presId="urn:microsoft.com/office/officeart/2016/7/layout/RepeatingBendingProcessNew"/>
    <dgm:cxn modelId="{7A1B749D-FFB7-43CB-9A95-987E5CB4D0B4}" type="presParOf" srcId="{A9F9AA4C-76F0-41EC-8DA9-D5878B5E432F}" destId="{9B52409C-F3A6-401C-B930-73ECE05C42B3}" srcOrd="10" destOrd="0" presId="urn:microsoft.com/office/officeart/2016/7/layout/RepeatingBendingProcessNew"/>
    <dgm:cxn modelId="{BEB085F3-14C9-47C9-A233-AE211A7132B2}" type="presParOf" srcId="{A9F9AA4C-76F0-41EC-8DA9-D5878B5E432F}" destId="{B9F00C72-2C19-43F8-8072-BEBC6C3003DC}" srcOrd="11" destOrd="0" presId="urn:microsoft.com/office/officeart/2016/7/layout/RepeatingBendingProcessNew"/>
    <dgm:cxn modelId="{CD91DD05-61C6-4CC2-A6A4-9D55E2118B7D}" type="presParOf" srcId="{B9F00C72-2C19-43F8-8072-BEBC6C3003DC}" destId="{B3D1F492-2D45-4E50-BC98-4AF46069F903}" srcOrd="0" destOrd="0" presId="urn:microsoft.com/office/officeart/2016/7/layout/RepeatingBendingProcessNew"/>
    <dgm:cxn modelId="{DE103D0F-C3A2-4D10-9D52-DE8B77389207}" type="presParOf" srcId="{A9F9AA4C-76F0-41EC-8DA9-D5878B5E432F}" destId="{365ECF42-C41A-4A8F-9648-C0B31658DCE2}" srcOrd="12" destOrd="0" presId="urn:microsoft.com/office/officeart/2016/7/layout/RepeatingBendingProcessNew"/>
    <dgm:cxn modelId="{A99EFB5C-3B8C-44B7-9089-5BC248D43D85}" type="presParOf" srcId="{A9F9AA4C-76F0-41EC-8DA9-D5878B5E432F}" destId="{66037C6B-EC80-4715-9599-185D37D6ADBA}" srcOrd="13" destOrd="0" presId="urn:microsoft.com/office/officeart/2016/7/layout/RepeatingBendingProcessNew"/>
    <dgm:cxn modelId="{1F0BA1AF-43AF-4F86-AD69-804276213426}" type="presParOf" srcId="{66037C6B-EC80-4715-9599-185D37D6ADBA}" destId="{D53D2CE2-C1EB-422D-B5EF-8BC8AD7BE6F1}" srcOrd="0" destOrd="0" presId="urn:microsoft.com/office/officeart/2016/7/layout/RepeatingBendingProcessNew"/>
    <dgm:cxn modelId="{8A5A2D93-1B18-4C0F-8A8F-8BBCA0B164CC}" type="presParOf" srcId="{A9F9AA4C-76F0-41EC-8DA9-D5878B5E432F}" destId="{B9D90241-D09F-4DD4-BCAF-850D010D16B9}" srcOrd="14" destOrd="0" presId="urn:microsoft.com/office/officeart/2016/7/layout/RepeatingBendingProcessNew"/>
    <dgm:cxn modelId="{49E4FBD1-59B3-43AA-B3DE-BC95EE144B2C}" type="presParOf" srcId="{A9F9AA4C-76F0-41EC-8DA9-D5878B5E432F}" destId="{A70AF982-5F45-48A7-A446-A31BF3FC20F2}" srcOrd="15" destOrd="0" presId="urn:microsoft.com/office/officeart/2016/7/layout/RepeatingBendingProcessNew"/>
    <dgm:cxn modelId="{AB7D566A-DF3D-4231-8B1A-929828C83784}" type="presParOf" srcId="{A70AF982-5F45-48A7-A446-A31BF3FC20F2}" destId="{407ED4EA-0B6F-4A8A-B30B-406A417133C8}" srcOrd="0" destOrd="0" presId="urn:microsoft.com/office/officeart/2016/7/layout/RepeatingBendingProcessNew"/>
    <dgm:cxn modelId="{9DCBB682-C0F1-42C5-BE2D-B97D9ED28F66}" type="presParOf" srcId="{A9F9AA4C-76F0-41EC-8DA9-D5878B5E432F}" destId="{C5650FC4-DFD3-4EFE-BBE8-3770633A3610}" srcOrd="16" destOrd="0" presId="urn:microsoft.com/office/officeart/2016/7/layout/RepeatingBendingProcessNew"/>
    <dgm:cxn modelId="{A1FA14A3-2987-4279-A785-46D58842BB01}" type="presParOf" srcId="{A9F9AA4C-76F0-41EC-8DA9-D5878B5E432F}" destId="{CD157176-3A8F-4777-B659-6F5095AE2FE2}" srcOrd="17" destOrd="0" presId="urn:microsoft.com/office/officeart/2016/7/layout/RepeatingBendingProcessNew"/>
    <dgm:cxn modelId="{700D7269-B0D8-4C38-89AD-0D70B59A2399}" type="presParOf" srcId="{CD157176-3A8F-4777-B659-6F5095AE2FE2}" destId="{3F3B2228-EC47-4DDA-BECB-63385ED9C554}" srcOrd="0" destOrd="0" presId="urn:microsoft.com/office/officeart/2016/7/layout/RepeatingBendingProcessNew"/>
    <dgm:cxn modelId="{E32735CC-8398-40D5-B53D-95DDC0155A92}" type="presParOf" srcId="{A9F9AA4C-76F0-41EC-8DA9-D5878B5E432F}" destId="{FA65387D-E9D2-493F-AD20-57A4C85567D0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C261E3-7990-4615-9591-70B7824A844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665F6E6-B958-4853-9F24-14EFF33EDEC7}">
      <dgm:prSet/>
      <dgm:spPr/>
      <dgm:t>
        <a:bodyPr/>
        <a:lstStyle/>
        <a:p>
          <a:r>
            <a:rPr lang="en-US"/>
            <a:t>Space Tab Space   Push 5</a:t>
          </a:r>
        </a:p>
      </dgm:t>
    </dgm:pt>
    <dgm:pt modelId="{AC41AC62-6700-4447-9AF6-8B94A960CF06}" type="parTrans" cxnId="{25A6FA44-B8FD-4E3C-B2B9-F3F1F9D34839}">
      <dgm:prSet/>
      <dgm:spPr/>
      <dgm:t>
        <a:bodyPr/>
        <a:lstStyle/>
        <a:p>
          <a:endParaRPr lang="en-US"/>
        </a:p>
      </dgm:t>
    </dgm:pt>
    <dgm:pt modelId="{194B9F4E-6F53-4D06-A036-EA7B64541D29}" type="sibTrans" cxnId="{25A6FA44-B8FD-4E3C-B2B9-F3F1F9D34839}">
      <dgm:prSet/>
      <dgm:spPr/>
      <dgm:t>
        <a:bodyPr/>
        <a:lstStyle/>
        <a:p>
          <a:endParaRPr lang="en-US"/>
        </a:p>
      </dgm:t>
    </dgm:pt>
    <dgm:pt modelId="{42C3C691-345E-4A52-899C-1E421C8EEE59}">
      <dgm:prSet/>
      <dgm:spPr/>
      <dgm:t>
        <a:bodyPr/>
        <a:lstStyle/>
        <a:p>
          <a:r>
            <a:rPr lang="en-US"/>
            <a:t>Space Tab Space   Push 3</a:t>
          </a:r>
        </a:p>
      </dgm:t>
    </dgm:pt>
    <dgm:pt modelId="{211FFFE0-0F0F-40ED-AD14-B307B0CFBA35}" type="parTrans" cxnId="{B29F5074-DABF-40B4-8FDA-5D0AEF43C7DE}">
      <dgm:prSet/>
      <dgm:spPr/>
      <dgm:t>
        <a:bodyPr/>
        <a:lstStyle/>
        <a:p>
          <a:endParaRPr lang="en-US"/>
        </a:p>
      </dgm:t>
    </dgm:pt>
    <dgm:pt modelId="{ABEFC2A2-836B-4AD4-8F8B-3C95B402BC00}" type="sibTrans" cxnId="{B29F5074-DABF-40B4-8FDA-5D0AEF43C7DE}">
      <dgm:prSet/>
      <dgm:spPr/>
      <dgm:t>
        <a:bodyPr/>
        <a:lstStyle/>
        <a:p>
          <a:endParaRPr lang="en-US"/>
        </a:p>
      </dgm:t>
    </dgm:pt>
    <dgm:pt modelId="{7CCA7AC6-A363-4748-93C6-31CF1E95436D}">
      <dgm:prSet/>
      <dgm:spPr/>
      <dgm:t>
        <a:bodyPr/>
        <a:lstStyle/>
        <a:p>
          <a:r>
            <a:rPr lang="en-US"/>
            <a:t>Tab Space         Add (3 + 5)</a:t>
          </a:r>
        </a:p>
      </dgm:t>
    </dgm:pt>
    <dgm:pt modelId="{09E79A85-0E4F-4E7A-BCF7-29309F18DAF3}" type="parTrans" cxnId="{5EF3AA02-A3E0-43D4-AF66-7361A8936378}">
      <dgm:prSet/>
      <dgm:spPr/>
      <dgm:t>
        <a:bodyPr/>
        <a:lstStyle/>
        <a:p>
          <a:endParaRPr lang="en-US"/>
        </a:p>
      </dgm:t>
    </dgm:pt>
    <dgm:pt modelId="{F1FD8329-D34A-4781-9B2A-2866C9375BCF}" type="sibTrans" cxnId="{5EF3AA02-A3E0-43D4-AF66-7361A8936378}">
      <dgm:prSet/>
      <dgm:spPr/>
      <dgm:t>
        <a:bodyPr/>
        <a:lstStyle/>
        <a:p>
          <a:endParaRPr lang="en-US"/>
        </a:p>
      </dgm:t>
    </dgm:pt>
    <dgm:pt modelId="{8CD4FCFE-AE71-4E23-887E-09BDB1284ED5}">
      <dgm:prSet/>
      <dgm:spPr/>
      <dgm:t>
        <a:bodyPr/>
        <a:lstStyle/>
        <a:p>
          <a:r>
            <a:rPr lang="en-US"/>
            <a:t>Tab Tab LF        Output result (8)</a:t>
          </a:r>
        </a:p>
      </dgm:t>
    </dgm:pt>
    <dgm:pt modelId="{FA380FC3-2DEA-4E95-ABB4-A8ACC815E7FF}" type="parTrans" cxnId="{31A5C0A4-0C7B-4C44-810B-2AACC1AFDF8C}">
      <dgm:prSet/>
      <dgm:spPr/>
      <dgm:t>
        <a:bodyPr/>
        <a:lstStyle/>
        <a:p>
          <a:endParaRPr lang="en-US"/>
        </a:p>
      </dgm:t>
    </dgm:pt>
    <dgm:pt modelId="{5756D2AD-7E6A-40DA-A914-3415B62D0CE2}" type="sibTrans" cxnId="{31A5C0A4-0C7B-4C44-810B-2AACC1AFDF8C}">
      <dgm:prSet/>
      <dgm:spPr/>
      <dgm:t>
        <a:bodyPr/>
        <a:lstStyle/>
        <a:p>
          <a:endParaRPr lang="en-US"/>
        </a:p>
      </dgm:t>
    </dgm:pt>
    <dgm:pt modelId="{2E118393-2AB0-4A11-B28E-73F4F808B624}" type="pres">
      <dgm:prSet presAssocID="{11C261E3-7990-4615-9591-70B7824A8445}" presName="linear" presStyleCnt="0">
        <dgm:presLayoutVars>
          <dgm:animLvl val="lvl"/>
          <dgm:resizeHandles val="exact"/>
        </dgm:presLayoutVars>
      </dgm:prSet>
      <dgm:spPr/>
    </dgm:pt>
    <dgm:pt modelId="{5034C1F6-7561-487B-9B40-F233248DB054}" type="pres">
      <dgm:prSet presAssocID="{7665F6E6-B958-4853-9F24-14EFF33EDEC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D8C977E-C8AA-4FCD-A415-432B95CAB79B}" type="pres">
      <dgm:prSet presAssocID="{194B9F4E-6F53-4D06-A036-EA7B64541D29}" presName="spacer" presStyleCnt="0"/>
      <dgm:spPr/>
    </dgm:pt>
    <dgm:pt modelId="{AEDF3AE4-098A-489F-8BA3-AD9A367D8447}" type="pres">
      <dgm:prSet presAssocID="{42C3C691-345E-4A52-899C-1E421C8EEE5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2E4BED8-9E73-4A73-94D8-33E7BB6D665B}" type="pres">
      <dgm:prSet presAssocID="{ABEFC2A2-836B-4AD4-8F8B-3C95B402BC00}" presName="spacer" presStyleCnt="0"/>
      <dgm:spPr/>
    </dgm:pt>
    <dgm:pt modelId="{AA5297CE-2743-4460-802C-F81CF5D74B7D}" type="pres">
      <dgm:prSet presAssocID="{7CCA7AC6-A363-4748-93C6-31CF1E95436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8605690-A77C-4AB7-9A09-EE6CD37E9802}" type="pres">
      <dgm:prSet presAssocID="{F1FD8329-D34A-4781-9B2A-2866C9375BCF}" presName="spacer" presStyleCnt="0"/>
      <dgm:spPr/>
    </dgm:pt>
    <dgm:pt modelId="{7BCB0567-D0C1-40B0-A73E-8B1AC50B2148}" type="pres">
      <dgm:prSet presAssocID="{8CD4FCFE-AE71-4E23-887E-09BDB1284ED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EF3AA02-A3E0-43D4-AF66-7361A8936378}" srcId="{11C261E3-7990-4615-9591-70B7824A8445}" destId="{7CCA7AC6-A363-4748-93C6-31CF1E95436D}" srcOrd="2" destOrd="0" parTransId="{09E79A85-0E4F-4E7A-BCF7-29309F18DAF3}" sibTransId="{F1FD8329-D34A-4781-9B2A-2866C9375BCF}"/>
    <dgm:cxn modelId="{410C812C-566C-415E-8CB5-0BA64E96AE93}" type="presOf" srcId="{7CCA7AC6-A363-4748-93C6-31CF1E95436D}" destId="{AA5297CE-2743-4460-802C-F81CF5D74B7D}" srcOrd="0" destOrd="0" presId="urn:microsoft.com/office/officeart/2005/8/layout/vList2"/>
    <dgm:cxn modelId="{6497313E-15B5-41C4-83FA-991F013426F8}" type="presOf" srcId="{8CD4FCFE-AE71-4E23-887E-09BDB1284ED5}" destId="{7BCB0567-D0C1-40B0-A73E-8B1AC50B2148}" srcOrd="0" destOrd="0" presId="urn:microsoft.com/office/officeart/2005/8/layout/vList2"/>
    <dgm:cxn modelId="{25A6FA44-B8FD-4E3C-B2B9-F3F1F9D34839}" srcId="{11C261E3-7990-4615-9591-70B7824A8445}" destId="{7665F6E6-B958-4853-9F24-14EFF33EDEC7}" srcOrd="0" destOrd="0" parTransId="{AC41AC62-6700-4447-9AF6-8B94A960CF06}" sibTransId="{194B9F4E-6F53-4D06-A036-EA7B64541D29}"/>
    <dgm:cxn modelId="{B54DA54A-DE42-466F-8A5E-6D6E3A195178}" type="presOf" srcId="{42C3C691-345E-4A52-899C-1E421C8EEE59}" destId="{AEDF3AE4-098A-489F-8BA3-AD9A367D8447}" srcOrd="0" destOrd="0" presId="urn:microsoft.com/office/officeart/2005/8/layout/vList2"/>
    <dgm:cxn modelId="{B29F5074-DABF-40B4-8FDA-5D0AEF43C7DE}" srcId="{11C261E3-7990-4615-9591-70B7824A8445}" destId="{42C3C691-345E-4A52-899C-1E421C8EEE59}" srcOrd="1" destOrd="0" parTransId="{211FFFE0-0F0F-40ED-AD14-B307B0CFBA35}" sibTransId="{ABEFC2A2-836B-4AD4-8F8B-3C95B402BC00}"/>
    <dgm:cxn modelId="{C06C8979-C2B5-4459-A4ED-8306ABCD77A9}" type="presOf" srcId="{7665F6E6-B958-4853-9F24-14EFF33EDEC7}" destId="{5034C1F6-7561-487B-9B40-F233248DB054}" srcOrd="0" destOrd="0" presId="urn:microsoft.com/office/officeart/2005/8/layout/vList2"/>
    <dgm:cxn modelId="{7B59699E-5235-4365-A5D9-4E9CA8209FDE}" type="presOf" srcId="{11C261E3-7990-4615-9591-70B7824A8445}" destId="{2E118393-2AB0-4A11-B28E-73F4F808B624}" srcOrd="0" destOrd="0" presId="urn:microsoft.com/office/officeart/2005/8/layout/vList2"/>
    <dgm:cxn modelId="{31A5C0A4-0C7B-4C44-810B-2AACC1AFDF8C}" srcId="{11C261E3-7990-4615-9591-70B7824A8445}" destId="{8CD4FCFE-AE71-4E23-887E-09BDB1284ED5}" srcOrd="3" destOrd="0" parTransId="{FA380FC3-2DEA-4E95-ABB4-A8ACC815E7FF}" sibTransId="{5756D2AD-7E6A-40DA-A914-3415B62D0CE2}"/>
    <dgm:cxn modelId="{511C6DCD-90A6-45A8-A37B-DED537E9345D}" type="presParOf" srcId="{2E118393-2AB0-4A11-B28E-73F4F808B624}" destId="{5034C1F6-7561-487B-9B40-F233248DB054}" srcOrd="0" destOrd="0" presId="urn:microsoft.com/office/officeart/2005/8/layout/vList2"/>
    <dgm:cxn modelId="{A7274F28-7BBD-40E8-9F2F-983A31C15232}" type="presParOf" srcId="{2E118393-2AB0-4A11-B28E-73F4F808B624}" destId="{1D8C977E-C8AA-4FCD-A415-432B95CAB79B}" srcOrd="1" destOrd="0" presId="urn:microsoft.com/office/officeart/2005/8/layout/vList2"/>
    <dgm:cxn modelId="{62B6D2EB-614A-49F7-BDEC-7A6AD8A5A673}" type="presParOf" srcId="{2E118393-2AB0-4A11-B28E-73F4F808B624}" destId="{AEDF3AE4-098A-489F-8BA3-AD9A367D8447}" srcOrd="2" destOrd="0" presId="urn:microsoft.com/office/officeart/2005/8/layout/vList2"/>
    <dgm:cxn modelId="{F9E8619D-43CC-46ED-B208-37E548F98AC4}" type="presParOf" srcId="{2E118393-2AB0-4A11-B28E-73F4F808B624}" destId="{E2E4BED8-9E73-4A73-94D8-33E7BB6D665B}" srcOrd="3" destOrd="0" presId="urn:microsoft.com/office/officeart/2005/8/layout/vList2"/>
    <dgm:cxn modelId="{2959FE8E-95F3-4CDB-9DD7-A41A5F3061FC}" type="presParOf" srcId="{2E118393-2AB0-4A11-B28E-73F4F808B624}" destId="{AA5297CE-2743-4460-802C-F81CF5D74B7D}" srcOrd="4" destOrd="0" presId="urn:microsoft.com/office/officeart/2005/8/layout/vList2"/>
    <dgm:cxn modelId="{7C9B66AA-0B47-4ED6-868E-BD4BEF18ADEA}" type="presParOf" srcId="{2E118393-2AB0-4A11-B28E-73F4F808B624}" destId="{58605690-A77C-4AB7-9A09-EE6CD37E9802}" srcOrd="5" destOrd="0" presId="urn:microsoft.com/office/officeart/2005/8/layout/vList2"/>
    <dgm:cxn modelId="{F4E0BEC8-67EC-42E7-924C-720E9277644A}" type="presParOf" srcId="{2E118393-2AB0-4A11-B28E-73F4F808B624}" destId="{7BCB0567-D0C1-40B0-A73E-8B1AC50B214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ECC047-8AA8-4C56-98D7-B2C4D6C8723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5BB4166-745F-4E63-8B61-B08EB179A125}">
      <dgm:prSet/>
      <dgm:spPr/>
      <dgm:t>
        <a:bodyPr/>
        <a:lstStyle/>
        <a:p>
          <a:r>
            <a:rPr lang="en-US" dirty="0"/>
            <a:t>Debugging: Invisible syntax makes it tricky</a:t>
          </a:r>
        </a:p>
      </dgm:t>
    </dgm:pt>
    <dgm:pt modelId="{A8992FA3-DB04-4BBB-A1B0-6A89085F41D1}" type="parTrans" cxnId="{BE1B8569-74C1-4EBF-92CF-3FBEEADBF511}">
      <dgm:prSet/>
      <dgm:spPr/>
      <dgm:t>
        <a:bodyPr/>
        <a:lstStyle/>
        <a:p>
          <a:endParaRPr lang="en-US"/>
        </a:p>
      </dgm:t>
    </dgm:pt>
    <dgm:pt modelId="{F91B62DC-6CEE-4CA9-95D7-CC90869FE42A}" type="sibTrans" cxnId="{BE1B8569-74C1-4EBF-92CF-3FBEEADBF511}">
      <dgm:prSet/>
      <dgm:spPr/>
      <dgm:t>
        <a:bodyPr/>
        <a:lstStyle/>
        <a:p>
          <a:endParaRPr lang="en-US"/>
        </a:p>
      </dgm:t>
    </dgm:pt>
    <dgm:pt modelId="{9CBEE6C1-149A-4286-9549-C5ACB34C2967}">
      <dgm:prSet/>
      <dgm:spPr/>
      <dgm:t>
        <a:bodyPr/>
        <a:lstStyle/>
        <a:p>
          <a:r>
            <a:rPr lang="en-US" dirty="0"/>
            <a:t>Popularity: Nice among hobbyists, coding competitions</a:t>
          </a:r>
        </a:p>
      </dgm:t>
    </dgm:pt>
    <dgm:pt modelId="{693D76DB-C6BC-439D-A179-2E827E86DE90}" type="parTrans" cxnId="{04260ECE-CD03-49ED-839B-A4D33B94E08D}">
      <dgm:prSet/>
      <dgm:spPr/>
      <dgm:t>
        <a:bodyPr/>
        <a:lstStyle/>
        <a:p>
          <a:endParaRPr lang="en-US"/>
        </a:p>
      </dgm:t>
    </dgm:pt>
    <dgm:pt modelId="{CB1274BB-0A9D-41A5-9A09-3A22C482387D}" type="sibTrans" cxnId="{04260ECE-CD03-49ED-839B-A4D33B94E08D}">
      <dgm:prSet/>
      <dgm:spPr/>
      <dgm:t>
        <a:bodyPr/>
        <a:lstStyle/>
        <a:p>
          <a:endParaRPr lang="en-US"/>
        </a:p>
      </dgm:t>
    </dgm:pt>
    <dgm:pt modelId="{49D3E864-CEE7-4521-8549-62463596A6F1}">
      <dgm:prSet/>
      <dgm:spPr/>
      <dgm:t>
        <a:bodyPr/>
        <a:lstStyle/>
        <a:p>
          <a:r>
            <a:rPr lang="en-US" dirty="0"/>
            <a:t>Use cases: Educational, creative expression</a:t>
          </a:r>
        </a:p>
      </dgm:t>
    </dgm:pt>
    <dgm:pt modelId="{1B117F88-8A2B-4DA5-B1DE-D0FC06BA2CF9}" type="parTrans" cxnId="{EE00A183-014F-4513-ADB3-3A824F58E0E8}">
      <dgm:prSet/>
      <dgm:spPr/>
      <dgm:t>
        <a:bodyPr/>
        <a:lstStyle/>
        <a:p>
          <a:endParaRPr lang="en-US"/>
        </a:p>
      </dgm:t>
    </dgm:pt>
    <dgm:pt modelId="{D441262D-1B4A-4615-8175-D2F63C3A7F61}" type="sibTrans" cxnId="{EE00A183-014F-4513-ADB3-3A824F58E0E8}">
      <dgm:prSet/>
      <dgm:spPr/>
      <dgm:t>
        <a:bodyPr/>
        <a:lstStyle/>
        <a:p>
          <a:endParaRPr lang="en-US"/>
        </a:p>
      </dgm:t>
    </dgm:pt>
    <dgm:pt modelId="{0E1125E8-F6BA-4958-9E85-48B872D08D15}" type="pres">
      <dgm:prSet presAssocID="{4DECC047-8AA8-4C56-98D7-B2C4D6C8723F}" presName="linear" presStyleCnt="0">
        <dgm:presLayoutVars>
          <dgm:animLvl val="lvl"/>
          <dgm:resizeHandles val="exact"/>
        </dgm:presLayoutVars>
      </dgm:prSet>
      <dgm:spPr/>
    </dgm:pt>
    <dgm:pt modelId="{7FE4C26D-A99E-4CF3-8892-B58B4434A3DF}" type="pres">
      <dgm:prSet presAssocID="{05BB4166-745F-4E63-8B61-B08EB179A12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A3E4B9F-C486-4625-9707-3BF845FEF66D}" type="pres">
      <dgm:prSet presAssocID="{F91B62DC-6CEE-4CA9-95D7-CC90869FE42A}" presName="spacer" presStyleCnt="0"/>
      <dgm:spPr/>
    </dgm:pt>
    <dgm:pt modelId="{C0679B39-9375-422A-ADD4-A9749506524F}" type="pres">
      <dgm:prSet presAssocID="{9CBEE6C1-149A-4286-9549-C5ACB34C29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76E79A7-92FE-4449-80D5-3A04FC22F40D}" type="pres">
      <dgm:prSet presAssocID="{CB1274BB-0A9D-41A5-9A09-3A22C482387D}" presName="spacer" presStyleCnt="0"/>
      <dgm:spPr/>
    </dgm:pt>
    <dgm:pt modelId="{C6CEF087-871F-4847-B9B5-5985DC94D34E}" type="pres">
      <dgm:prSet presAssocID="{49D3E864-CEE7-4521-8549-62463596A6F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D0A6043-A814-43CE-B94B-7956AB90EC45}" type="presOf" srcId="{4DECC047-8AA8-4C56-98D7-B2C4D6C8723F}" destId="{0E1125E8-F6BA-4958-9E85-48B872D08D15}" srcOrd="0" destOrd="0" presId="urn:microsoft.com/office/officeart/2005/8/layout/vList2"/>
    <dgm:cxn modelId="{BE1B8569-74C1-4EBF-92CF-3FBEEADBF511}" srcId="{4DECC047-8AA8-4C56-98D7-B2C4D6C8723F}" destId="{05BB4166-745F-4E63-8B61-B08EB179A125}" srcOrd="0" destOrd="0" parTransId="{A8992FA3-DB04-4BBB-A1B0-6A89085F41D1}" sibTransId="{F91B62DC-6CEE-4CA9-95D7-CC90869FE42A}"/>
    <dgm:cxn modelId="{C5424451-EE21-49C3-9E23-FE9D9B21272A}" type="presOf" srcId="{49D3E864-CEE7-4521-8549-62463596A6F1}" destId="{C6CEF087-871F-4847-B9B5-5985DC94D34E}" srcOrd="0" destOrd="0" presId="urn:microsoft.com/office/officeart/2005/8/layout/vList2"/>
    <dgm:cxn modelId="{EE00A183-014F-4513-ADB3-3A824F58E0E8}" srcId="{4DECC047-8AA8-4C56-98D7-B2C4D6C8723F}" destId="{49D3E864-CEE7-4521-8549-62463596A6F1}" srcOrd="2" destOrd="0" parTransId="{1B117F88-8A2B-4DA5-B1DE-D0FC06BA2CF9}" sibTransId="{D441262D-1B4A-4615-8175-D2F63C3A7F61}"/>
    <dgm:cxn modelId="{D8301087-C3D0-480C-A00D-6DCAC6AC41C6}" type="presOf" srcId="{9CBEE6C1-149A-4286-9549-C5ACB34C2967}" destId="{C0679B39-9375-422A-ADD4-A9749506524F}" srcOrd="0" destOrd="0" presId="urn:microsoft.com/office/officeart/2005/8/layout/vList2"/>
    <dgm:cxn modelId="{04260ECE-CD03-49ED-839B-A4D33B94E08D}" srcId="{4DECC047-8AA8-4C56-98D7-B2C4D6C8723F}" destId="{9CBEE6C1-149A-4286-9549-C5ACB34C2967}" srcOrd="1" destOrd="0" parTransId="{693D76DB-C6BC-439D-A179-2E827E86DE90}" sibTransId="{CB1274BB-0A9D-41A5-9A09-3A22C482387D}"/>
    <dgm:cxn modelId="{E82E52D4-1D89-4EE9-868E-68800FE449B6}" type="presOf" srcId="{05BB4166-745F-4E63-8B61-B08EB179A125}" destId="{7FE4C26D-A99E-4CF3-8892-B58B4434A3DF}" srcOrd="0" destOrd="0" presId="urn:microsoft.com/office/officeart/2005/8/layout/vList2"/>
    <dgm:cxn modelId="{5E481A88-1DBC-4F5A-AF9F-55A4C7821E14}" type="presParOf" srcId="{0E1125E8-F6BA-4958-9E85-48B872D08D15}" destId="{7FE4C26D-A99E-4CF3-8892-B58B4434A3DF}" srcOrd="0" destOrd="0" presId="urn:microsoft.com/office/officeart/2005/8/layout/vList2"/>
    <dgm:cxn modelId="{4B975D6A-81E4-4401-8713-DE5956C03856}" type="presParOf" srcId="{0E1125E8-F6BA-4958-9E85-48B872D08D15}" destId="{5A3E4B9F-C486-4625-9707-3BF845FEF66D}" srcOrd="1" destOrd="0" presId="urn:microsoft.com/office/officeart/2005/8/layout/vList2"/>
    <dgm:cxn modelId="{93EA4877-164F-4964-9F5B-1AA05A77F792}" type="presParOf" srcId="{0E1125E8-F6BA-4958-9E85-48B872D08D15}" destId="{C0679B39-9375-422A-ADD4-A9749506524F}" srcOrd="2" destOrd="0" presId="urn:microsoft.com/office/officeart/2005/8/layout/vList2"/>
    <dgm:cxn modelId="{4890D6A3-B85A-448B-8EE1-C35227181514}" type="presParOf" srcId="{0E1125E8-F6BA-4958-9E85-48B872D08D15}" destId="{576E79A7-92FE-4449-80D5-3A04FC22F40D}" srcOrd="3" destOrd="0" presId="urn:microsoft.com/office/officeart/2005/8/layout/vList2"/>
    <dgm:cxn modelId="{5C89984F-BFB3-402B-A50B-83A3387A9E42}" type="presParOf" srcId="{0E1125E8-F6BA-4958-9E85-48B872D08D15}" destId="{C6CEF087-871F-4847-B9B5-5985DC94D34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BEFDE6-4775-4834-B32B-5CD5EDF1AE11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997A88A-E3FA-4B69-A0D1-801CFCA7647C}">
      <dgm:prSet/>
      <dgm:spPr/>
      <dgm:t>
        <a:bodyPr/>
        <a:lstStyle/>
        <a:p>
          <a:r>
            <a:rPr lang="hu-HU"/>
            <a:t>Is Whitespace practical?</a:t>
          </a:r>
          <a:endParaRPr lang="en-US"/>
        </a:p>
      </dgm:t>
    </dgm:pt>
    <dgm:pt modelId="{50308650-35D5-4E16-966F-F142B2D4D51C}" type="parTrans" cxnId="{F76C6B90-B4C4-483B-89EB-78679C5FA9EF}">
      <dgm:prSet/>
      <dgm:spPr/>
      <dgm:t>
        <a:bodyPr/>
        <a:lstStyle/>
        <a:p>
          <a:endParaRPr lang="en-US"/>
        </a:p>
      </dgm:t>
    </dgm:pt>
    <dgm:pt modelId="{4369B2BD-E81B-4026-AE78-99A0DD40079D}" type="sibTrans" cxnId="{F76C6B90-B4C4-483B-89EB-78679C5FA9EF}">
      <dgm:prSet/>
      <dgm:spPr/>
      <dgm:t>
        <a:bodyPr/>
        <a:lstStyle/>
        <a:p>
          <a:endParaRPr lang="en-US"/>
        </a:p>
      </dgm:t>
    </dgm:pt>
    <dgm:pt modelId="{DD0283D9-61B9-4F7E-B08B-8E1A9A091AC3}">
      <dgm:prSet/>
      <dgm:spPr/>
      <dgm:t>
        <a:bodyPr/>
        <a:lstStyle/>
        <a:p>
          <a:r>
            <a:rPr lang="hu-HU"/>
            <a:t>No, i</a:t>
          </a:r>
          <a:r>
            <a:rPr lang="en-US"/>
            <a:t>t's more of a learning tool and for fun than practical use.</a:t>
          </a:r>
        </a:p>
      </dgm:t>
    </dgm:pt>
    <dgm:pt modelId="{1F2FB244-7F58-4346-BF5A-BD1E83D03F9E}" type="parTrans" cxnId="{7F442389-F8D6-45C6-8673-D2CB8750F143}">
      <dgm:prSet/>
      <dgm:spPr/>
      <dgm:t>
        <a:bodyPr/>
        <a:lstStyle/>
        <a:p>
          <a:endParaRPr lang="en-US"/>
        </a:p>
      </dgm:t>
    </dgm:pt>
    <dgm:pt modelId="{A4B8FADF-571E-40B0-B353-92A6CE89A808}" type="sibTrans" cxnId="{7F442389-F8D6-45C6-8673-D2CB8750F143}">
      <dgm:prSet/>
      <dgm:spPr/>
      <dgm:t>
        <a:bodyPr/>
        <a:lstStyle/>
        <a:p>
          <a:endParaRPr lang="en-US"/>
        </a:p>
      </dgm:t>
    </dgm:pt>
    <dgm:pt modelId="{7899D39F-A396-4359-9F1F-987D6CE1B734}">
      <dgm:prSet/>
      <dgm:spPr/>
      <dgm:t>
        <a:bodyPr/>
        <a:lstStyle/>
        <a:p>
          <a:r>
            <a:rPr lang="en-US"/>
            <a:t>How can I debug Whitespace code?</a:t>
          </a:r>
        </a:p>
      </dgm:t>
    </dgm:pt>
    <dgm:pt modelId="{EAB145C1-A97B-49B4-9054-D1DE7366AB74}" type="parTrans" cxnId="{5DA3F844-E76A-4A8A-AACF-F1984E501CF8}">
      <dgm:prSet/>
      <dgm:spPr/>
      <dgm:t>
        <a:bodyPr/>
        <a:lstStyle/>
        <a:p>
          <a:endParaRPr lang="en-US"/>
        </a:p>
      </dgm:t>
    </dgm:pt>
    <dgm:pt modelId="{D18C9716-4059-4199-8BCD-8D414E8C24B4}" type="sibTrans" cxnId="{5DA3F844-E76A-4A8A-AACF-F1984E501CF8}">
      <dgm:prSet/>
      <dgm:spPr/>
      <dgm:t>
        <a:bodyPr/>
        <a:lstStyle/>
        <a:p>
          <a:endParaRPr lang="en-US"/>
        </a:p>
      </dgm:t>
    </dgm:pt>
    <dgm:pt modelId="{D638B063-18A4-48E8-BB95-26E9917C5211}">
      <dgm:prSet/>
      <dgm:spPr/>
      <dgm:t>
        <a:bodyPr/>
        <a:lstStyle/>
        <a:p>
          <a:r>
            <a:rPr lang="en-US"/>
            <a:t>Use specialized interpreters with debug modes or visualizations.</a:t>
          </a:r>
        </a:p>
      </dgm:t>
    </dgm:pt>
    <dgm:pt modelId="{13585D46-34D9-42BD-B370-D04AFAEC93EF}" type="parTrans" cxnId="{6AFAF211-B4B5-48C6-8A6F-9CF2A1559C37}">
      <dgm:prSet/>
      <dgm:spPr/>
      <dgm:t>
        <a:bodyPr/>
        <a:lstStyle/>
        <a:p>
          <a:endParaRPr lang="en-US"/>
        </a:p>
      </dgm:t>
    </dgm:pt>
    <dgm:pt modelId="{65919C8D-6992-4B5C-AA41-0F4A1BF1597A}" type="sibTrans" cxnId="{6AFAF211-B4B5-48C6-8A6F-9CF2A1559C37}">
      <dgm:prSet/>
      <dgm:spPr/>
      <dgm:t>
        <a:bodyPr/>
        <a:lstStyle/>
        <a:p>
          <a:endParaRPr lang="en-US"/>
        </a:p>
      </dgm:t>
    </dgm:pt>
    <dgm:pt modelId="{9828E3F3-D63D-47CA-A48A-F04B3BA00B01}">
      <dgm:prSet/>
      <dgm:spPr/>
      <dgm:t>
        <a:bodyPr/>
        <a:lstStyle/>
        <a:p>
          <a:r>
            <a:rPr lang="hu-HU"/>
            <a:t>Is Whitespace Turing-complete?</a:t>
          </a:r>
          <a:endParaRPr lang="en-US"/>
        </a:p>
      </dgm:t>
    </dgm:pt>
    <dgm:pt modelId="{41C945E1-7176-49D0-AF1C-454D4D211E8B}" type="parTrans" cxnId="{F47E406E-1EBA-44A4-B338-34B62308CE6D}">
      <dgm:prSet/>
      <dgm:spPr/>
      <dgm:t>
        <a:bodyPr/>
        <a:lstStyle/>
        <a:p>
          <a:endParaRPr lang="en-US"/>
        </a:p>
      </dgm:t>
    </dgm:pt>
    <dgm:pt modelId="{3A12B20E-9602-4B3A-A455-3529E72FC35F}" type="sibTrans" cxnId="{F47E406E-1EBA-44A4-B338-34B62308CE6D}">
      <dgm:prSet/>
      <dgm:spPr/>
      <dgm:t>
        <a:bodyPr/>
        <a:lstStyle/>
        <a:p>
          <a:endParaRPr lang="en-US"/>
        </a:p>
      </dgm:t>
    </dgm:pt>
    <dgm:pt modelId="{1977D997-53CF-47FD-9DC8-0D5E19F5EB7E}">
      <dgm:prSet/>
      <dgm:spPr/>
      <dgm:t>
        <a:bodyPr/>
        <a:lstStyle/>
        <a:p>
          <a:r>
            <a:rPr lang="en-US"/>
            <a:t>Yes, it can perform any computation given enough resources.</a:t>
          </a:r>
        </a:p>
      </dgm:t>
    </dgm:pt>
    <dgm:pt modelId="{32277F1A-D797-43CA-B424-B8055C5567BC}" type="parTrans" cxnId="{C9A0CEB0-0C72-4387-B31A-4CF5DF864E4F}">
      <dgm:prSet/>
      <dgm:spPr/>
      <dgm:t>
        <a:bodyPr/>
        <a:lstStyle/>
        <a:p>
          <a:endParaRPr lang="en-US"/>
        </a:p>
      </dgm:t>
    </dgm:pt>
    <dgm:pt modelId="{00D5514F-4D6C-43BF-A05C-93E5143859F6}" type="sibTrans" cxnId="{C9A0CEB0-0C72-4387-B31A-4CF5DF864E4F}">
      <dgm:prSet/>
      <dgm:spPr/>
      <dgm:t>
        <a:bodyPr/>
        <a:lstStyle/>
        <a:p>
          <a:endParaRPr lang="en-US"/>
        </a:p>
      </dgm:t>
    </dgm:pt>
    <dgm:pt modelId="{993FA875-9398-42FF-94A9-A98FA905D64C}" type="pres">
      <dgm:prSet presAssocID="{A7BEFDE6-4775-4834-B32B-5CD5EDF1AE11}" presName="linear" presStyleCnt="0">
        <dgm:presLayoutVars>
          <dgm:dir/>
          <dgm:animLvl val="lvl"/>
          <dgm:resizeHandles val="exact"/>
        </dgm:presLayoutVars>
      </dgm:prSet>
      <dgm:spPr/>
    </dgm:pt>
    <dgm:pt modelId="{A068FC1C-3CCA-4252-9977-2283A1B97734}" type="pres">
      <dgm:prSet presAssocID="{B997A88A-E3FA-4B69-A0D1-801CFCA7647C}" presName="parentLin" presStyleCnt="0"/>
      <dgm:spPr/>
    </dgm:pt>
    <dgm:pt modelId="{DCCF93DA-1BC7-4E2A-ADC7-181C5CA42F1E}" type="pres">
      <dgm:prSet presAssocID="{B997A88A-E3FA-4B69-A0D1-801CFCA7647C}" presName="parentLeftMargin" presStyleLbl="node1" presStyleIdx="0" presStyleCnt="3"/>
      <dgm:spPr/>
    </dgm:pt>
    <dgm:pt modelId="{D9E0D4CC-AC7A-4565-B930-776DDCCFD01C}" type="pres">
      <dgm:prSet presAssocID="{B997A88A-E3FA-4B69-A0D1-801CFCA7647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7B9F769-3EE1-4228-A4FF-9EA629015733}" type="pres">
      <dgm:prSet presAssocID="{B997A88A-E3FA-4B69-A0D1-801CFCA7647C}" presName="negativeSpace" presStyleCnt="0"/>
      <dgm:spPr/>
    </dgm:pt>
    <dgm:pt modelId="{18024BB5-DB31-429D-9006-B6B3B76EB480}" type="pres">
      <dgm:prSet presAssocID="{B997A88A-E3FA-4B69-A0D1-801CFCA7647C}" presName="childText" presStyleLbl="conFgAcc1" presStyleIdx="0" presStyleCnt="3">
        <dgm:presLayoutVars>
          <dgm:bulletEnabled val="1"/>
        </dgm:presLayoutVars>
      </dgm:prSet>
      <dgm:spPr/>
    </dgm:pt>
    <dgm:pt modelId="{1BB16772-9B01-4DC1-ABA6-8E323EDA676F}" type="pres">
      <dgm:prSet presAssocID="{4369B2BD-E81B-4026-AE78-99A0DD40079D}" presName="spaceBetweenRectangles" presStyleCnt="0"/>
      <dgm:spPr/>
    </dgm:pt>
    <dgm:pt modelId="{0AA27A76-459D-40C2-BF8A-3DD3AB01BAB8}" type="pres">
      <dgm:prSet presAssocID="{7899D39F-A396-4359-9F1F-987D6CE1B734}" presName="parentLin" presStyleCnt="0"/>
      <dgm:spPr/>
    </dgm:pt>
    <dgm:pt modelId="{56276E06-1D99-404D-8AE6-F2382E168FB5}" type="pres">
      <dgm:prSet presAssocID="{7899D39F-A396-4359-9F1F-987D6CE1B734}" presName="parentLeftMargin" presStyleLbl="node1" presStyleIdx="0" presStyleCnt="3"/>
      <dgm:spPr/>
    </dgm:pt>
    <dgm:pt modelId="{FC61E3E3-EFEA-4C0E-9DC7-80102E3E8A27}" type="pres">
      <dgm:prSet presAssocID="{7899D39F-A396-4359-9F1F-987D6CE1B73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FF43D61-799E-4328-AB11-7860250ACB81}" type="pres">
      <dgm:prSet presAssocID="{7899D39F-A396-4359-9F1F-987D6CE1B734}" presName="negativeSpace" presStyleCnt="0"/>
      <dgm:spPr/>
    </dgm:pt>
    <dgm:pt modelId="{92193872-8EF2-49FE-9067-4806B057B304}" type="pres">
      <dgm:prSet presAssocID="{7899D39F-A396-4359-9F1F-987D6CE1B734}" presName="childText" presStyleLbl="conFgAcc1" presStyleIdx="1" presStyleCnt="3">
        <dgm:presLayoutVars>
          <dgm:bulletEnabled val="1"/>
        </dgm:presLayoutVars>
      </dgm:prSet>
      <dgm:spPr/>
    </dgm:pt>
    <dgm:pt modelId="{7E75D02B-847D-4D08-8568-653F9FD58763}" type="pres">
      <dgm:prSet presAssocID="{D18C9716-4059-4199-8BCD-8D414E8C24B4}" presName="spaceBetweenRectangles" presStyleCnt="0"/>
      <dgm:spPr/>
    </dgm:pt>
    <dgm:pt modelId="{4BE2CB4D-54E3-4CE4-BBD4-6AE56D86C227}" type="pres">
      <dgm:prSet presAssocID="{9828E3F3-D63D-47CA-A48A-F04B3BA00B01}" presName="parentLin" presStyleCnt="0"/>
      <dgm:spPr/>
    </dgm:pt>
    <dgm:pt modelId="{16E6BD52-4FE6-4932-96C1-C1D1A4E37203}" type="pres">
      <dgm:prSet presAssocID="{9828E3F3-D63D-47CA-A48A-F04B3BA00B01}" presName="parentLeftMargin" presStyleLbl="node1" presStyleIdx="1" presStyleCnt="3"/>
      <dgm:spPr/>
    </dgm:pt>
    <dgm:pt modelId="{506F0360-C07B-4199-9AF5-06F619909310}" type="pres">
      <dgm:prSet presAssocID="{9828E3F3-D63D-47CA-A48A-F04B3BA00B0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557DAA2-3583-463A-A53A-C1595851C51F}" type="pres">
      <dgm:prSet presAssocID="{9828E3F3-D63D-47CA-A48A-F04B3BA00B01}" presName="negativeSpace" presStyleCnt="0"/>
      <dgm:spPr/>
    </dgm:pt>
    <dgm:pt modelId="{1D02E5A6-37F4-4E6D-ADD6-73C2B241E6B9}" type="pres">
      <dgm:prSet presAssocID="{9828E3F3-D63D-47CA-A48A-F04B3BA00B0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74CD603-FE14-46BD-846F-E1B2B904196F}" type="presOf" srcId="{D638B063-18A4-48E8-BB95-26E9917C5211}" destId="{92193872-8EF2-49FE-9067-4806B057B304}" srcOrd="0" destOrd="0" presId="urn:microsoft.com/office/officeart/2005/8/layout/list1"/>
    <dgm:cxn modelId="{6AFAF211-B4B5-48C6-8A6F-9CF2A1559C37}" srcId="{7899D39F-A396-4359-9F1F-987D6CE1B734}" destId="{D638B063-18A4-48E8-BB95-26E9917C5211}" srcOrd="0" destOrd="0" parTransId="{13585D46-34D9-42BD-B370-D04AFAEC93EF}" sibTransId="{65919C8D-6992-4B5C-AA41-0F4A1BF1597A}"/>
    <dgm:cxn modelId="{5F250013-86D9-4470-B569-D97450AE8465}" type="presOf" srcId="{9828E3F3-D63D-47CA-A48A-F04B3BA00B01}" destId="{506F0360-C07B-4199-9AF5-06F619909310}" srcOrd="1" destOrd="0" presId="urn:microsoft.com/office/officeart/2005/8/layout/list1"/>
    <dgm:cxn modelId="{C91C6C3F-8F48-4520-9105-E951248EB38D}" type="presOf" srcId="{A7BEFDE6-4775-4834-B32B-5CD5EDF1AE11}" destId="{993FA875-9398-42FF-94A9-A98FA905D64C}" srcOrd="0" destOrd="0" presId="urn:microsoft.com/office/officeart/2005/8/layout/list1"/>
    <dgm:cxn modelId="{0025D55E-B60A-4D16-90C7-18928DBEFC13}" type="presOf" srcId="{DD0283D9-61B9-4F7E-B08B-8E1A9A091AC3}" destId="{18024BB5-DB31-429D-9006-B6B3B76EB480}" srcOrd="0" destOrd="0" presId="urn:microsoft.com/office/officeart/2005/8/layout/list1"/>
    <dgm:cxn modelId="{A96FA362-0138-45FA-BC58-2A9384BD4BA4}" type="presOf" srcId="{1977D997-53CF-47FD-9DC8-0D5E19F5EB7E}" destId="{1D02E5A6-37F4-4E6D-ADD6-73C2B241E6B9}" srcOrd="0" destOrd="0" presId="urn:microsoft.com/office/officeart/2005/8/layout/list1"/>
    <dgm:cxn modelId="{5DA3F844-E76A-4A8A-AACF-F1984E501CF8}" srcId="{A7BEFDE6-4775-4834-B32B-5CD5EDF1AE11}" destId="{7899D39F-A396-4359-9F1F-987D6CE1B734}" srcOrd="1" destOrd="0" parTransId="{EAB145C1-A97B-49B4-9054-D1DE7366AB74}" sibTransId="{D18C9716-4059-4199-8BCD-8D414E8C24B4}"/>
    <dgm:cxn modelId="{F68AF84C-A56D-48D2-84FA-7B793842E29B}" type="presOf" srcId="{9828E3F3-D63D-47CA-A48A-F04B3BA00B01}" destId="{16E6BD52-4FE6-4932-96C1-C1D1A4E37203}" srcOrd="0" destOrd="0" presId="urn:microsoft.com/office/officeart/2005/8/layout/list1"/>
    <dgm:cxn modelId="{F47E406E-1EBA-44A4-B338-34B62308CE6D}" srcId="{A7BEFDE6-4775-4834-B32B-5CD5EDF1AE11}" destId="{9828E3F3-D63D-47CA-A48A-F04B3BA00B01}" srcOrd="2" destOrd="0" parTransId="{41C945E1-7176-49D0-AF1C-454D4D211E8B}" sibTransId="{3A12B20E-9602-4B3A-A455-3529E72FC35F}"/>
    <dgm:cxn modelId="{37741C58-E316-4842-A7BB-CBDAEEDFE56B}" type="presOf" srcId="{7899D39F-A396-4359-9F1F-987D6CE1B734}" destId="{FC61E3E3-EFEA-4C0E-9DC7-80102E3E8A27}" srcOrd="1" destOrd="0" presId="urn:microsoft.com/office/officeart/2005/8/layout/list1"/>
    <dgm:cxn modelId="{68901859-FB58-4752-BB64-2B399AE9CFD5}" type="presOf" srcId="{B997A88A-E3FA-4B69-A0D1-801CFCA7647C}" destId="{DCCF93DA-1BC7-4E2A-ADC7-181C5CA42F1E}" srcOrd="0" destOrd="0" presId="urn:microsoft.com/office/officeart/2005/8/layout/list1"/>
    <dgm:cxn modelId="{7F442389-F8D6-45C6-8673-D2CB8750F143}" srcId="{B997A88A-E3FA-4B69-A0D1-801CFCA7647C}" destId="{DD0283D9-61B9-4F7E-B08B-8E1A9A091AC3}" srcOrd="0" destOrd="0" parTransId="{1F2FB244-7F58-4346-BF5A-BD1E83D03F9E}" sibTransId="{A4B8FADF-571E-40B0-B353-92A6CE89A808}"/>
    <dgm:cxn modelId="{F76C6B90-B4C4-483B-89EB-78679C5FA9EF}" srcId="{A7BEFDE6-4775-4834-B32B-5CD5EDF1AE11}" destId="{B997A88A-E3FA-4B69-A0D1-801CFCA7647C}" srcOrd="0" destOrd="0" parTransId="{50308650-35D5-4E16-966F-F142B2D4D51C}" sibTransId="{4369B2BD-E81B-4026-AE78-99A0DD40079D}"/>
    <dgm:cxn modelId="{79F7C295-BE13-40D5-8139-F4A441B7EA1A}" type="presOf" srcId="{7899D39F-A396-4359-9F1F-987D6CE1B734}" destId="{56276E06-1D99-404D-8AE6-F2382E168FB5}" srcOrd="0" destOrd="0" presId="urn:microsoft.com/office/officeart/2005/8/layout/list1"/>
    <dgm:cxn modelId="{C9A0CEB0-0C72-4387-B31A-4CF5DF864E4F}" srcId="{9828E3F3-D63D-47CA-A48A-F04B3BA00B01}" destId="{1977D997-53CF-47FD-9DC8-0D5E19F5EB7E}" srcOrd="0" destOrd="0" parTransId="{32277F1A-D797-43CA-B424-B8055C5567BC}" sibTransId="{00D5514F-4D6C-43BF-A05C-93E5143859F6}"/>
    <dgm:cxn modelId="{31B29BF2-592B-422E-8DED-8F1F3C747E24}" type="presOf" srcId="{B997A88A-E3FA-4B69-A0D1-801CFCA7647C}" destId="{D9E0D4CC-AC7A-4565-B930-776DDCCFD01C}" srcOrd="1" destOrd="0" presId="urn:microsoft.com/office/officeart/2005/8/layout/list1"/>
    <dgm:cxn modelId="{B66A07BE-B7E2-4C95-BF8D-48B05D6F6782}" type="presParOf" srcId="{993FA875-9398-42FF-94A9-A98FA905D64C}" destId="{A068FC1C-3CCA-4252-9977-2283A1B97734}" srcOrd="0" destOrd="0" presId="urn:microsoft.com/office/officeart/2005/8/layout/list1"/>
    <dgm:cxn modelId="{074F29AE-4406-45D4-9F10-BB3055429EB0}" type="presParOf" srcId="{A068FC1C-3CCA-4252-9977-2283A1B97734}" destId="{DCCF93DA-1BC7-4E2A-ADC7-181C5CA42F1E}" srcOrd="0" destOrd="0" presId="urn:microsoft.com/office/officeart/2005/8/layout/list1"/>
    <dgm:cxn modelId="{675EBD40-1073-44AB-A694-73EC3575183B}" type="presParOf" srcId="{A068FC1C-3CCA-4252-9977-2283A1B97734}" destId="{D9E0D4CC-AC7A-4565-B930-776DDCCFD01C}" srcOrd="1" destOrd="0" presId="urn:microsoft.com/office/officeart/2005/8/layout/list1"/>
    <dgm:cxn modelId="{838FA2F1-6072-48C7-806C-A6D092CFCE0A}" type="presParOf" srcId="{993FA875-9398-42FF-94A9-A98FA905D64C}" destId="{C7B9F769-3EE1-4228-A4FF-9EA629015733}" srcOrd="1" destOrd="0" presId="urn:microsoft.com/office/officeart/2005/8/layout/list1"/>
    <dgm:cxn modelId="{00EB2A9D-28EB-42D1-BE45-08235C688173}" type="presParOf" srcId="{993FA875-9398-42FF-94A9-A98FA905D64C}" destId="{18024BB5-DB31-429D-9006-B6B3B76EB480}" srcOrd="2" destOrd="0" presId="urn:microsoft.com/office/officeart/2005/8/layout/list1"/>
    <dgm:cxn modelId="{2701D0B9-AFFB-4019-985E-BA6BF5A7493D}" type="presParOf" srcId="{993FA875-9398-42FF-94A9-A98FA905D64C}" destId="{1BB16772-9B01-4DC1-ABA6-8E323EDA676F}" srcOrd="3" destOrd="0" presId="urn:microsoft.com/office/officeart/2005/8/layout/list1"/>
    <dgm:cxn modelId="{36FB6971-4824-4E49-B224-18257D609E14}" type="presParOf" srcId="{993FA875-9398-42FF-94A9-A98FA905D64C}" destId="{0AA27A76-459D-40C2-BF8A-3DD3AB01BAB8}" srcOrd="4" destOrd="0" presId="urn:microsoft.com/office/officeart/2005/8/layout/list1"/>
    <dgm:cxn modelId="{330C48DB-4AA0-4313-949E-AF9645F2AC82}" type="presParOf" srcId="{0AA27A76-459D-40C2-BF8A-3DD3AB01BAB8}" destId="{56276E06-1D99-404D-8AE6-F2382E168FB5}" srcOrd="0" destOrd="0" presId="urn:microsoft.com/office/officeart/2005/8/layout/list1"/>
    <dgm:cxn modelId="{6BF3E1A6-71A6-468C-A269-5DB91B036EB6}" type="presParOf" srcId="{0AA27A76-459D-40C2-BF8A-3DD3AB01BAB8}" destId="{FC61E3E3-EFEA-4C0E-9DC7-80102E3E8A27}" srcOrd="1" destOrd="0" presId="urn:microsoft.com/office/officeart/2005/8/layout/list1"/>
    <dgm:cxn modelId="{0F847525-D78A-4F1B-A013-0F723A45D747}" type="presParOf" srcId="{993FA875-9398-42FF-94A9-A98FA905D64C}" destId="{DFF43D61-799E-4328-AB11-7860250ACB81}" srcOrd="5" destOrd="0" presId="urn:microsoft.com/office/officeart/2005/8/layout/list1"/>
    <dgm:cxn modelId="{05DBB61B-2FC3-4832-950A-C02B31CC2442}" type="presParOf" srcId="{993FA875-9398-42FF-94A9-A98FA905D64C}" destId="{92193872-8EF2-49FE-9067-4806B057B304}" srcOrd="6" destOrd="0" presId="urn:microsoft.com/office/officeart/2005/8/layout/list1"/>
    <dgm:cxn modelId="{1EEDA595-4E36-4A3A-A682-50A18CE69797}" type="presParOf" srcId="{993FA875-9398-42FF-94A9-A98FA905D64C}" destId="{7E75D02B-847D-4D08-8568-653F9FD58763}" srcOrd="7" destOrd="0" presId="urn:microsoft.com/office/officeart/2005/8/layout/list1"/>
    <dgm:cxn modelId="{488B6213-2F50-4D17-AE7B-6BD1300E28A4}" type="presParOf" srcId="{993FA875-9398-42FF-94A9-A98FA905D64C}" destId="{4BE2CB4D-54E3-4CE4-BBD4-6AE56D86C227}" srcOrd="8" destOrd="0" presId="urn:microsoft.com/office/officeart/2005/8/layout/list1"/>
    <dgm:cxn modelId="{18707E45-E632-4448-830F-95800C39B4BF}" type="presParOf" srcId="{4BE2CB4D-54E3-4CE4-BBD4-6AE56D86C227}" destId="{16E6BD52-4FE6-4932-96C1-C1D1A4E37203}" srcOrd="0" destOrd="0" presId="urn:microsoft.com/office/officeart/2005/8/layout/list1"/>
    <dgm:cxn modelId="{17C20CF2-C390-4BA1-BA4B-09F902F62B63}" type="presParOf" srcId="{4BE2CB4D-54E3-4CE4-BBD4-6AE56D86C227}" destId="{506F0360-C07B-4199-9AF5-06F619909310}" srcOrd="1" destOrd="0" presId="urn:microsoft.com/office/officeart/2005/8/layout/list1"/>
    <dgm:cxn modelId="{4E1FC3A9-E408-4AAB-B4F5-40DEEC461BA5}" type="presParOf" srcId="{993FA875-9398-42FF-94A9-A98FA905D64C}" destId="{1557DAA2-3583-463A-A53A-C1595851C51F}" srcOrd="9" destOrd="0" presId="urn:microsoft.com/office/officeart/2005/8/layout/list1"/>
    <dgm:cxn modelId="{003EE9C0-A376-46A3-BA09-43AFFEC8DF09}" type="presParOf" srcId="{993FA875-9398-42FF-94A9-A98FA905D64C}" destId="{1D02E5A6-37F4-4E6D-ADD6-73C2B241E6B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4CFF6-1845-4199-9A53-6E0F4F13E8AF}">
      <dsp:nvSpPr>
        <dsp:cNvPr id="0" name=""/>
        <dsp:cNvSpPr/>
      </dsp:nvSpPr>
      <dsp:spPr>
        <a:xfrm>
          <a:off x="0" y="231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D6D9A-57CF-4A73-89A3-DF318682ABFE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1FC49-503F-4E2C-AF8C-FE013DA02B65}">
      <dsp:nvSpPr>
        <dsp:cNvPr id="0" name=""/>
        <dsp:cNvSpPr/>
      </dsp:nvSpPr>
      <dsp:spPr>
        <a:xfrm>
          <a:off x="1357965" y="231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A Binary-Based </a:t>
          </a:r>
          <a:r>
            <a:rPr lang="en-US" sz="2200" kern="1200"/>
            <a:t>Esoteric Programming Language (Esolang)</a:t>
          </a:r>
        </a:p>
      </dsp:txBody>
      <dsp:txXfrm>
        <a:off x="1357965" y="2319"/>
        <a:ext cx="3325983" cy="1175727"/>
      </dsp:txXfrm>
    </dsp:sp>
    <dsp:sp modelId="{8D327F4B-32E5-4143-9078-9B1D6D09124A}">
      <dsp:nvSpPr>
        <dsp:cNvPr id="0" name=""/>
        <dsp:cNvSpPr/>
      </dsp:nvSpPr>
      <dsp:spPr>
        <a:xfrm>
          <a:off x="0" y="147197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7FED8-3536-4D65-870A-93E5F3752C72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5E9E2-0C5B-433A-BD3A-896AFC6DD25E}">
      <dsp:nvSpPr>
        <dsp:cNvPr id="0" name=""/>
        <dsp:cNvSpPr/>
      </dsp:nvSpPr>
      <dsp:spPr>
        <a:xfrm>
          <a:off x="1357965" y="147197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Only 3 character</a:t>
          </a:r>
        </a:p>
      </dsp:txBody>
      <dsp:txXfrm>
        <a:off x="1357965" y="1471979"/>
        <a:ext cx="3325983" cy="1175727"/>
      </dsp:txXfrm>
    </dsp:sp>
    <dsp:sp modelId="{EF110FD9-5372-46CA-BFF8-76E7EECA8DC2}">
      <dsp:nvSpPr>
        <dsp:cNvPr id="0" name=""/>
        <dsp:cNvSpPr/>
      </dsp:nvSpPr>
      <dsp:spPr>
        <a:xfrm>
          <a:off x="0" y="294163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11768-AEBF-4C2F-8D3B-5B67CB18465A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1800D-2252-4565-858E-DC858C0167EF}">
      <dsp:nvSpPr>
        <dsp:cNvPr id="0" name=""/>
        <dsp:cNvSpPr/>
      </dsp:nvSpPr>
      <dsp:spPr>
        <a:xfrm>
          <a:off x="1357965" y="294163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Purpose: Humor, exploring unconventional coding</a:t>
          </a:r>
        </a:p>
      </dsp:txBody>
      <dsp:txXfrm>
        <a:off x="1357965" y="2941639"/>
        <a:ext cx="3325983" cy="1175727"/>
      </dsp:txXfrm>
    </dsp:sp>
    <dsp:sp modelId="{AEBDD705-A756-4017-8E9C-4101A6FA5412}">
      <dsp:nvSpPr>
        <dsp:cNvPr id="0" name=""/>
        <dsp:cNvSpPr/>
      </dsp:nvSpPr>
      <dsp:spPr>
        <a:xfrm>
          <a:off x="0" y="441129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8636C-C86B-47D6-A48B-209B3062846F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A83F4-8357-403E-A364-D9E188B53AFF}">
      <dsp:nvSpPr>
        <dsp:cNvPr id="0" name=""/>
        <dsp:cNvSpPr/>
      </dsp:nvSpPr>
      <dsp:spPr>
        <a:xfrm>
          <a:off x="1357965" y="441129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One of the „Hardest” Language</a:t>
          </a:r>
        </a:p>
      </dsp:txBody>
      <dsp:txXfrm>
        <a:off x="1357965" y="4411299"/>
        <a:ext cx="3325983" cy="1175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B7C4B-C51B-407F-A9F6-C5469938FDAC}">
      <dsp:nvSpPr>
        <dsp:cNvPr id="0" name=""/>
        <dsp:cNvSpPr/>
      </dsp:nvSpPr>
      <dsp:spPr>
        <a:xfrm>
          <a:off x="2010955" y="391191"/>
          <a:ext cx="302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223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3752" y="435247"/>
        <a:ext cx="16641" cy="3328"/>
      </dsp:txXfrm>
    </dsp:sp>
    <dsp:sp modelId="{73E0392C-E90C-4E48-BEE9-0A06A3570DCF}">
      <dsp:nvSpPr>
        <dsp:cNvPr id="0" name=""/>
        <dsp:cNvSpPr/>
      </dsp:nvSpPr>
      <dsp:spPr>
        <a:xfrm>
          <a:off x="565648" y="2779"/>
          <a:ext cx="1447107" cy="8682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Operation: Adding two numbers</a:t>
          </a:r>
        </a:p>
      </dsp:txBody>
      <dsp:txXfrm>
        <a:off x="565648" y="2779"/>
        <a:ext cx="1447107" cy="868264"/>
      </dsp:txXfrm>
    </dsp:sp>
    <dsp:sp modelId="{D1E95AC6-FAED-4110-AFE5-DB5011715BD4}">
      <dsp:nvSpPr>
        <dsp:cNvPr id="0" name=""/>
        <dsp:cNvSpPr/>
      </dsp:nvSpPr>
      <dsp:spPr>
        <a:xfrm>
          <a:off x="1289202" y="869243"/>
          <a:ext cx="1779941" cy="302234"/>
        </a:xfrm>
        <a:custGeom>
          <a:avLst/>
          <a:gdLst/>
          <a:ahLst/>
          <a:cxnLst/>
          <a:rect l="0" t="0" r="0" b="0"/>
          <a:pathLst>
            <a:path>
              <a:moveTo>
                <a:pt x="1779941" y="0"/>
              </a:moveTo>
              <a:lnTo>
                <a:pt x="1779941" y="168217"/>
              </a:lnTo>
              <a:lnTo>
                <a:pt x="0" y="168217"/>
              </a:lnTo>
              <a:lnTo>
                <a:pt x="0" y="302234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33903" y="1018697"/>
        <a:ext cx="90539" cy="3328"/>
      </dsp:txXfrm>
    </dsp:sp>
    <dsp:sp modelId="{5CC4E90C-7179-4A80-8ECE-F72FDBC906B1}">
      <dsp:nvSpPr>
        <dsp:cNvPr id="0" name=""/>
        <dsp:cNvSpPr/>
      </dsp:nvSpPr>
      <dsp:spPr>
        <a:xfrm>
          <a:off x="2345590" y="2779"/>
          <a:ext cx="1447107" cy="86826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Steps:</a:t>
          </a:r>
        </a:p>
      </dsp:txBody>
      <dsp:txXfrm>
        <a:off x="2345590" y="2779"/>
        <a:ext cx="1447107" cy="868264"/>
      </dsp:txXfrm>
    </dsp:sp>
    <dsp:sp modelId="{F7DEB1C8-5EBF-4008-B7DB-170C2C9DA917}">
      <dsp:nvSpPr>
        <dsp:cNvPr id="0" name=""/>
        <dsp:cNvSpPr/>
      </dsp:nvSpPr>
      <dsp:spPr>
        <a:xfrm>
          <a:off x="2010955" y="1592290"/>
          <a:ext cx="302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2234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3752" y="1636346"/>
        <a:ext cx="16641" cy="3328"/>
      </dsp:txXfrm>
    </dsp:sp>
    <dsp:sp modelId="{1297AEC2-DEA5-4AE1-A171-C0811A575AA0}">
      <dsp:nvSpPr>
        <dsp:cNvPr id="0" name=""/>
        <dsp:cNvSpPr/>
      </dsp:nvSpPr>
      <dsp:spPr>
        <a:xfrm>
          <a:off x="565648" y="1203878"/>
          <a:ext cx="1447107" cy="86826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1. Push the first number onto the stack:</a:t>
          </a:r>
        </a:p>
      </dsp:txBody>
      <dsp:txXfrm>
        <a:off x="565648" y="1203878"/>
        <a:ext cx="1447107" cy="868264"/>
      </dsp:txXfrm>
    </dsp:sp>
    <dsp:sp modelId="{ACF0EDEE-5590-4BED-8DD6-15B4BD13A80A}">
      <dsp:nvSpPr>
        <dsp:cNvPr id="0" name=""/>
        <dsp:cNvSpPr/>
      </dsp:nvSpPr>
      <dsp:spPr>
        <a:xfrm>
          <a:off x="1289202" y="2070342"/>
          <a:ext cx="1779941" cy="302234"/>
        </a:xfrm>
        <a:custGeom>
          <a:avLst/>
          <a:gdLst/>
          <a:ahLst/>
          <a:cxnLst/>
          <a:rect l="0" t="0" r="0" b="0"/>
          <a:pathLst>
            <a:path>
              <a:moveTo>
                <a:pt x="1779941" y="0"/>
              </a:moveTo>
              <a:lnTo>
                <a:pt x="1779941" y="168217"/>
              </a:lnTo>
              <a:lnTo>
                <a:pt x="0" y="168217"/>
              </a:lnTo>
              <a:lnTo>
                <a:pt x="0" y="302234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33903" y="2219795"/>
        <a:ext cx="90539" cy="3328"/>
      </dsp:txXfrm>
    </dsp:sp>
    <dsp:sp modelId="{61CAE5C6-6BE2-499E-9567-DC2ED364048B}">
      <dsp:nvSpPr>
        <dsp:cNvPr id="0" name=""/>
        <dsp:cNvSpPr/>
      </dsp:nvSpPr>
      <dsp:spPr>
        <a:xfrm>
          <a:off x="2345590" y="1203878"/>
          <a:ext cx="1447107" cy="86826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Space Tab Space (Push 5)</a:t>
          </a:r>
        </a:p>
      </dsp:txBody>
      <dsp:txXfrm>
        <a:off x="2345590" y="1203878"/>
        <a:ext cx="1447107" cy="868264"/>
      </dsp:txXfrm>
    </dsp:sp>
    <dsp:sp modelId="{CCA28BAD-108D-405E-B2B5-98D7C7758F98}">
      <dsp:nvSpPr>
        <dsp:cNvPr id="0" name=""/>
        <dsp:cNvSpPr/>
      </dsp:nvSpPr>
      <dsp:spPr>
        <a:xfrm>
          <a:off x="2010955" y="2793389"/>
          <a:ext cx="302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2234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3752" y="2837445"/>
        <a:ext cx="16641" cy="3328"/>
      </dsp:txXfrm>
    </dsp:sp>
    <dsp:sp modelId="{36C99835-F9CD-4DB3-BFBE-4F10689DD9EC}">
      <dsp:nvSpPr>
        <dsp:cNvPr id="0" name=""/>
        <dsp:cNvSpPr/>
      </dsp:nvSpPr>
      <dsp:spPr>
        <a:xfrm>
          <a:off x="565648" y="2404977"/>
          <a:ext cx="1447107" cy="86826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2. Push the second number onto the stack:</a:t>
          </a:r>
        </a:p>
      </dsp:txBody>
      <dsp:txXfrm>
        <a:off x="565648" y="2404977"/>
        <a:ext cx="1447107" cy="868264"/>
      </dsp:txXfrm>
    </dsp:sp>
    <dsp:sp modelId="{B9F00C72-2C19-43F8-8072-BEBC6C3003DC}">
      <dsp:nvSpPr>
        <dsp:cNvPr id="0" name=""/>
        <dsp:cNvSpPr/>
      </dsp:nvSpPr>
      <dsp:spPr>
        <a:xfrm>
          <a:off x="1289202" y="3271441"/>
          <a:ext cx="1779941" cy="302234"/>
        </a:xfrm>
        <a:custGeom>
          <a:avLst/>
          <a:gdLst/>
          <a:ahLst/>
          <a:cxnLst/>
          <a:rect l="0" t="0" r="0" b="0"/>
          <a:pathLst>
            <a:path>
              <a:moveTo>
                <a:pt x="1779941" y="0"/>
              </a:moveTo>
              <a:lnTo>
                <a:pt x="1779941" y="168217"/>
              </a:lnTo>
              <a:lnTo>
                <a:pt x="0" y="168217"/>
              </a:lnTo>
              <a:lnTo>
                <a:pt x="0" y="302234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33903" y="3420894"/>
        <a:ext cx="90539" cy="3328"/>
      </dsp:txXfrm>
    </dsp:sp>
    <dsp:sp modelId="{9B52409C-F3A6-401C-B930-73ECE05C42B3}">
      <dsp:nvSpPr>
        <dsp:cNvPr id="0" name=""/>
        <dsp:cNvSpPr/>
      </dsp:nvSpPr>
      <dsp:spPr>
        <a:xfrm>
          <a:off x="2345590" y="2404977"/>
          <a:ext cx="1447107" cy="8682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Space Tab Space (Push 3)</a:t>
          </a:r>
        </a:p>
      </dsp:txBody>
      <dsp:txXfrm>
        <a:off x="2345590" y="2404977"/>
        <a:ext cx="1447107" cy="868264"/>
      </dsp:txXfrm>
    </dsp:sp>
    <dsp:sp modelId="{66037C6B-EC80-4715-9599-185D37D6ADBA}">
      <dsp:nvSpPr>
        <dsp:cNvPr id="0" name=""/>
        <dsp:cNvSpPr/>
      </dsp:nvSpPr>
      <dsp:spPr>
        <a:xfrm>
          <a:off x="2010955" y="3994488"/>
          <a:ext cx="302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2234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3752" y="4038544"/>
        <a:ext cx="16641" cy="3328"/>
      </dsp:txXfrm>
    </dsp:sp>
    <dsp:sp modelId="{365ECF42-C41A-4A8F-9648-C0B31658DCE2}">
      <dsp:nvSpPr>
        <dsp:cNvPr id="0" name=""/>
        <dsp:cNvSpPr/>
      </dsp:nvSpPr>
      <dsp:spPr>
        <a:xfrm>
          <a:off x="565648" y="3606076"/>
          <a:ext cx="1447107" cy="86826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3. Add the two numbers:</a:t>
          </a:r>
        </a:p>
      </dsp:txBody>
      <dsp:txXfrm>
        <a:off x="565648" y="3606076"/>
        <a:ext cx="1447107" cy="868264"/>
      </dsp:txXfrm>
    </dsp:sp>
    <dsp:sp modelId="{A70AF982-5F45-48A7-A446-A31BF3FC20F2}">
      <dsp:nvSpPr>
        <dsp:cNvPr id="0" name=""/>
        <dsp:cNvSpPr/>
      </dsp:nvSpPr>
      <dsp:spPr>
        <a:xfrm>
          <a:off x="1289202" y="4472540"/>
          <a:ext cx="1779941" cy="302234"/>
        </a:xfrm>
        <a:custGeom>
          <a:avLst/>
          <a:gdLst/>
          <a:ahLst/>
          <a:cxnLst/>
          <a:rect l="0" t="0" r="0" b="0"/>
          <a:pathLst>
            <a:path>
              <a:moveTo>
                <a:pt x="1779941" y="0"/>
              </a:moveTo>
              <a:lnTo>
                <a:pt x="1779941" y="168217"/>
              </a:lnTo>
              <a:lnTo>
                <a:pt x="0" y="168217"/>
              </a:lnTo>
              <a:lnTo>
                <a:pt x="0" y="302234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33903" y="4621993"/>
        <a:ext cx="90539" cy="3328"/>
      </dsp:txXfrm>
    </dsp:sp>
    <dsp:sp modelId="{B9D90241-D09F-4DD4-BCAF-850D010D16B9}">
      <dsp:nvSpPr>
        <dsp:cNvPr id="0" name=""/>
        <dsp:cNvSpPr/>
      </dsp:nvSpPr>
      <dsp:spPr>
        <a:xfrm>
          <a:off x="2345590" y="3606076"/>
          <a:ext cx="1447107" cy="86826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Tab Space (Add)</a:t>
          </a:r>
        </a:p>
      </dsp:txBody>
      <dsp:txXfrm>
        <a:off x="2345590" y="3606076"/>
        <a:ext cx="1447107" cy="868264"/>
      </dsp:txXfrm>
    </dsp:sp>
    <dsp:sp modelId="{CD157176-3A8F-4777-B659-6F5095AE2FE2}">
      <dsp:nvSpPr>
        <dsp:cNvPr id="0" name=""/>
        <dsp:cNvSpPr/>
      </dsp:nvSpPr>
      <dsp:spPr>
        <a:xfrm>
          <a:off x="2010955" y="5195587"/>
          <a:ext cx="302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2234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3752" y="5239643"/>
        <a:ext cx="16641" cy="3328"/>
      </dsp:txXfrm>
    </dsp:sp>
    <dsp:sp modelId="{C5650FC4-DFD3-4EFE-BBE8-3770633A3610}">
      <dsp:nvSpPr>
        <dsp:cNvPr id="0" name=""/>
        <dsp:cNvSpPr/>
      </dsp:nvSpPr>
      <dsp:spPr>
        <a:xfrm>
          <a:off x="565648" y="4807175"/>
          <a:ext cx="1447107" cy="86826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4. Output the result:</a:t>
          </a:r>
        </a:p>
      </dsp:txBody>
      <dsp:txXfrm>
        <a:off x="565648" y="4807175"/>
        <a:ext cx="1447107" cy="868264"/>
      </dsp:txXfrm>
    </dsp:sp>
    <dsp:sp modelId="{FA65387D-E9D2-493F-AD20-57A4C85567D0}">
      <dsp:nvSpPr>
        <dsp:cNvPr id="0" name=""/>
        <dsp:cNvSpPr/>
      </dsp:nvSpPr>
      <dsp:spPr>
        <a:xfrm>
          <a:off x="2345590" y="4807175"/>
          <a:ext cx="1447107" cy="86826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Tab Tab LF (Output the sum as a number)</a:t>
          </a:r>
        </a:p>
      </dsp:txBody>
      <dsp:txXfrm>
        <a:off x="2345590" y="4807175"/>
        <a:ext cx="1447107" cy="8682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4C1F6-7561-487B-9B40-F233248DB054}">
      <dsp:nvSpPr>
        <dsp:cNvPr id="0" name=""/>
        <dsp:cNvSpPr/>
      </dsp:nvSpPr>
      <dsp:spPr>
        <a:xfrm>
          <a:off x="0" y="4802"/>
          <a:ext cx="8195871" cy="959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Space Tab Space   Push 5</a:t>
          </a:r>
        </a:p>
      </dsp:txBody>
      <dsp:txXfrm>
        <a:off x="46834" y="51636"/>
        <a:ext cx="8102203" cy="865732"/>
      </dsp:txXfrm>
    </dsp:sp>
    <dsp:sp modelId="{AEDF3AE4-098A-489F-8BA3-AD9A367D8447}">
      <dsp:nvSpPr>
        <dsp:cNvPr id="0" name=""/>
        <dsp:cNvSpPr/>
      </dsp:nvSpPr>
      <dsp:spPr>
        <a:xfrm>
          <a:off x="0" y="1079402"/>
          <a:ext cx="8195871" cy="95940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Space Tab Space   Push 3</a:t>
          </a:r>
        </a:p>
      </dsp:txBody>
      <dsp:txXfrm>
        <a:off x="46834" y="1126236"/>
        <a:ext cx="8102203" cy="865732"/>
      </dsp:txXfrm>
    </dsp:sp>
    <dsp:sp modelId="{AA5297CE-2743-4460-802C-F81CF5D74B7D}">
      <dsp:nvSpPr>
        <dsp:cNvPr id="0" name=""/>
        <dsp:cNvSpPr/>
      </dsp:nvSpPr>
      <dsp:spPr>
        <a:xfrm>
          <a:off x="0" y="2154002"/>
          <a:ext cx="8195871" cy="95940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Tab Space         Add (3 + 5)</a:t>
          </a:r>
        </a:p>
      </dsp:txBody>
      <dsp:txXfrm>
        <a:off x="46834" y="2200836"/>
        <a:ext cx="8102203" cy="865732"/>
      </dsp:txXfrm>
    </dsp:sp>
    <dsp:sp modelId="{7BCB0567-D0C1-40B0-A73E-8B1AC50B2148}">
      <dsp:nvSpPr>
        <dsp:cNvPr id="0" name=""/>
        <dsp:cNvSpPr/>
      </dsp:nvSpPr>
      <dsp:spPr>
        <a:xfrm>
          <a:off x="0" y="3228602"/>
          <a:ext cx="8195871" cy="95940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Tab Tab LF        Output result (8)</a:t>
          </a:r>
        </a:p>
      </dsp:txBody>
      <dsp:txXfrm>
        <a:off x="46834" y="3275436"/>
        <a:ext cx="8102203" cy="8657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E4C26D-A99E-4CF3-8892-B58B4434A3DF}">
      <dsp:nvSpPr>
        <dsp:cNvPr id="0" name=""/>
        <dsp:cNvSpPr/>
      </dsp:nvSpPr>
      <dsp:spPr>
        <a:xfrm>
          <a:off x="0" y="51766"/>
          <a:ext cx="7886700" cy="1350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Debugging: Invisible syntax makes it tricky</a:t>
          </a:r>
        </a:p>
      </dsp:txBody>
      <dsp:txXfrm>
        <a:off x="65934" y="117700"/>
        <a:ext cx="7754832" cy="1218787"/>
      </dsp:txXfrm>
    </dsp:sp>
    <dsp:sp modelId="{C0679B39-9375-422A-ADD4-A9749506524F}">
      <dsp:nvSpPr>
        <dsp:cNvPr id="0" name=""/>
        <dsp:cNvSpPr/>
      </dsp:nvSpPr>
      <dsp:spPr>
        <a:xfrm>
          <a:off x="0" y="1500341"/>
          <a:ext cx="7886700" cy="13506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Popularity: Nice among hobbyists, coding competitions</a:t>
          </a:r>
        </a:p>
      </dsp:txBody>
      <dsp:txXfrm>
        <a:off x="65934" y="1566275"/>
        <a:ext cx="7754832" cy="1218787"/>
      </dsp:txXfrm>
    </dsp:sp>
    <dsp:sp modelId="{C6CEF087-871F-4847-B9B5-5985DC94D34E}">
      <dsp:nvSpPr>
        <dsp:cNvPr id="0" name=""/>
        <dsp:cNvSpPr/>
      </dsp:nvSpPr>
      <dsp:spPr>
        <a:xfrm>
          <a:off x="0" y="2948916"/>
          <a:ext cx="7886700" cy="13506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Use cases: Educational, creative expression</a:t>
          </a:r>
        </a:p>
      </dsp:txBody>
      <dsp:txXfrm>
        <a:off x="65934" y="3014850"/>
        <a:ext cx="7754832" cy="12187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24BB5-DB31-429D-9006-B6B3B76EB480}">
      <dsp:nvSpPr>
        <dsp:cNvPr id="0" name=""/>
        <dsp:cNvSpPr/>
      </dsp:nvSpPr>
      <dsp:spPr>
        <a:xfrm>
          <a:off x="0" y="1007130"/>
          <a:ext cx="5175384" cy="1020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374904" rIns="40166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800" kern="1200"/>
            <a:t>No, i</a:t>
          </a:r>
          <a:r>
            <a:rPr lang="en-US" sz="1800" kern="1200"/>
            <a:t>t's more of a learning tool and for fun than practical use.</a:t>
          </a:r>
        </a:p>
      </dsp:txBody>
      <dsp:txXfrm>
        <a:off x="0" y="1007130"/>
        <a:ext cx="5175384" cy="1020600"/>
      </dsp:txXfrm>
    </dsp:sp>
    <dsp:sp modelId="{D9E0D4CC-AC7A-4565-B930-776DDCCFD01C}">
      <dsp:nvSpPr>
        <dsp:cNvPr id="0" name=""/>
        <dsp:cNvSpPr/>
      </dsp:nvSpPr>
      <dsp:spPr>
        <a:xfrm>
          <a:off x="258769" y="741450"/>
          <a:ext cx="3622768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Is Whitespace practical?</a:t>
          </a:r>
          <a:endParaRPr lang="en-US" sz="1800" kern="1200"/>
        </a:p>
      </dsp:txBody>
      <dsp:txXfrm>
        <a:off x="284708" y="767389"/>
        <a:ext cx="3570890" cy="479482"/>
      </dsp:txXfrm>
    </dsp:sp>
    <dsp:sp modelId="{92193872-8EF2-49FE-9067-4806B057B304}">
      <dsp:nvSpPr>
        <dsp:cNvPr id="0" name=""/>
        <dsp:cNvSpPr/>
      </dsp:nvSpPr>
      <dsp:spPr>
        <a:xfrm>
          <a:off x="0" y="2390610"/>
          <a:ext cx="5175384" cy="1020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374904" rIns="40166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Use specialized interpreters with debug modes or visualizations.</a:t>
          </a:r>
        </a:p>
      </dsp:txBody>
      <dsp:txXfrm>
        <a:off x="0" y="2390610"/>
        <a:ext cx="5175384" cy="1020600"/>
      </dsp:txXfrm>
    </dsp:sp>
    <dsp:sp modelId="{FC61E3E3-EFEA-4C0E-9DC7-80102E3E8A27}">
      <dsp:nvSpPr>
        <dsp:cNvPr id="0" name=""/>
        <dsp:cNvSpPr/>
      </dsp:nvSpPr>
      <dsp:spPr>
        <a:xfrm>
          <a:off x="258769" y="2124930"/>
          <a:ext cx="3622768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How can I debug Whitespace code?</a:t>
          </a:r>
        </a:p>
      </dsp:txBody>
      <dsp:txXfrm>
        <a:off x="284708" y="2150869"/>
        <a:ext cx="3570890" cy="479482"/>
      </dsp:txXfrm>
    </dsp:sp>
    <dsp:sp modelId="{1D02E5A6-37F4-4E6D-ADD6-73C2B241E6B9}">
      <dsp:nvSpPr>
        <dsp:cNvPr id="0" name=""/>
        <dsp:cNvSpPr/>
      </dsp:nvSpPr>
      <dsp:spPr>
        <a:xfrm>
          <a:off x="0" y="3774090"/>
          <a:ext cx="5175384" cy="1020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374904" rIns="40166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Yes, it can perform any computation given enough resources.</a:t>
          </a:r>
        </a:p>
      </dsp:txBody>
      <dsp:txXfrm>
        <a:off x="0" y="3774090"/>
        <a:ext cx="5175384" cy="1020600"/>
      </dsp:txXfrm>
    </dsp:sp>
    <dsp:sp modelId="{506F0360-C07B-4199-9AF5-06F619909310}">
      <dsp:nvSpPr>
        <dsp:cNvPr id="0" name=""/>
        <dsp:cNvSpPr/>
      </dsp:nvSpPr>
      <dsp:spPr>
        <a:xfrm>
          <a:off x="258769" y="3508410"/>
          <a:ext cx="3622768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Is Whitespace Turing-complete?</a:t>
          </a:r>
          <a:endParaRPr lang="en-US" sz="1800" kern="1200"/>
        </a:p>
      </dsp:txBody>
      <dsp:txXfrm>
        <a:off x="284708" y="3534349"/>
        <a:ext cx="3570890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solangs.org/wiki/Whitespace#IM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Finger pressing Spacebar button on the black keyboard">
            <a:extLst>
              <a:ext uri="{FF2B5EF4-FFF2-40B4-BE49-F238E27FC236}">
                <a16:creationId xmlns:a16="http://schemas.microsoft.com/office/drawing/2014/main" id="{3E940319-F2A8-0ADC-856C-C46A2CC6D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3" r="8762"/>
          <a:stretch/>
        </p:blipFill>
        <p:spPr bwMode="auto">
          <a:xfrm>
            <a:off x="20" y="10"/>
            <a:ext cx="914169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5286" y="1124712"/>
            <a:ext cx="6858000" cy="3063240"/>
          </a:xfrm>
        </p:spPr>
        <p:txBody>
          <a:bodyPr>
            <a:normAutofit/>
          </a:bodyPr>
          <a:lstStyle/>
          <a:p>
            <a:r>
              <a:rPr lang="hu-HU" sz="5700" dirty="0">
                <a:solidFill>
                  <a:schemeClr val="bg1"/>
                </a:solidFill>
              </a:rPr>
              <a:t>The </a:t>
            </a:r>
            <a:r>
              <a:rPr lang="hu-HU" sz="5700" dirty="0" err="1">
                <a:solidFill>
                  <a:schemeClr val="bg1"/>
                </a:solidFill>
              </a:rPr>
              <a:t>Whitespace</a:t>
            </a:r>
            <a:r>
              <a:rPr lang="hu-HU" sz="5700" dirty="0">
                <a:solidFill>
                  <a:schemeClr val="bg1"/>
                </a:solidFill>
              </a:rPr>
              <a:t> </a:t>
            </a:r>
            <a:r>
              <a:rPr lang="hu-HU" sz="5700" dirty="0" err="1">
                <a:solidFill>
                  <a:schemeClr val="bg1"/>
                </a:solidFill>
              </a:rPr>
              <a:t>Programming</a:t>
            </a:r>
            <a:r>
              <a:rPr lang="hu-HU" sz="5700" dirty="0">
                <a:solidFill>
                  <a:schemeClr val="bg1"/>
                </a:solidFill>
              </a:rPr>
              <a:t> </a:t>
            </a:r>
            <a:r>
              <a:rPr lang="hu-HU" sz="5700" dirty="0" err="1">
                <a:solidFill>
                  <a:schemeClr val="bg1"/>
                </a:solidFill>
              </a:rPr>
              <a:t>Language</a:t>
            </a:r>
            <a:endParaRPr lang="hu-HU" sz="57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5286" y="4599432"/>
            <a:ext cx="6858000" cy="1227520"/>
          </a:xfrm>
        </p:spPr>
        <p:txBody>
          <a:bodyPr>
            <a:normAutofit/>
          </a:bodyPr>
          <a:lstStyle/>
          <a:p>
            <a:r>
              <a:rPr lang="hu-HU">
                <a:solidFill>
                  <a:schemeClr val="bg1"/>
                </a:solidFill>
              </a:rPr>
              <a:t>Made by: CsPS</a:t>
            </a:r>
          </a:p>
        </p:txBody>
      </p:sp>
      <p:sp>
        <p:nvSpPr>
          <p:cNvPr id="1035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28650" y="720953"/>
            <a:ext cx="7886700" cy="5416094"/>
          </a:xfrm>
          <a:custGeom>
            <a:avLst/>
            <a:gdLst>
              <a:gd name="connsiteX0" fmla="*/ 0 w 7886700"/>
              <a:gd name="connsiteY0" fmla="*/ 0 h 5416094"/>
              <a:gd name="connsiteX1" fmla="*/ 578358 w 7886700"/>
              <a:gd name="connsiteY1" fmla="*/ 0 h 5416094"/>
              <a:gd name="connsiteX2" fmla="*/ 998982 w 7886700"/>
              <a:gd name="connsiteY2" fmla="*/ 0 h 5416094"/>
              <a:gd name="connsiteX3" fmla="*/ 1813941 w 7886700"/>
              <a:gd name="connsiteY3" fmla="*/ 0 h 5416094"/>
              <a:gd name="connsiteX4" fmla="*/ 2392299 w 7886700"/>
              <a:gd name="connsiteY4" fmla="*/ 0 h 5416094"/>
              <a:gd name="connsiteX5" fmla="*/ 2970657 w 7886700"/>
              <a:gd name="connsiteY5" fmla="*/ 0 h 5416094"/>
              <a:gd name="connsiteX6" fmla="*/ 3785616 w 7886700"/>
              <a:gd name="connsiteY6" fmla="*/ 0 h 5416094"/>
              <a:gd name="connsiteX7" fmla="*/ 4285107 w 7886700"/>
              <a:gd name="connsiteY7" fmla="*/ 0 h 5416094"/>
              <a:gd name="connsiteX8" fmla="*/ 5100066 w 7886700"/>
              <a:gd name="connsiteY8" fmla="*/ 0 h 5416094"/>
              <a:gd name="connsiteX9" fmla="*/ 5915025 w 7886700"/>
              <a:gd name="connsiteY9" fmla="*/ 0 h 5416094"/>
              <a:gd name="connsiteX10" fmla="*/ 6572250 w 7886700"/>
              <a:gd name="connsiteY10" fmla="*/ 0 h 5416094"/>
              <a:gd name="connsiteX11" fmla="*/ 7886700 w 7886700"/>
              <a:gd name="connsiteY11" fmla="*/ 0 h 5416094"/>
              <a:gd name="connsiteX12" fmla="*/ 7886700 w 7886700"/>
              <a:gd name="connsiteY12" fmla="*/ 622851 h 5416094"/>
              <a:gd name="connsiteX13" fmla="*/ 7886700 w 7886700"/>
              <a:gd name="connsiteY13" fmla="*/ 1137380 h 5416094"/>
              <a:gd name="connsiteX14" fmla="*/ 7886700 w 7886700"/>
              <a:gd name="connsiteY14" fmla="*/ 1814391 h 5416094"/>
              <a:gd name="connsiteX15" fmla="*/ 7886700 w 7886700"/>
              <a:gd name="connsiteY15" fmla="*/ 2491403 h 5416094"/>
              <a:gd name="connsiteX16" fmla="*/ 7886700 w 7886700"/>
              <a:gd name="connsiteY16" fmla="*/ 3168415 h 5416094"/>
              <a:gd name="connsiteX17" fmla="*/ 7886700 w 7886700"/>
              <a:gd name="connsiteY17" fmla="*/ 3899588 h 5416094"/>
              <a:gd name="connsiteX18" fmla="*/ 7886700 w 7886700"/>
              <a:gd name="connsiteY18" fmla="*/ 4630760 h 5416094"/>
              <a:gd name="connsiteX19" fmla="*/ 7886700 w 7886700"/>
              <a:gd name="connsiteY19" fmla="*/ 5416094 h 5416094"/>
              <a:gd name="connsiteX20" fmla="*/ 7466076 w 7886700"/>
              <a:gd name="connsiteY20" fmla="*/ 5416094 h 5416094"/>
              <a:gd name="connsiteX21" fmla="*/ 6651117 w 7886700"/>
              <a:gd name="connsiteY21" fmla="*/ 5416094 h 5416094"/>
              <a:gd name="connsiteX22" fmla="*/ 5993892 w 7886700"/>
              <a:gd name="connsiteY22" fmla="*/ 5416094 h 5416094"/>
              <a:gd name="connsiteX23" fmla="*/ 5494401 w 7886700"/>
              <a:gd name="connsiteY23" fmla="*/ 5416094 h 5416094"/>
              <a:gd name="connsiteX24" fmla="*/ 4837176 w 7886700"/>
              <a:gd name="connsiteY24" fmla="*/ 5416094 h 5416094"/>
              <a:gd name="connsiteX25" fmla="*/ 4416552 w 7886700"/>
              <a:gd name="connsiteY25" fmla="*/ 5416094 h 5416094"/>
              <a:gd name="connsiteX26" fmla="*/ 3995928 w 7886700"/>
              <a:gd name="connsiteY26" fmla="*/ 5416094 h 5416094"/>
              <a:gd name="connsiteX27" fmla="*/ 3338703 w 7886700"/>
              <a:gd name="connsiteY27" fmla="*/ 5416094 h 5416094"/>
              <a:gd name="connsiteX28" fmla="*/ 2839212 w 7886700"/>
              <a:gd name="connsiteY28" fmla="*/ 5416094 h 5416094"/>
              <a:gd name="connsiteX29" fmla="*/ 2103120 w 7886700"/>
              <a:gd name="connsiteY29" fmla="*/ 5416094 h 5416094"/>
              <a:gd name="connsiteX30" fmla="*/ 1603629 w 7886700"/>
              <a:gd name="connsiteY30" fmla="*/ 5416094 h 5416094"/>
              <a:gd name="connsiteX31" fmla="*/ 867537 w 7886700"/>
              <a:gd name="connsiteY31" fmla="*/ 5416094 h 5416094"/>
              <a:gd name="connsiteX32" fmla="*/ 0 w 7886700"/>
              <a:gd name="connsiteY32" fmla="*/ 5416094 h 5416094"/>
              <a:gd name="connsiteX33" fmla="*/ 0 w 7886700"/>
              <a:gd name="connsiteY33" fmla="*/ 4684921 h 5416094"/>
              <a:gd name="connsiteX34" fmla="*/ 0 w 7886700"/>
              <a:gd name="connsiteY34" fmla="*/ 3953749 h 5416094"/>
              <a:gd name="connsiteX35" fmla="*/ 0 w 7886700"/>
              <a:gd name="connsiteY35" fmla="*/ 3168415 h 5416094"/>
              <a:gd name="connsiteX36" fmla="*/ 0 w 7886700"/>
              <a:gd name="connsiteY36" fmla="*/ 2545564 h 5416094"/>
              <a:gd name="connsiteX37" fmla="*/ 0 w 7886700"/>
              <a:gd name="connsiteY37" fmla="*/ 1760231 h 5416094"/>
              <a:gd name="connsiteX38" fmla="*/ 0 w 7886700"/>
              <a:gd name="connsiteY38" fmla="*/ 1191541 h 5416094"/>
              <a:gd name="connsiteX39" fmla="*/ 0 w 7886700"/>
              <a:gd name="connsiteY39" fmla="*/ 677012 h 5416094"/>
              <a:gd name="connsiteX40" fmla="*/ 0 w 7886700"/>
              <a:gd name="connsiteY4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7886700" h="5416094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888520" y="-5136"/>
                  <a:pt x="998982" y="0"/>
                </a:cubicBezTo>
                <a:cubicBezTo>
                  <a:pt x="1109444" y="5136"/>
                  <a:pt x="1622600" y="-36529"/>
                  <a:pt x="1813941" y="0"/>
                </a:cubicBezTo>
                <a:cubicBezTo>
                  <a:pt x="2005282" y="36529"/>
                  <a:pt x="2177619" y="19108"/>
                  <a:pt x="2392299" y="0"/>
                </a:cubicBezTo>
                <a:cubicBezTo>
                  <a:pt x="2606979" y="-19108"/>
                  <a:pt x="2788556" y="-21788"/>
                  <a:pt x="2970657" y="0"/>
                </a:cubicBezTo>
                <a:cubicBezTo>
                  <a:pt x="3152758" y="21788"/>
                  <a:pt x="3596738" y="18723"/>
                  <a:pt x="3785616" y="0"/>
                </a:cubicBezTo>
                <a:cubicBezTo>
                  <a:pt x="3974494" y="-18723"/>
                  <a:pt x="4136501" y="9985"/>
                  <a:pt x="4285107" y="0"/>
                </a:cubicBezTo>
                <a:cubicBezTo>
                  <a:pt x="4433713" y="-9985"/>
                  <a:pt x="4710656" y="-6143"/>
                  <a:pt x="5100066" y="0"/>
                </a:cubicBezTo>
                <a:cubicBezTo>
                  <a:pt x="5489476" y="6143"/>
                  <a:pt x="5703885" y="5883"/>
                  <a:pt x="5915025" y="0"/>
                </a:cubicBezTo>
                <a:cubicBezTo>
                  <a:pt x="6126165" y="-5883"/>
                  <a:pt x="6308797" y="30350"/>
                  <a:pt x="6572250" y="0"/>
                </a:cubicBezTo>
                <a:cubicBezTo>
                  <a:pt x="6835703" y="-30350"/>
                  <a:pt x="7286910" y="4832"/>
                  <a:pt x="7886700" y="0"/>
                </a:cubicBezTo>
                <a:cubicBezTo>
                  <a:pt x="7917044" y="253972"/>
                  <a:pt x="7878280" y="382927"/>
                  <a:pt x="7886700" y="622851"/>
                </a:cubicBezTo>
                <a:cubicBezTo>
                  <a:pt x="7895120" y="862775"/>
                  <a:pt x="7898095" y="881954"/>
                  <a:pt x="7886700" y="1137380"/>
                </a:cubicBezTo>
                <a:cubicBezTo>
                  <a:pt x="7875305" y="1392806"/>
                  <a:pt x="7859449" y="1500954"/>
                  <a:pt x="7886700" y="1814391"/>
                </a:cubicBezTo>
                <a:cubicBezTo>
                  <a:pt x="7913951" y="2127828"/>
                  <a:pt x="7899710" y="2276490"/>
                  <a:pt x="7886700" y="2491403"/>
                </a:cubicBezTo>
                <a:cubicBezTo>
                  <a:pt x="7873690" y="2706316"/>
                  <a:pt x="7899048" y="2943627"/>
                  <a:pt x="7886700" y="3168415"/>
                </a:cubicBezTo>
                <a:cubicBezTo>
                  <a:pt x="7874352" y="3393203"/>
                  <a:pt x="7895759" y="3539359"/>
                  <a:pt x="7886700" y="3899588"/>
                </a:cubicBezTo>
                <a:cubicBezTo>
                  <a:pt x="7877641" y="4259817"/>
                  <a:pt x="7907485" y="4437980"/>
                  <a:pt x="7886700" y="4630760"/>
                </a:cubicBezTo>
                <a:cubicBezTo>
                  <a:pt x="7865915" y="4823540"/>
                  <a:pt x="7871525" y="5198637"/>
                  <a:pt x="7886700" y="5416094"/>
                </a:cubicBezTo>
                <a:cubicBezTo>
                  <a:pt x="7691680" y="5431844"/>
                  <a:pt x="7601555" y="5415681"/>
                  <a:pt x="7466076" y="5416094"/>
                </a:cubicBezTo>
                <a:cubicBezTo>
                  <a:pt x="7330597" y="5416507"/>
                  <a:pt x="6831360" y="5424066"/>
                  <a:pt x="6651117" y="5416094"/>
                </a:cubicBezTo>
                <a:cubicBezTo>
                  <a:pt x="6470874" y="5408122"/>
                  <a:pt x="6162822" y="5448218"/>
                  <a:pt x="5993892" y="5416094"/>
                </a:cubicBezTo>
                <a:cubicBezTo>
                  <a:pt x="5824963" y="5383970"/>
                  <a:pt x="5688089" y="5423575"/>
                  <a:pt x="5494401" y="5416094"/>
                </a:cubicBezTo>
                <a:cubicBezTo>
                  <a:pt x="5300713" y="5408613"/>
                  <a:pt x="5038344" y="5439836"/>
                  <a:pt x="4837176" y="5416094"/>
                </a:cubicBezTo>
                <a:cubicBezTo>
                  <a:pt x="4636008" y="5392352"/>
                  <a:pt x="4547230" y="5414191"/>
                  <a:pt x="4416552" y="5416094"/>
                </a:cubicBezTo>
                <a:cubicBezTo>
                  <a:pt x="4285874" y="5417997"/>
                  <a:pt x="4197467" y="5397786"/>
                  <a:pt x="3995928" y="5416094"/>
                </a:cubicBezTo>
                <a:cubicBezTo>
                  <a:pt x="3794389" y="5434402"/>
                  <a:pt x="3512175" y="5385012"/>
                  <a:pt x="3338703" y="5416094"/>
                </a:cubicBezTo>
                <a:cubicBezTo>
                  <a:pt x="3165232" y="5447176"/>
                  <a:pt x="2961841" y="5402137"/>
                  <a:pt x="2839212" y="5416094"/>
                </a:cubicBezTo>
                <a:cubicBezTo>
                  <a:pt x="2716583" y="5430051"/>
                  <a:pt x="2260631" y="5391454"/>
                  <a:pt x="2103120" y="5416094"/>
                </a:cubicBezTo>
                <a:cubicBezTo>
                  <a:pt x="1945609" y="5440734"/>
                  <a:pt x="1802870" y="5413244"/>
                  <a:pt x="1603629" y="5416094"/>
                </a:cubicBezTo>
                <a:cubicBezTo>
                  <a:pt x="1404388" y="5418944"/>
                  <a:pt x="1036615" y="5428037"/>
                  <a:pt x="867537" y="5416094"/>
                </a:cubicBezTo>
                <a:cubicBezTo>
                  <a:pt x="698459" y="5404151"/>
                  <a:pt x="196765" y="5387017"/>
                  <a:pt x="0" y="5416094"/>
                </a:cubicBezTo>
                <a:cubicBezTo>
                  <a:pt x="-7913" y="5158982"/>
                  <a:pt x="-32352" y="4972281"/>
                  <a:pt x="0" y="4684921"/>
                </a:cubicBezTo>
                <a:cubicBezTo>
                  <a:pt x="32352" y="4397561"/>
                  <a:pt x="-36146" y="4109983"/>
                  <a:pt x="0" y="3953749"/>
                </a:cubicBezTo>
                <a:cubicBezTo>
                  <a:pt x="36146" y="3797515"/>
                  <a:pt x="38942" y="3433311"/>
                  <a:pt x="0" y="3168415"/>
                </a:cubicBezTo>
                <a:cubicBezTo>
                  <a:pt x="-38942" y="2903519"/>
                  <a:pt x="-264" y="2810505"/>
                  <a:pt x="0" y="2545564"/>
                </a:cubicBezTo>
                <a:cubicBezTo>
                  <a:pt x="264" y="2280623"/>
                  <a:pt x="20689" y="1994225"/>
                  <a:pt x="0" y="1760231"/>
                </a:cubicBezTo>
                <a:cubicBezTo>
                  <a:pt x="-20689" y="1526237"/>
                  <a:pt x="16073" y="1386976"/>
                  <a:pt x="0" y="1191541"/>
                </a:cubicBezTo>
                <a:cubicBezTo>
                  <a:pt x="-16073" y="996106"/>
                  <a:pt x="-16965" y="844858"/>
                  <a:pt x="0" y="677012"/>
                </a:cubicBezTo>
                <a:cubicBezTo>
                  <a:pt x="16965" y="509166"/>
                  <a:pt x="85" y="277162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4419423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hu-HU" sz="3900"/>
              <a:t>What is Whitespace?</a:t>
            </a:r>
          </a:p>
        </p:txBody>
      </p:sp>
      <p:cxnSp>
        <p:nvCxnSpPr>
          <p:cNvPr id="2065" name="Straight Connector 206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9" name="Content Placeholder 2">
            <a:extLst>
              <a:ext uri="{FF2B5EF4-FFF2-40B4-BE49-F238E27FC236}">
                <a16:creationId xmlns:a16="http://schemas.microsoft.com/office/drawing/2014/main" id="{494C8A18-28AD-FD64-6A51-0033F7A02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896343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12" name="Rectangle 3111">
            <a:extLst>
              <a:ext uri="{FF2B5EF4-FFF2-40B4-BE49-F238E27FC236}">
                <a16:creationId xmlns:a16="http://schemas.microsoft.com/office/drawing/2014/main" id="{AB43E7DC-5101-4E7C-ADB5-596311F53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4" name="Freeform: Shape 3113">
            <a:extLst>
              <a:ext uri="{FF2B5EF4-FFF2-40B4-BE49-F238E27FC236}">
                <a16:creationId xmlns:a16="http://schemas.microsoft.com/office/drawing/2014/main" id="{1B8BCA7A-6464-4C53-A572-89B2B3C2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0976177 w 12192000"/>
              <a:gd name="connsiteY3" fmla="*/ 6858000 h 6858000"/>
              <a:gd name="connsiteX4" fmla="*/ 10997120 w 12192000"/>
              <a:gd name="connsiteY4" fmla="*/ 6851980 h 6858000"/>
              <a:gd name="connsiteX5" fmla="*/ 12094512 w 12192000"/>
              <a:gd name="connsiteY5" fmla="*/ 6315404 h 6858000"/>
              <a:gd name="connsiteX6" fmla="*/ 12191999 w 12192000"/>
              <a:gd name="connsiteY6" fmla="*/ 6239611 h 6858000"/>
              <a:gd name="connsiteX7" fmla="*/ 12191999 w 12192000"/>
              <a:gd name="connsiteY7" fmla="*/ 1104399 h 6858000"/>
              <a:gd name="connsiteX8" fmla="*/ 11979198 w 12192000"/>
              <a:gd name="connsiteY8" fmla="*/ 1051011 h 6858000"/>
              <a:gd name="connsiteX9" fmla="*/ 11742378 w 12192000"/>
              <a:gd name="connsiteY9" fmla="*/ 986227 h 6858000"/>
              <a:gd name="connsiteX10" fmla="*/ 12063968 w 12192000"/>
              <a:gd name="connsiteY10" fmla="*/ 729780 h 6858000"/>
              <a:gd name="connsiteX11" fmla="*/ 11572835 w 12192000"/>
              <a:gd name="connsiteY11" fmla="*/ 670151 h 6858000"/>
              <a:gd name="connsiteX12" fmla="*/ 11524844 w 12192000"/>
              <a:gd name="connsiteY12" fmla="*/ 671946 h 6858000"/>
              <a:gd name="connsiteX13" fmla="*/ 10560518 w 12192000"/>
              <a:gd name="connsiteY13" fmla="*/ 632492 h 6858000"/>
              <a:gd name="connsiteX14" fmla="*/ 9178169 w 12192000"/>
              <a:gd name="connsiteY14" fmla="*/ 501577 h 6858000"/>
              <a:gd name="connsiteX15" fmla="*/ 8033984 w 12192000"/>
              <a:gd name="connsiteY15" fmla="*/ 423121 h 6858000"/>
              <a:gd name="connsiteX16" fmla="*/ 6815795 w 12192000"/>
              <a:gd name="connsiteY16" fmla="*/ 270688 h 6858000"/>
              <a:gd name="connsiteX17" fmla="*/ 6757489 w 12192000"/>
              <a:gd name="connsiteY17" fmla="*/ 260880 h 6858000"/>
              <a:gd name="connsiteX18" fmla="*/ 6703217 w 12192000"/>
              <a:gd name="connsiteY18" fmla="*/ 290416 h 6858000"/>
              <a:gd name="connsiteX19" fmla="*/ 7005521 w 12192000"/>
              <a:gd name="connsiteY19" fmla="*/ 401154 h 6858000"/>
              <a:gd name="connsiteX20" fmla="*/ 6532779 w 12192000"/>
              <a:gd name="connsiteY20" fmla="*/ 342871 h 6858000"/>
              <a:gd name="connsiteX21" fmla="*/ 6524704 w 12192000"/>
              <a:gd name="connsiteY21" fmla="*/ 380529 h 6858000"/>
              <a:gd name="connsiteX22" fmla="*/ 7061587 w 12192000"/>
              <a:gd name="connsiteY22" fmla="*/ 523098 h 6858000"/>
              <a:gd name="connsiteX23" fmla="*/ 7013594 w 12192000"/>
              <a:gd name="connsiteY23" fmla="*/ 545070 h 6858000"/>
              <a:gd name="connsiteX24" fmla="*/ 6728335 w 12192000"/>
              <a:gd name="connsiteY24" fmla="*/ 489924 h 6858000"/>
              <a:gd name="connsiteX25" fmla="*/ 6670923 w 12192000"/>
              <a:gd name="connsiteY25" fmla="*/ 504270 h 6858000"/>
              <a:gd name="connsiteX26" fmla="*/ 6699180 w 12192000"/>
              <a:gd name="connsiteY26" fmla="*/ 571069 h 6858000"/>
              <a:gd name="connsiteX27" fmla="*/ 6822972 w 12192000"/>
              <a:gd name="connsiteY27" fmla="*/ 597073 h 6858000"/>
              <a:gd name="connsiteX28" fmla="*/ 7015839 w 12192000"/>
              <a:gd name="connsiteY28" fmla="*/ 753992 h 6858000"/>
              <a:gd name="connsiteX29" fmla="*/ 6723848 w 12192000"/>
              <a:gd name="connsiteY29" fmla="*/ 735160 h 6858000"/>
              <a:gd name="connsiteX30" fmla="*/ 6672268 w 12192000"/>
              <a:gd name="connsiteY30" fmla="*/ 773268 h 6858000"/>
              <a:gd name="connsiteX31" fmla="*/ 6652532 w 12192000"/>
              <a:gd name="connsiteY31" fmla="*/ 822585 h 6858000"/>
              <a:gd name="connsiteX32" fmla="*/ 6539505 w 12192000"/>
              <a:gd name="connsiteY32" fmla="*/ 863382 h 6858000"/>
              <a:gd name="connsiteX33" fmla="*/ 6717122 w 12192000"/>
              <a:gd name="connsiteY33" fmla="*/ 909114 h 6858000"/>
              <a:gd name="connsiteX34" fmla="*/ 6527397 w 12192000"/>
              <a:gd name="connsiteY34" fmla="*/ 909114 h 6858000"/>
              <a:gd name="connsiteX35" fmla="*/ 6309411 w 12192000"/>
              <a:gd name="connsiteY35" fmla="*/ 877731 h 6858000"/>
              <a:gd name="connsiteX36" fmla="*/ 6077077 w 12192000"/>
              <a:gd name="connsiteY36" fmla="*/ 887593 h 6858000"/>
              <a:gd name="connsiteX37" fmla="*/ 6076642 w 12192000"/>
              <a:gd name="connsiteY37" fmla="*/ 887537 h 6858000"/>
              <a:gd name="connsiteX38" fmla="*/ 6032390 w 12192000"/>
              <a:gd name="connsiteY38" fmla="*/ 898600 h 6858000"/>
              <a:gd name="connsiteX39" fmla="*/ 6008536 w 12192000"/>
              <a:gd name="connsiteY39" fmla="*/ 914503 h 6858000"/>
              <a:gd name="connsiteX40" fmla="*/ 5944926 w 12192000"/>
              <a:gd name="connsiteY40" fmla="*/ 922454 h 6858000"/>
              <a:gd name="connsiteX41" fmla="*/ 5929023 w 12192000"/>
              <a:gd name="connsiteY41" fmla="*/ 954259 h 6858000"/>
              <a:gd name="connsiteX42" fmla="*/ 5938641 w 12192000"/>
              <a:gd name="connsiteY42" fmla="*/ 983356 h 6858000"/>
              <a:gd name="connsiteX43" fmla="*/ 5941380 w 12192000"/>
              <a:gd name="connsiteY43" fmla="*/ 994243 h 6858000"/>
              <a:gd name="connsiteX44" fmla="*/ 6022639 w 12192000"/>
              <a:gd name="connsiteY44" fmla="*/ 1012399 h 6858000"/>
              <a:gd name="connsiteX45" fmla="*/ 6620687 w 12192000"/>
              <a:gd name="connsiteY45" fmla="*/ 1222947 h 6858000"/>
              <a:gd name="connsiteX46" fmla="*/ 6557895 w 12192000"/>
              <a:gd name="connsiteY46" fmla="*/ 1308577 h 6858000"/>
              <a:gd name="connsiteX47" fmla="*/ 6815348 w 12192000"/>
              <a:gd name="connsiteY47" fmla="*/ 1401831 h 6858000"/>
              <a:gd name="connsiteX48" fmla="*/ 6878591 w 12192000"/>
              <a:gd name="connsiteY48" fmla="*/ 1494187 h 6858000"/>
              <a:gd name="connsiteX49" fmla="*/ 6799202 w 12192000"/>
              <a:gd name="connsiteY49" fmla="*/ 1486118 h 6858000"/>
              <a:gd name="connsiteX50" fmla="*/ 6731027 w 12192000"/>
              <a:gd name="connsiteY50" fmla="*/ 1503602 h 6858000"/>
              <a:gd name="connsiteX51" fmla="*/ 6759282 w 12192000"/>
              <a:gd name="connsiteY51" fmla="*/ 1621067 h 6858000"/>
              <a:gd name="connsiteX52" fmla="*/ 7123035 w 12192000"/>
              <a:gd name="connsiteY52" fmla="*/ 1772603 h 6858000"/>
              <a:gd name="connsiteX53" fmla="*/ 7155777 w 12192000"/>
              <a:gd name="connsiteY53" fmla="*/ 1821919 h 6858000"/>
              <a:gd name="connsiteX54" fmla="*/ 7112270 w 12192000"/>
              <a:gd name="connsiteY54" fmla="*/ 1856890 h 6858000"/>
              <a:gd name="connsiteX55" fmla="*/ 6994755 w 12192000"/>
              <a:gd name="connsiteY55" fmla="*/ 1874821 h 6858000"/>
              <a:gd name="connsiteX56" fmla="*/ 7159364 w 12192000"/>
              <a:gd name="connsiteY56" fmla="*/ 2042948 h 6858000"/>
              <a:gd name="connsiteX57" fmla="*/ 7219467 w 12192000"/>
              <a:gd name="connsiteY57" fmla="*/ 2089573 h 6858000"/>
              <a:gd name="connsiteX58" fmla="*/ 7322179 w 12192000"/>
              <a:gd name="connsiteY58" fmla="*/ 2161756 h 6858000"/>
              <a:gd name="connsiteX59" fmla="*/ 7323974 w 12192000"/>
              <a:gd name="connsiteY59" fmla="*/ 2183724 h 6858000"/>
              <a:gd name="connsiteX60" fmla="*/ 7184034 w 12192000"/>
              <a:gd name="connsiteY60" fmla="*/ 2261285 h 6858000"/>
              <a:gd name="connsiteX61" fmla="*/ 6931516 w 12192000"/>
              <a:gd name="connsiteY61" fmla="*/ 2240212 h 6858000"/>
              <a:gd name="connsiteX62" fmla="*/ 7304686 w 12192000"/>
              <a:gd name="connsiteY62" fmla="*/ 2355883 h 6858000"/>
              <a:gd name="connsiteX63" fmla="*/ 6096813 w 12192000"/>
              <a:gd name="connsiteY63" fmla="*/ 2080160 h 6858000"/>
              <a:gd name="connsiteX64" fmla="*/ 6173959 w 12192000"/>
              <a:gd name="connsiteY64" fmla="*/ 2152340 h 6858000"/>
              <a:gd name="connsiteX65" fmla="*/ 6596469 w 12192000"/>
              <a:gd name="connsiteY65" fmla="*/ 2342432 h 6858000"/>
              <a:gd name="connsiteX66" fmla="*/ 6716224 w 12192000"/>
              <a:gd name="connsiteY66" fmla="*/ 2461690 h 6858000"/>
              <a:gd name="connsiteX67" fmla="*/ 6841810 w 12192000"/>
              <a:gd name="connsiteY67" fmla="*/ 2527594 h 6858000"/>
              <a:gd name="connsiteX68" fmla="*/ 7018080 w 12192000"/>
              <a:gd name="connsiteY68" fmla="*/ 2526249 h 6858000"/>
              <a:gd name="connsiteX69" fmla="*/ 7143217 w 12192000"/>
              <a:gd name="connsiteY69" fmla="*/ 2627573 h 6858000"/>
              <a:gd name="connsiteX70" fmla="*/ 7012697 w 12192000"/>
              <a:gd name="connsiteY70" fmla="*/ 2649094 h 6858000"/>
              <a:gd name="connsiteX71" fmla="*/ 6859752 w 12192000"/>
              <a:gd name="connsiteY71" fmla="*/ 2632505 h 6858000"/>
              <a:gd name="connsiteX72" fmla="*/ 6529636 w 12192000"/>
              <a:gd name="connsiteY72" fmla="*/ 2637883 h 6858000"/>
              <a:gd name="connsiteX73" fmla="*/ 6340360 w 12192000"/>
              <a:gd name="connsiteY73" fmla="*/ 2657610 h 6858000"/>
              <a:gd name="connsiteX74" fmla="*/ 5905294 w 12192000"/>
              <a:gd name="connsiteY74" fmla="*/ 2623984 h 6858000"/>
              <a:gd name="connsiteX75" fmla="*/ 5930860 w 12192000"/>
              <a:gd name="connsiteY75" fmla="*/ 2710066 h 6858000"/>
              <a:gd name="connsiteX76" fmla="*/ 5914710 w 12192000"/>
              <a:gd name="connsiteY76" fmla="*/ 2784935 h 6858000"/>
              <a:gd name="connsiteX77" fmla="*/ 5908433 w 12192000"/>
              <a:gd name="connsiteY77" fmla="*/ 2947683 h 6858000"/>
              <a:gd name="connsiteX78" fmla="*/ 5912470 w 12192000"/>
              <a:gd name="connsiteY78" fmla="*/ 2974134 h 6858000"/>
              <a:gd name="connsiteX79" fmla="*/ 5815141 w 12192000"/>
              <a:gd name="connsiteY79" fmla="*/ 2991171 h 6858000"/>
              <a:gd name="connsiteX80" fmla="*/ 6395082 w 12192000"/>
              <a:gd name="connsiteY80" fmla="*/ 3329661 h 6858000"/>
              <a:gd name="connsiteX81" fmla="*/ 6007557 w 12192000"/>
              <a:gd name="connsiteY81" fmla="*/ 3243581 h 6858000"/>
              <a:gd name="connsiteX82" fmla="*/ 5955079 w 12192000"/>
              <a:gd name="connsiteY82" fmla="*/ 3385704 h 6858000"/>
              <a:gd name="connsiteX83" fmla="*/ 6137180 w 12192000"/>
              <a:gd name="connsiteY83" fmla="*/ 3512133 h 6858000"/>
              <a:gd name="connsiteX84" fmla="*/ 6204457 w 12192000"/>
              <a:gd name="connsiteY84" fmla="*/ 3762302 h 6858000"/>
              <a:gd name="connsiteX85" fmla="*/ 6171716 w 12192000"/>
              <a:gd name="connsiteY85" fmla="*/ 3990952 h 6858000"/>
              <a:gd name="connsiteX86" fmla="*/ 6093674 w 12192000"/>
              <a:gd name="connsiteY86" fmla="*/ 4063580 h 6858000"/>
              <a:gd name="connsiteX87" fmla="*/ 5980645 w 12192000"/>
              <a:gd name="connsiteY87" fmla="*/ 4194045 h 6858000"/>
              <a:gd name="connsiteX88" fmla="*/ 5910676 w 12192000"/>
              <a:gd name="connsiteY88" fmla="*/ 4274743 h 6858000"/>
              <a:gd name="connsiteX89" fmla="*/ 5667577 w 12192000"/>
              <a:gd name="connsiteY89" fmla="*/ 4243362 h 6858000"/>
              <a:gd name="connsiteX90" fmla="*/ 5991859 w 12192000"/>
              <a:gd name="connsiteY90" fmla="*/ 4448252 h 6858000"/>
              <a:gd name="connsiteX91" fmla="*/ 5729024 w 12192000"/>
              <a:gd name="connsiteY91" fmla="*/ 4422695 h 6858000"/>
              <a:gd name="connsiteX92" fmla="*/ 5643357 w 12192000"/>
              <a:gd name="connsiteY92" fmla="*/ 4437041 h 6858000"/>
              <a:gd name="connsiteX93" fmla="*/ 5692243 w 12192000"/>
              <a:gd name="connsiteY93" fmla="*/ 4503395 h 6858000"/>
              <a:gd name="connsiteX94" fmla="*/ 5885111 w 12192000"/>
              <a:gd name="connsiteY94" fmla="*/ 4615926 h 6858000"/>
              <a:gd name="connsiteX95" fmla="*/ 6282503 w 12192000"/>
              <a:gd name="connsiteY95" fmla="*/ 4920793 h 6858000"/>
              <a:gd name="connsiteX96" fmla="*/ 5897668 w 12192000"/>
              <a:gd name="connsiteY96" fmla="*/ 4780915 h 6858000"/>
              <a:gd name="connsiteX97" fmla="*/ 6303132 w 12192000"/>
              <a:gd name="connsiteY97" fmla="*/ 5094297 h 6858000"/>
              <a:gd name="connsiteX98" fmla="*/ 6393287 w 12192000"/>
              <a:gd name="connsiteY98" fmla="*/ 5198310 h 6858000"/>
              <a:gd name="connsiteX99" fmla="*/ 6575386 w 12192000"/>
              <a:gd name="connsiteY99" fmla="*/ 5456548 h 6858000"/>
              <a:gd name="connsiteX100" fmla="*/ 6566415 w 12192000"/>
              <a:gd name="connsiteY100" fmla="*/ 5485690 h 6858000"/>
              <a:gd name="connsiteX101" fmla="*/ 6356059 w 12192000"/>
              <a:gd name="connsiteY101" fmla="*/ 5443995 h 6858000"/>
              <a:gd name="connsiteX102" fmla="*/ 6628762 w 12192000"/>
              <a:gd name="connsiteY102" fmla="*/ 5660990 h 6858000"/>
              <a:gd name="connsiteX103" fmla="*/ 6910436 w 12192000"/>
              <a:gd name="connsiteY103" fmla="*/ 5827767 h 6858000"/>
              <a:gd name="connsiteX104" fmla="*/ 6710393 w 12192000"/>
              <a:gd name="connsiteY104" fmla="*/ 5802214 h 6858000"/>
              <a:gd name="connsiteX105" fmla="*/ 6435448 w 12192000"/>
              <a:gd name="connsiteY105" fmla="*/ 5706719 h 6858000"/>
              <a:gd name="connsiteX106" fmla="*/ 6339913 w 12192000"/>
              <a:gd name="connsiteY106" fmla="*/ 5742586 h 6858000"/>
              <a:gd name="connsiteX107" fmla="*/ 6600503 w 12192000"/>
              <a:gd name="connsiteY107" fmla="*/ 5900398 h 6858000"/>
              <a:gd name="connsiteX108" fmla="*/ 6749863 w 12192000"/>
              <a:gd name="connsiteY108" fmla="*/ 5973478 h 6858000"/>
              <a:gd name="connsiteX109" fmla="*/ 6809515 w 12192000"/>
              <a:gd name="connsiteY109" fmla="*/ 6029519 h 6858000"/>
              <a:gd name="connsiteX110" fmla="*/ 6979954 w 12192000"/>
              <a:gd name="connsiteY110" fmla="*/ 6229474 h 6858000"/>
              <a:gd name="connsiteX111" fmla="*/ 7480509 w 12192000"/>
              <a:gd name="connsiteY111" fmla="*/ 6447812 h 6858000"/>
              <a:gd name="connsiteX112" fmla="*/ 7948764 w 12192000"/>
              <a:gd name="connsiteY112" fmla="*/ 6719056 h 6858000"/>
              <a:gd name="connsiteX113" fmla="*/ 8221244 w 12192000"/>
              <a:gd name="connsiteY113" fmla="*/ 6848868 h 6858000"/>
              <a:gd name="connsiteX114" fmla="*/ 8242921 w 12192000"/>
              <a:gd name="connsiteY114" fmla="*/ 6858000 h 6858000"/>
              <a:gd name="connsiteX115" fmla="*/ 0 w 12192000"/>
              <a:gd name="connsiteY1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0976177" y="6858000"/>
                </a:lnTo>
                <a:lnTo>
                  <a:pt x="10997120" y="6851980"/>
                </a:lnTo>
                <a:cubicBezTo>
                  <a:pt x="11372760" y="6734361"/>
                  <a:pt x="11757137" y="6563389"/>
                  <a:pt x="12094512" y="6315404"/>
                </a:cubicBezTo>
                <a:lnTo>
                  <a:pt x="12191999" y="6239611"/>
                </a:lnTo>
                <a:lnTo>
                  <a:pt x="12191999" y="1104399"/>
                </a:lnTo>
                <a:lnTo>
                  <a:pt x="11979198" y="1051011"/>
                </a:lnTo>
                <a:cubicBezTo>
                  <a:pt x="11902836" y="1030275"/>
                  <a:pt x="11824681" y="1008195"/>
                  <a:pt x="11742378" y="986227"/>
                </a:cubicBezTo>
                <a:cubicBezTo>
                  <a:pt x="11843295" y="875936"/>
                  <a:pt x="12022257" y="888939"/>
                  <a:pt x="12063968" y="729780"/>
                </a:cubicBezTo>
                <a:cubicBezTo>
                  <a:pt x="11901155" y="688534"/>
                  <a:pt x="11729822" y="735611"/>
                  <a:pt x="11572835" y="670151"/>
                </a:cubicBezTo>
                <a:cubicBezTo>
                  <a:pt x="11559381" y="664325"/>
                  <a:pt x="11540990" y="670151"/>
                  <a:pt x="11524844" y="671946"/>
                </a:cubicBezTo>
                <a:cubicBezTo>
                  <a:pt x="11201459" y="706916"/>
                  <a:pt x="10879418" y="676432"/>
                  <a:pt x="10560518" y="632492"/>
                </a:cubicBezTo>
                <a:cubicBezTo>
                  <a:pt x="10101230" y="569728"/>
                  <a:pt x="9640146" y="529825"/>
                  <a:pt x="9178169" y="501577"/>
                </a:cubicBezTo>
                <a:cubicBezTo>
                  <a:pt x="8796475" y="478266"/>
                  <a:pt x="8413886" y="467955"/>
                  <a:pt x="8033984" y="423121"/>
                </a:cubicBezTo>
                <a:cubicBezTo>
                  <a:pt x="7627624" y="375150"/>
                  <a:pt x="7221712" y="320901"/>
                  <a:pt x="6815795" y="270688"/>
                </a:cubicBezTo>
                <a:cubicBezTo>
                  <a:pt x="6797407" y="268446"/>
                  <a:pt x="6777110" y="261384"/>
                  <a:pt x="6757489" y="260880"/>
                </a:cubicBezTo>
                <a:cubicBezTo>
                  <a:pt x="6737867" y="260376"/>
                  <a:pt x="6718916" y="266430"/>
                  <a:pt x="6703217" y="290416"/>
                </a:cubicBezTo>
                <a:cubicBezTo>
                  <a:pt x="6786642" y="353629"/>
                  <a:pt x="6892941" y="329867"/>
                  <a:pt x="7005521" y="401154"/>
                </a:cubicBezTo>
                <a:cubicBezTo>
                  <a:pt x="6822525" y="378735"/>
                  <a:pt x="6677649" y="360801"/>
                  <a:pt x="6532779" y="342871"/>
                </a:cubicBezTo>
                <a:cubicBezTo>
                  <a:pt x="6530087" y="355424"/>
                  <a:pt x="6527397" y="367976"/>
                  <a:pt x="6524704" y="380529"/>
                </a:cubicBezTo>
                <a:cubicBezTo>
                  <a:pt x="6709945" y="406980"/>
                  <a:pt x="6881280" y="475126"/>
                  <a:pt x="7061587" y="523098"/>
                </a:cubicBezTo>
                <a:cubicBezTo>
                  <a:pt x="7044990" y="552691"/>
                  <a:pt x="7028398" y="546862"/>
                  <a:pt x="7013594" y="545070"/>
                </a:cubicBezTo>
                <a:cubicBezTo>
                  <a:pt x="6917162" y="533412"/>
                  <a:pt x="6820730" y="521755"/>
                  <a:pt x="6728335" y="489924"/>
                </a:cubicBezTo>
                <a:cubicBezTo>
                  <a:pt x="6707702" y="482748"/>
                  <a:pt x="6682583" y="482748"/>
                  <a:pt x="6670923" y="504270"/>
                </a:cubicBezTo>
                <a:cubicBezTo>
                  <a:pt x="6654326" y="534757"/>
                  <a:pt x="6678097" y="554484"/>
                  <a:pt x="6699180" y="571069"/>
                </a:cubicBezTo>
                <a:cubicBezTo>
                  <a:pt x="6735959" y="599764"/>
                  <a:pt x="6780362" y="591695"/>
                  <a:pt x="6822972" y="597073"/>
                </a:cubicBezTo>
                <a:cubicBezTo>
                  <a:pt x="6936448" y="610972"/>
                  <a:pt x="6990720" y="654460"/>
                  <a:pt x="7015839" y="753992"/>
                </a:cubicBezTo>
                <a:cubicBezTo>
                  <a:pt x="6916264" y="713640"/>
                  <a:pt x="6820280" y="763407"/>
                  <a:pt x="6723848" y="735160"/>
                </a:cubicBezTo>
                <a:cubicBezTo>
                  <a:pt x="6698731" y="727988"/>
                  <a:pt x="6658813" y="738747"/>
                  <a:pt x="6672268" y="773268"/>
                </a:cubicBezTo>
                <a:cubicBezTo>
                  <a:pt x="6684828" y="805550"/>
                  <a:pt x="6726540" y="828861"/>
                  <a:pt x="6652532" y="822585"/>
                </a:cubicBezTo>
                <a:cubicBezTo>
                  <a:pt x="6599609" y="818101"/>
                  <a:pt x="6495999" y="854418"/>
                  <a:pt x="6539505" y="863382"/>
                </a:cubicBezTo>
                <a:cubicBezTo>
                  <a:pt x="6594225" y="874593"/>
                  <a:pt x="6647600" y="890733"/>
                  <a:pt x="6717122" y="909114"/>
                </a:cubicBezTo>
                <a:cubicBezTo>
                  <a:pt x="6640423" y="939151"/>
                  <a:pt x="6585254" y="932874"/>
                  <a:pt x="6527397" y="909114"/>
                </a:cubicBezTo>
                <a:cubicBezTo>
                  <a:pt x="6457427" y="880419"/>
                  <a:pt x="6366375" y="845451"/>
                  <a:pt x="6309411" y="877731"/>
                </a:cubicBezTo>
                <a:cubicBezTo>
                  <a:pt x="6224192" y="926151"/>
                  <a:pt x="6153325" y="895663"/>
                  <a:pt x="6077077" y="887593"/>
                </a:cubicBezTo>
                <a:lnTo>
                  <a:pt x="6076642" y="887537"/>
                </a:lnTo>
                <a:lnTo>
                  <a:pt x="6032390" y="898600"/>
                </a:lnTo>
                <a:cubicBezTo>
                  <a:pt x="6023409" y="901866"/>
                  <a:pt x="6017756" y="911989"/>
                  <a:pt x="6008536" y="914503"/>
                </a:cubicBezTo>
                <a:cubicBezTo>
                  <a:pt x="5987921" y="920125"/>
                  <a:pt x="5964038" y="912898"/>
                  <a:pt x="5944926" y="922454"/>
                </a:cubicBezTo>
                <a:cubicBezTo>
                  <a:pt x="5934324" y="927755"/>
                  <a:pt x="5934324" y="943657"/>
                  <a:pt x="5929023" y="954259"/>
                </a:cubicBezTo>
                <a:cubicBezTo>
                  <a:pt x="5933305" y="967105"/>
                  <a:pt x="5936344" y="975942"/>
                  <a:pt x="5938641" y="983356"/>
                </a:cubicBezTo>
                <a:lnTo>
                  <a:pt x="5941380" y="994243"/>
                </a:lnTo>
                <a:lnTo>
                  <a:pt x="6022639" y="1012399"/>
                </a:lnTo>
                <a:cubicBezTo>
                  <a:pt x="6231931" y="1059643"/>
                  <a:pt x="6435672" y="1112210"/>
                  <a:pt x="6620687" y="1222947"/>
                </a:cubicBezTo>
                <a:cubicBezTo>
                  <a:pt x="6604990" y="1244018"/>
                  <a:pt x="6525153" y="1304094"/>
                  <a:pt x="6557895" y="1308577"/>
                </a:cubicBezTo>
                <a:cubicBezTo>
                  <a:pt x="6649842" y="1321581"/>
                  <a:pt x="6731472" y="1365517"/>
                  <a:pt x="6815348" y="1401831"/>
                </a:cubicBezTo>
                <a:cubicBezTo>
                  <a:pt x="6851679" y="1417523"/>
                  <a:pt x="6895633" y="1438147"/>
                  <a:pt x="6878591" y="1494187"/>
                </a:cubicBezTo>
                <a:cubicBezTo>
                  <a:pt x="6847640" y="1509878"/>
                  <a:pt x="6824766" y="1487911"/>
                  <a:pt x="6799202" y="1486118"/>
                </a:cubicBezTo>
                <a:cubicBezTo>
                  <a:pt x="6773186" y="1484326"/>
                  <a:pt x="6714877" y="1495981"/>
                  <a:pt x="6731027" y="1503602"/>
                </a:cubicBezTo>
                <a:cubicBezTo>
                  <a:pt x="6804583" y="1538124"/>
                  <a:pt x="6672268" y="1621067"/>
                  <a:pt x="6759282" y="1621067"/>
                </a:cubicBezTo>
                <a:cubicBezTo>
                  <a:pt x="6905053" y="1621514"/>
                  <a:pt x="6982647" y="1768566"/>
                  <a:pt x="7123035" y="1772603"/>
                </a:cubicBezTo>
                <a:cubicBezTo>
                  <a:pt x="7145459" y="1773049"/>
                  <a:pt x="7156224" y="1799053"/>
                  <a:pt x="7155777" y="1821919"/>
                </a:cubicBezTo>
                <a:cubicBezTo>
                  <a:pt x="7155777" y="1849268"/>
                  <a:pt x="7135144" y="1854199"/>
                  <a:pt x="7112270" y="1856890"/>
                </a:cubicBezTo>
                <a:cubicBezTo>
                  <a:pt x="7077284" y="1860923"/>
                  <a:pt x="7040954" y="1821919"/>
                  <a:pt x="6994755" y="1874821"/>
                </a:cubicBezTo>
                <a:cubicBezTo>
                  <a:pt x="7077735" y="1905755"/>
                  <a:pt x="7160709" y="1936693"/>
                  <a:pt x="7159364" y="2042948"/>
                </a:cubicBezTo>
                <a:cubicBezTo>
                  <a:pt x="7158916" y="2071638"/>
                  <a:pt x="7193452" y="2082399"/>
                  <a:pt x="7219467" y="2089573"/>
                </a:cubicBezTo>
                <a:cubicBezTo>
                  <a:pt x="7262526" y="2101231"/>
                  <a:pt x="7298853" y="2121854"/>
                  <a:pt x="7322179" y="2161756"/>
                </a:cubicBezTo>
                <a:cubicBezTo>
                  <a:pt x="7321730" y="2169378"/>
                  <a:pt x="7321281" y="2177446"/>
                  <a:pt x="7323974" y="2183724"/>
                </a:cubicBezTo>
                <a:cubicBezTo>
                  <a:pt x="7316349" y="2280115"/>
                  <a:pt x="7253555" y="2277424"/>
                  <a:pt x="7184034" y="2261285"/>
                </a:cubicBezTo>
                <a:cubicBezTo>
                  <a:pt x="7101058" y="2241558"/>
                  <a:pt x="7018978" y="2205691"/>
                  <a:pt x="6931516" y="2240212"/>
                </a:cubicBezTo>
                <a:cubicBezTo>
                  <a:pt x="7054861" y="2286391"/>
                  <a:pt x="7188967" y="2289976"/>
                  <a:pt x="7304686" y="2355883"/>
                </a:cubicBezTo>
                <a:cubicBezTo>
                  <a:pt x="6881280" y="2367989"/>
                  <a:pt x="6507211" y="2159959"/>
                  <a:pt x="6096813" y="2080160"/>
                </a:cubicBezTo>
                <a:cubicBezTo>
                  <a:pt x="6110718" y="2133508"/>
                  <a:pt x="6143907" y="2144268"/>
                  <a:pt x="6173959" y="2152340"/>
                </a:cubicBezTo>
                <a:cubicBezTo>
                  <a:pt x="6325561" y="2192691"/>
                  <a:pt x="6458320" y="2272943"/>
                  <a:pt x="6596469" y="2342432"/>
                </a:cubicBezTo>
                <a:cubicBezTo>
                  <a:pt x="6653429" y="2371125"/>
                  <a:pt x="6694695" y="2399820"/>
                  <a:pt x="6716224" y="2461690"/>
                </a:cubicBezTo>
                <a:cubicBezTo>
                  <a:pt x="6735511" y="2517732"/>
                  <a:pt x="6772739" y="2543736"/>
                  <a:pt x="6841810" y="2527594"/>
                </a:cubicBezTo>
                <a:cubicBezTo>
                  <a:pt x="6897875" y="2514144"/>
                  <a:pt x="6959322" y="2521317"/>
                  <a:pt x="7018080" y="2526249"/>
                </a:cubicBezTo>
                <a:cubicBezTo>
                  <a:pt x="7085808" y="2531629"/>
                  <a:pt x="7161607" y="2594845"/>
                  <a:pt x="7143217" y="2627573"/>
                </a:cubicBezTo>
                <a:cubicBezTo>
                  <a:pt x="7111823" y="2683166"/>
                  <a:pt x="7059345" y="2655370"/>
                  <a:pt x="7012697" y="2649094"/>
                </a:cubicBezTo>
                <a:cubicBezTo>
                  <a:pt x="6959771" y="2641473"/>
                  <a:pt x="6861547" y="2625779"/>
                  <a:pt x="6859752" y="2632505"/>
                </a:cubicBezTo>
                <a:cubicBezTo>
                  <a:pt x="6825212" y="2771936"/>
                  <a:pt x="6582114" y="2650439"/>
                  <a:pt x="6529636" y="2637883"/>
                </a:cubicBezTo>
                <a:cubicBezTo>
                  <a:pt x="6464154" y="2622192"/>
                  <a:pt x="6402705" y="2650887"/>
                  <a:pt x="6340360" y="2657610"/>
                </a:cubicBezTo>
                <a:cubicBezTo>
                  <a:pt x="6284743" y="2663887"/>
                  <a:pt x="5970330" y="2683166"/>
                  <a:pt x="5905294" y="2623984"/>
                </a:cubicBezTo>
                <a:cubicBezTo>
                  <a:pt x="5896322" y="2670163"/>
                  <a:pt x="5915159" y="2688993"/>
                  <a:pt x="5930860" y="2710066"/>
                </a:cubicBezTo>
                <a:cubicBezTo>
                  <a:pt x="5952838" y="2740102"/>
                  <a:pt x="5956426" y="2761175"/>
                  <a:pt x="5914710" y="2784935"/>
                </a:cubicBezTo>
                <a:cubicBezTo>
                  <a:pt x="5795853" y="2853086"/>
                  <a:pt x="5797649" y="2855325"/>
                  <a:pt x="5908433" y="2947683"/>
                </a:cubicBezTo>
                <a:cubicBezTo>
                  <a:pt x="5913818" y="2951715"/>
                  <a:pt x="5911572" y="2965167"/>
                  <a:pt x="5912470" y="2974134"/>
                </a:cubicBezTo>
                <a:cubicBezTo>
                  <a:pt x="5883316" y="2988480"/>
                  <a:pt x="5849228" y="2952613"/>
                  <a:pt x="5815141" y="2991171"/>
                </a:cubicBezTo>
                <a:cubicBezTo>
                  <a:pt x="5963601" y="3160638"/>
                  <a:pt x="6190105" y="3202332"/>
                  <a:pt x="6395082" y="3329661"/>
                </a:cubicBezTo>
                <a:cubicBezTo>
                  <a:pt x="6229127" y="3371803"/>
                  <a:pt x="6129555" y="3224751"/>
                  <a:pt x="6007557" y="3243581"/>
                </a:cubicBezTo>
                <a:cubicBezTo>
                  <a:pt x="5946560" y="3289760"/>
                  <a:pt x="6127760" y="3363734"/>
                  <a:pt x="5955079" y="3385704"/>
                </a:cubicBezTo>
                <a:cubicBezTo>
                  <a:pt x="6029985" y="3426052"/>
                  <a:pt x="6085601" y="3465503"/>
                  <a:pt x="6137180" y="3512133"/>
                </a:cubicBezTo>
                <a:cubicBezTo>
                  <a:pt x="6229127" y="3595522"/>
                  <a:pt x="6247069" y="3650219"/>
                  <a:pt x="6204457" y="3762302"/>
                </a:cubicBezTo>
                <a:cubicBezTo>
                  <a:pt x="6176648" y="3835828"/>
                  <a:pt x="6135833" y="3903528"/>
                  <a:pt x="6171716" y="3990952"/>
                </a:cubicBezTo>
                <a:cubicBezTo>
                  <a:pt x="6196832" y="4051028"/>
                  <a:pt x="6186964" y="4090479"/>
                  <a:pt x="6093674" y="4063580"/>
                </a:cubicBezTo>
                <a:cubicBezTo>
                  <a:pt x="5993205" y="4034885"/>
                  <a:pt x="5955530" y="4088685"/>
                  <a:pt x="5980645" y="4194045"/>
                </a:cubicBezTo>
                <a:cubicBezTo>
                  <a:pt x="5996791" y="4261744"/>
                  <a:pt x="5979747" y="4282366"/>
                  <a:pt x="5910676" y="4274743"/>
                </a:cubicBezTo>
                <a:cubicBezTo>
                  <a:pt x="5834426" y="4266226"/>
                  <a:pt x="5761765" y="4221841"/>
                  <a:pt x="5667577" y="4243362"/>
                </a:cubicBezTo>
                <a:cubicBezTo>
                  <a:pt x="5742928" y="4366207"/>
                  <a:pt x="5903948" y="4331236"/>
                  <a:pt x="5991859" y="4448252"/>
                </a:cubicBezTo>
                <a:cubicBezTo>
                  <a:pt x="5886904" y="4448697"/>
                  <a:pt x="5806617" y="4448252"/>
                  <a:pt x="5729024" y="4422695"/>
                </a:cubicBezTo>
                <a:cubicBezTo>
                  <a:pt x="5696728" y="4412381"/>
                  <a:pt x="5661295" y="4401625"/>
                  <a:pt x="5643357" y="4437041"/>
                </a:cubicBezTo>
                <a:cubicBezTo>
                  <a:pt x="5622274" y="4479633"/>
                  <a:pt x="5665781" y="4495772"/>
                  <a:pt x="5692243" y="4503395"/>
                </a:cubicBezTo>
                <a:cubicBezTo>
                  <a:pt x="5766702" y="4524914"/>
                  <a:pt x="5823661" y="4576025"/>
                  <a:pt x="5885111" y="4615926"/>
                </a:cubicBezTo>
                <a:cubicBezTo>
                  <a:pt x="6020115" y="4703353"/>
                  <a:pt x="6168129" y="4776430"/>
                  <a:pt x="6282503" y="4920793"/>
                </a:cubicBezTo>
                <a:cubicBezTo>
                  <a:pt x="6138526" y="4884029"/>
                  <a:pt x="6031329" y="4798399"/>
                  <a:pt x="5897668" y="4780915"/>
                </a:cubicBezTo>
                <a:cubicBezTo>
                  <a:pt x="6013387" y="4912275"/>
                  <a:pt x="6162296" y="4998804"/>
                  <a:pt x="6303132" y="5094297"/>
                </a:cubicBezTo>
                <a:cubicBezTo>
                  <a:pt x="6343501" y="5121199"/>
                  <a:pt x="6384317" y="5139580"/>
                  <a:pt x="6393287" y="5198310"/>
                </a:cubicBezTo>
                <a:cubicBezTo>
                  <a:pt x="6410780" y="5312186"/>
                  <a:pt x="6463257" y="5406336"/>
                  <a:pt x="6575386" y="5456548"/>
                </a:cubicBezTo>
                <a:cubicBezTo>
                  <a:pt x="6576284" y="5457000"/>
                  <a:pt x="6570007" y="5474037"/>
                  <a:pt x="6566415" y="5485690"/>
                </a:cubicBezTo>
                <a:cubicBezTo>
                  <a:pt x="6497793" y="5489279"/>
                  <a:pt x="6443521" y="5422027"/>
                  <a:pt x="6356059" y="5443995"/>
                </a:cubicBezTo>
                <a:cubicBezTo>
                  <a:pt x="6439934" y="5535454"/>
                  <a:pt x="6509903" y="5617502"/>
                  <a:pt x="6628762" y="5660990"/>
                </a:cubicBezTo>
                <a:cubicBezTo>
                  <a:pt x="6723848" y="5695511"/>
                  <a:pt x="6841363" y="5715686"/>
                  <a:pt x="6910436" y="5827767"/>
                </a:cubicBezTo>
                <a:cubicBezTo>
                  <a:pt x="6830149" y="5849739"/>
                  <a:pt x="6770494" y="5821942"/>
                  <a:pt x="6710393" y="5802214"/>
                </a:cubicBezTo>
                <a:cubicBezTo>
                  <a:pt x="6618446" y="5771728"/>
                  <a:pt x="6527397" y="5737208"/>
                  <a:pt x="6435448" y="5706719"/>
                </a:cubicBezTo>
                <a:cubicBezTo>
                  <a:pt x="6400463" y="5695062"/>
                  <a:pt x="6362338" y="5686991"/>
                  <a:pt x="6339913" y="5742586"/>
                </a:cubicBezTo>
                <a:cubicBezTo>
                  <a:pt x="6456978" y="5754244"/>
                  <a:pt x="6526948" y="5829564"/>
                  <a:pt x="6600503" y="5900398"/>
                </a:cubicBezTo>
                <a:cubicBezTo>
                  <a:pt x="6641770" y="5940299"/>
                  <a:pt x="6675410" y="5993652"/>
                  <a:pt x="6749863" y="5973478"/>
                </a:cubicBezTo>
                <a:cubicBezTo>
                  <a:pt x="6788885" y="5962718"/>
                  <a:pt x="6813554" y="5992754"/>
                  <a:pt x="6809515" y="6029519"/>
                </a:cubicBezTo>
                <a:cubicBezTo>
                  <a:pt x="6794715" y="6159089"/>
                  <a:pt x="6885766" y="6204369"/>
                  <a:pt x="6979954" y="6229474"/>
                </a:cubicBezTo>
                <a:cubicBezTo>
                  <a:pt x="7158469" y="6276549"/>
                  <a:pt x="7306929" y="6387287"/>
                  <a:pt x="7480509" y="6447812"/>
                </a:cubicBezTo>
                <a:cubicBezTo>
                  <a:pt x="7649154" y="6506545"/>
                  <a:pt x="7779672" y="6645975"/>
                  <a:pt x="7948764" y="6719056"/>
                </a:cubicBezTo>
                <a:cubicBezTo>
                  <a:pt x="8040603" y="6758733"/>
                  <a:pt x="8129409" y="6806985"/>
                  <a:pt x="8221244" y="6848868"/>
                </a:cubicBezTo>
                <a:lnTo>
                  <a:pt x="82429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3943350" cy="1720524"/>
          </a:xfrm>
        </p:spPr>
        <p:txBody>
          <a:bodyPr>
            <a:normAutofit/>
          </a:bodyPr>
          <a:lstStyle/>
          <a:p>
            <a:r>
              <a:rPr lang="hu-HU" dirty="0" err="1"/>
              <a:t>History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65037"/>
            <a:ext cx="3925704" cy="3911925"/>
          </a:xfrm>
        </p:spPr>
        <p:txBody>
          <a:bodyPr>
            <a:normAutofit/>
          </a:bodyPr>
          <a:lstStyle/>
          <a:p>
            <a:r>
              <a:rPr lang="en-US" sz="2400"/>
              <a:t>Creators: Edwin Brady, Chris Morris</a:t>
            </a:r>
          </a:p>
          <a:p>
            <a:r>
              <a:rPr lang="en-US" sz="2400"/>
              <a:t>Released: 2003. April. 01</a:t>
            </a:r>
          </a:p>
          <a:p>
            <a:r>
              <a:rPr lang="en-US" sz="2400"/>
              <a:t>Inspired by minimalism and humor</a:t>
            </a:r>
          </a:p>
          <a:p>
            <a:r>
              <a:rPr lang="en-US" sz="2400"/>
              <a:t>Interpreter written in Haskell</a:t>
            </a:r>
          </a:p>
          <a:p>
            <a:r>
              <a:rPr lang="en-US" sz="2400"/>
              <a:t>Turing-complete stack-based language</a:t>
            </a:r>
            <a:endParaRPr lang="en-US" sz="2400" dirty="0"/>
          </a:p>
        </p:txBody>
      </p:sp>
      <p:pic>
        <p:nvPicPr>
          <p:cNvPr id="3074" name="Picture 2" descr="Edwin Brady">
            <a:extLst>
              <a:ext uri="{FF2B5EF4-FFF2-40B4-BE49-F238E27FC236}">
                <a16:creationId xmlns:a16="http://schemas.microsoft.com/office/drawing/2014/main" id="{9EBD011A-2B16-064F-8FCD-8F2F61B43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7" r="8884" b="1"/>
          <a:stretch/>
        </p:blipFill>
        <p:spPr bwMode="auto">
          <a:xfrm>
            <a:off x="6156099" y="1359673"/>
            <a:ext cx="1645915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Just a chill guy">
            <a:extLst>
              <a:ext uri="{FF2B5EF4-FFF2-40B4-BE49-F238E27FC236}">
                <a16:creationId xmlns:a16="http://schemas.microsoft.com/office/drawing/2014/main" id="{D68D43A7-AA98-7A02-27AF-252FFD32A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5" r="15588" b="4"/>
          <a:stretch/>
        </p:blipFill>
        <p:spPr bwMode="auto">
          <a:xfrm>
            <a:off x="6156097" y="4002587"/>
            <a:ext cx="164592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hu-HU" sz="4700"/>
              <a:t>Features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hu-HU" sz="2400" dirty="0" err="1"/>
              <a:t>Tabs</a:t>
            </a:r>
            <a:r>
              <a:rPr lang="hu-HU" sz="2400" dirty="0"/>
              <a:t> = 1; | Space = 0;</a:t>
            </a:r>
          </a:p>
          <a:p>
            <a:r>
              <a:rPr lang="hu-HU" sz="2400" dirty="0" err="1"/>
              <a:t>Invisible</a:t>
            </a:r>
            <a:r>
              <a:rPr lang="hu-HU" sz="2400" dirty="0"/>
              <a:t> </a:t>
            </a:r>
            <a:r>
              <a:rPr lang="hu-HU" sz="2400" dirty="0" err="1"/>
              <a:t>syntax</a:t>
            </a:r>
            <a:r>
              <a:rPr lang="hu-HU" sz="2400" dirty="0"/>
              <a:t>: Code </a:t>
            </a:r>
            <a:r>
              <a:rPr lang="hu-HU" sz="2400" dirty="0" err="1"/>
              <a:t>relies</a:t>
            </a:r>
            <a:r>
              <a:rPr lang="hu-HU" sz="2400" dirty="0"/>
              <a:t> on </a:t>
            </a:r>
            <a:r>
              <a:rPr lang="hu-HU" sz="2400" dirty="0" err="1"/>
              <a:t>spaces</a:t>
            </a:r>
            <a:r>
              <a:rPr lang="hu-HU" sz="2400" dirty="0"/>
              <a:t>, </a:t>
            </a:r>
            <a:r>
              <a:rPr lang="hu-HU" sz="2400" dirty="0" err="1"/>
              <a:t>tabs</a:t>
            </a:r>
            <a:r>
              <a:rPr lang="hu-HU" sz="2400" dirty="0"/>
              <a:t>, and </a:t>
            </a:r>
            <a:r>
              <a:rPr lang="hu-HU" sz="2400" dirty="0" err="1"/>
              <a:t>linefeeds</a:t>
            </a:r>
            <a:endParaRPr lang="hu-HU" sz="2400" dirty="0"/>
          </a:p>
          <a:p>
            <a:r>
              <a:rPr lang="hu-HU" sz="2400" dirty="0" err="1"/>
              <a:t>Instruction</a:t>
            </a:r>
            <a:r>
              <a:rPr lang="hu-HU" sz="2400" dirty="0"/>
              <a:t> </a:t>
            </a:r>
            <a:r>
              <a:rPr lang="hu-HU" sz="2400" dirty="0" err="1"/>
              <a:t>Modification</a:t>
            </a:r>
            <a:r>
              <a:rPr lang="hu-HU" sz="2400" dirty="0"/>
              <a:t> </a:t>
            </a:r>
            <a:r>
              <a:rPr lang="hu-HU" sz="2400" dirty="0" err="1"/>
              <a:t>Parameters</a:t>
            </a:r>
            <a:r>
              <a:rPr lang="hu-HU" sz="2400" dirty="0"/>
              <a:t> (IMP):</a:t>
            </a:r>
          </a:p>
          <a:p>
            <a:pPr lvl="1"/>
            <a:r>
              <a:rPr lang="hu-HU" sz="2400" dirty="0"/>
              <a:t>I/O: input =&gt; output</a:t>
            </a:r>
          </a:p>
          <a:p>
            <a:pPr lvl="1"/>
            <a:r>
              <a:rPr lang="hu-HU" sz="2400" dirty="0" err="1"/>
              <a:t>Stack</a:t>
            </a:r>
            <a:r>
              <a:rPr lang="hu-HU" sz="2400" dirty="0"/>
              <a:t> </a:t>
            </a:r>
            <a:r>
              <a:rPr lang="hu-HU" sz="2400" dirty="0" err="1"/>
              <a:t>Manipulation</a:t>
            </a:r>
            <a:r>
              <a:rPr lang="hu-HU" sz="2400" dirty="0"/>
              <a:t>: </a:t>
            </a:r>
            <a:r>
              <a:rPr lang="hu-HU" sz="2400" dirty="0" err="1"/>
              <a:t>push</a:t>
            </a:r>
            <a:r>
              <a:rPr lang="hu-HU" sz="2400" dirty="0"/>
              <a:t>/pop </a:t>
            </a:r>
            <a:r>
              <a:rPr lang="hu-HU" sz="2400" dirty="0" err="1"/>
              <a:t>values</a:t>
            </a:r>
            <a:endParaRPr lang="hu-HU" sz="2400" dirty="0"/>
          </a:p>
          <a:p>
            <a:pPr lvl="1"/>
            <a:r>
              <a:rPr lang="hu-HU" sz="2400" dirty="0" err="1"/>
              <a:t>Arithmetic</a:t>
            </a:r>
            <a:r>
              <a:rPr lang="hu-HU" sz="2400" dirty="0"/>
              <a:t>: </a:t>
            </a:r>
            <a:r>
              <a:rPr lang="hu-HU" sz="2400" dirty="0" err="1"/>
              <a:t>calculations</a:t>
            </a:r>
            <a:endParaRPr lang="hu-HU" sz="2400" dirty="0"/>
          </a:p>
          <a:p>
            <a:pPr lvl="1"/>
            <a:r>
              <a:rPr lang="hu-HU" sz="2400" dirty="0"/>
              <a:t>Flow </a:t>
            </a:r>
            <a:r>
              <a:rPr lang="hu-HU" sz="2400" dirty="0" err="1"/>
              <a:t>control</a:t>
            </a:r>
            <a:r>
              <a:rPr lang="hu-HU" sz="2400" dirty="0"/>
              <a:t>: program </a:t>
            </a:r>
            <a:r>
              <a:rPr lang="hu-HU" sz="2400" dirty="0" err="1"/>
              <a:t>execution</a:t>
            </a:r>
            <a:endParaRPr lang="hu-HU" sz="2400" dirty="0"/>
          </a:p>
          <a:p>
            <a:pPr lvl="1"/>
            <a:r>
              <a:rPr lang="hu-HU" sz="2400" dirty="0" err="1"/>
              <a:t>Heap</a:t>
            </a:r>
            <a:r>
              <a:rPr lang="hu-HU" sz="2400" dirty="0"/>
              <a:t> </a:t>
            </a:r>
            <a:r>
              <a:rPr lang="hu-HU" sz="2400" dirty="0" err="1"/>
              <a:t>access</a:t>
            </a:r>
            <a:r>
              <a:rPr lang="hu-HU" sz="2400" dirty="0"/>
              <a:t>: </a:t>
            </a:r>
            <a:r>
              <a:rPr lang="hu-HU" sz="2400" dirty="0" err="1"/>
              <a:t>heap</a:t>
            </a:r>
            <a:r>
              <a:rPr lang="hu-HU" sz="2400" dirty="0"/>
              <a:t> </a:t>
            </a:r>
            <a:r>
              <a:rPr lang="hu-HU" sz="2400" dirty="0" err="1"/>
              <a:t>storage</a:t>
            </a:r>
            <a:r>
              <a:rPr lang="hu-HU" sz="2400" dirty="0"/>
              <a:t> management for </a:t>
            </a:r>
            <a:r>
              <a:rPr lang="hu-HU" sz="2400" dirty="0" err="1"/>
              <a:t>dynamic</a:t>
            </a:r>
            <a:r>
              <a:rPr lang="hu-HU" sz="2400" dirty="0"/>
              <a:t> </a:t>
            </a:r>
            <a:r>
              <a:rPr lang="hu-HU" sz="2400" dirty="0" err="1"/>
              <a:t>memory</a:t>
            </a:r>
            <a:endParaRPr lang="hu-HU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1" name="Rectangle 6160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3" name="Freeform: Shape 6162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hu-HU" sz="3600">
                <a:ln w="2222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Calculation Example</a:t>
            </a:r>
          </a:p>
        </p:txBody>
      </p:sp>
      <p:graphicFrame>
        <p:nvGraphicFramePr>
          <p:cNvPr id="6157" name="Content Placeholder 2">
            <a:extLst>
              <a:ext uri="{FF2B5EF4-FFF2-40B4-BE49-F238E27FC236}">
                <a16:creationId xmlns:a16="http://schemas.microsoft.com/office/drawing/2014/main" id="{4D58B612-D5C3-F62C-2704-81B2DD642E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4368875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8" name="Szövegdoboz 2">
            <a:extLst>
              <a:ext uri="{FF2B5EF4-FFF2-40B4-BE49-F238E27FC236}">
                <a16:creationId xmlns:a16="http://schemas.microsoft.com/office/drawing/2014/main" id="{93FE1F09-1147-9FBB-5DD1-0AD180F825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270285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1990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65" name="Rectangle 926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hu-HU" sz="4500"/>
              <a:t>Interesting Facts</a:t>
            </a:r>
          </a:p>
        </p:txBody>
      </p:sp>
      <p:graphicFrame>
        <p:nvGraphicFramePr>
          <p:cNvPr id="9233" name="Content Placeholder 2">
            <a:extLst>
              <a:ext uri="{FF2B5EF4-FFF2-40B4-BE49-F238E27FC236}">
                <a16:creationId xmlns:a16="http://schemas.microsoft.com/office/drawing/2014/main" id="{F2AF4D83-D0DD-8A71-42AD-273266CFA7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20070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53" name="Rectangle 10252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hu-HU" sz="4700"/>
              <a:t>FAQ</a:t>
            </a:r>
          </a:p>
        </p:txBody>
      </p:sp>
      <p:sp>
        <p:nvSpPr>
          <p:cNvPr id="10255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249" name="Content Placeholder 2">
            <a:extLst>
              <a:ext uri="{FF2B5EF4-FFF2-40B4-BE49-F238E27FC236}">
                <a16:creationId xmlns:a16="http://schemas.microsoft.com/office/drawing/2014/main" id="{A6C327EC-63F0-227E-5BBC-9809833DCC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608817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42" y="1115949"/>
            <a:ext cx="3320066" cy="5709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400"/>
              <a:t>Thanks for the attention!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D37A491-EB0D-FD72-6ECC-EC376B068B6E}"/>
              </a:ext>
            </a:extLst>
          </p:cNvPr>
          <p:cNvSpPr txBox="1"/>
          <p:nvPr/>
        </p:nvSpPr>
        <p:spPr>
          <a:xfrm>
            <a:off x="441782" y="1845607"/>
            <a:ext cx="3320068" cy="20978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50" dirty="0"/>
              <a:t>Sources: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5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Esolang</a:t>
            </a:r>
            <a:endParaRPr lang="en-US" sz="1350" dirty="0"/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50" dirty="0" err="1"/>
              <a:t>ChatGPT</a:t>
            </a:r>
            <a:endParaRPr lang="en-US" sz="1350" dirty="0"/>
          </a:p>
        </p:txBody>
      </p:sp>
      <p:sp>
        <p:nvSpPr>
          <p:cNvPr id="8221" name="Freeform: Shape 8213">
            <a:extLst>
              <a:ext uri="{FF2B5EF4-FFF2-40B4-BE49-F238E27FC236}">
                <a16:creationId xmlns:a16="http://schemas.microsoft.com/office/drawing/2014/main" id="{81F3642D-13C8-47D1-8141-3F5A7CEBA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0356" y="1064378"/>
            <a:ext cx="1497423" cy="1497423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8223" name="Oval 8215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976" y="914874"/>
            <a:ext cx="1788813" cy="1788813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198" name="Picture 6" descr="Mango PNG - 14051">
            <a:extLst>
              <a:ext uri="{FF2B5EF4-FFF2-40B4-BE49-F238E27FC236}">
                <a16:creationId xmlns:a16="http://schemas.microsoft.com/office/drawing/2014/main" id="{447BD070-7435-D845-0A27-C25A784E9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0" r="-7" b="-7"/>
          <a:stretch/>
        </p:blipFill>
        <p:spPr bwMode="auto">
          <a:xfrm>
            <a:off x="4104335" y="1385358"/>
            <a:ext cx="1034195" cy="81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5" name="Freeform: Shape 8217">
            <a:extLst>
              <a:ext uri="{FF2B5EF4-FFF2-40B4-BE49-F238E27FC236}">
                <a16:creationId xmlns:a16="http://schemas.microsoft.com/office/drawing/2014/main" id="{EF1CD662-C732-41EB-A08A-EFB9E7EB8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7263" y="-5219"/>
            <a:ext cx="3326736" cy="2789641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8220" name="Freeform: Shape 8219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8110" y="-5221"/>
            <a:ext cx="3465890" cy="2928795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202" name="Picture 10" descr="Mango PNG - 14051">
            <a:extLst>
              <a:ext uri="{FF2B5EF4-FFF2-40B4-BE49-F238E27FC236}">
                <a16:creationId xmlns:a16="http://schemas.microsoft.com/office/drawing/2014/main" id="{7AB8A9CF-55F0-E4F6-4274-C9D6FF159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" r="6" b="6"/>
          <a:stretch/>
        </p:blipFill>
        <p:spPr bwMode="auto">
          <a:xfrm>
            <a:off x="6419940" y="135372"/>
            <a:ext cx="2472211" cy="198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2" name="Freeform: Shape 8221">
            <a:extLst>
              <a:ext uri="{FF2B5EF4-FFF2-40B4-BE49-F238E27FC236}">
                <a16:creationId xmlns:a16="http://schemas.microsoft.com/office/drawing/2014/main" id="{98E915F0-311A-4BDD-94EC-B0A3D6A3C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790" y="3099184"/>
            <a:ext cx="2057400" cy="20574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8224" name="Oval 8223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6979" y="2968886"/>
            <a:ext cx="2304288" cy="2304288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226" name="Freeform: Shape 8225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5137" y="5027781"/>
            <a:ext cx="3496302" cy="1840728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228" name="Freeform: Shape 8227">
            <a:extLst>
              <a:ext uri="{FF2B5EF4-FFF2-40B4-BE49-F238E27FC236}">
                <a16:creationId xmlns:a16="http://schemas.microsoft.com/office/drawing/2014/main" id="{0640CCAE-325C-4DD0-BB26-38BF690F3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45451"/>
            <a:ext cx="1351050" cy="1696600"/>
          </a:xfrm>
          <a:custGeom>
            <a:avLst/>
            <a:gdLst>
              <a:gd name="connsiteX0" fmla="*/ 644549 w 1732108"/>
              <a:gd name="connsiteY0" fmla="*/ 0 h 2175118"/>
              <a:gd name="connsiteX1" fmla="*/ 1732108 w 1732108"/>
              <a:gd name="connsiteY1" fmla="*/ 1087559 h 2175118"/>
              <a:gd name="connsiteX2" fmla="*/ 644549 w 1732108"/>
              <a:gd name="connsiteY2" fmla="*/ 2175118 h 2175118"/>
              <a:gd name="connsiteX3" fmla="*/ 36485 w 1732108"/>
              <a:gd name="connsiteY3" fmla="*/ 1989380 h 2175118"/>
              <a:gd name="connsiteX4" fmla="*/ 0 w 1732108"/>
              <a:gd name="connsiteY4" fmla="*/ 1959278 h 2175118"/>
              <a:gd name="connsiteX5" fmla="*/ 0 w 1732108"/>
              <a:gd name="connsiteY5" fmla="*/ 215841 h 2175118"/>
              <a:gd name="connsiteX6" fmla="*/ 36485 w 1732108"/>
              <a:gd name="connsiteY6" fmla="*/ 185738 h 2175118"/>
              <a:gd name="connsiteX7" fmla="*/ 644549 w 1732108"/>
              <a:gd name="connsiteY7" fmla="*/ 0 h 217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2108" h="2175118">
                <a:moveTo>
                  <a:pt x="644549" y="0"/>
                </a:moveTo>
                <a:cubicBezTo>
                  <a:pt x="1245191" y="0"/>
                  <a:pt x="1732108" y="486917"/>
                  <a:pt x="1732108" y="1087559"/>
                </a:cubicBezTo>
                <a:cubicBezTo>
                  <a:pt x="1732108" y="1688201"/>
                  <a:pt x="1245191" y="2175118"/>
                  <a:pt x="644549" y="2175118"/>
                </a:cubicBezTo>
                <a:cubicBezTo>
                  <a:pt x="419308" y="2175118"/>
                  <a:pt x="210060" y="2106646"/>
                  <a:pt x="36485" y="1989380"/>
                </a:cubicBezTo>
                <a:lnTo>
                  <a:pt x="0" y="1959278"/>
                </a:lnTo>
                <a:lnTo>
                  <a:pt x="0" y="215841"/>
                </a:lnTo>
                <a:lnTo>
                  <a:pt x="36485" y="185738"/>
                </a:lnTo>
                <a:cubicBezTo>
                  <a:pt x="210060" y="68473"/>
                  <a:pt x="419308" y="0"/>
                  <a:pt x="64454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230" name="Freeform: Shape 8229">
            <a:extLst>
              <a:ext uri="{FF2B5EF4-FFF2-40B4-BE49-F238E27FC236}">
                <a16:creationId xmlns:a16="http://schemas.microsoft.com/office/drawing/2014/main" id="{49AC9A43-F5C5-4703-A0F0-78CBB9542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68462"/>
            <a:ext cx="1223117" cy="1440735"/>
          </a:xfrm>
          <a:custGeom>
            <a:avLst/>
            <a:gdLst>
              <a:gd name="connsiteX0" fmla="*/ 644548 w 1568092"/>
              <a:gd name="connsiteY0" fmla="*/ 0 h 1847088"/>
              <a:gd name="connsiteX1" fmla="*/ 1568092 w 1568092"/>
              <a:gd name="connsiteY1" fmla="*/ 923544 h 1847088"/>
              <a:gd name="connsiteX2" fmla="*/ 644548 w 1568092"/>
              <a:gd name="connsiteY2" fmla="*/ 1847088 h 1847088"/>
              <a:gd name="connsiteX3" fmla="*/ 128186 w 1568092"/>
              <a:gd name="connsiteY3" fmla="*/ 1689361 h 1847088"/>
              <a:gd name="connsiteX4" fmla="*/ 0 w 1568092"/>
              <a:gd name="connsiteY4" fmla="*/ 1583598 h 1847088"/>
              <a:gd name="connsiteX5" fmla="*/ 0 w 1568092"/>
              <a:gd name="connsiteY5" fmla="*/ 263490 h 1847088"/>
              <a:gd name="connsiteX6" fmla="*/ 128186 w 1568092"/>
              <a:gd name="connsiteY6" fmla="*/ 157727 h 1847088"/>
              <a:gd name="connsiteX7" fmla="*/ 644548 w 1568092"/>
              <a:gd name="connsiteY7" fmla="*/ 0 h 184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8092" h="1847088">
                <a:moveTo>
                  <a:pt x="644548" y="0"/>
                </a:moveTo>
                <a:cubicBezTo>
                  <a:pt x="1154607" y="0"/>
                  <a:pt x="1568092" y="413485"/>
                  <a:pt x="1568092" y="923544"/>
                </a:cubicBezTo>
                <a:cubicBezTo>
                  <a:pt x="1568092" y="1433603"/>
                  <a:pt x="1154607" y="1847088"/>
                  <a:pt x="644548" y="1847088"/>
                </a:cubicBezTo>
                <a:cubicBezTo>
                  <a:pt x="453276" y="1847088"/>
                  <a:pt x="275584" y="1788942"/>
                  <a:pt x="128186" y="1689361"/>
                </a:cubicBezTo>
                <a:lnTo>
                  <a:pt x="0" y="1583598"/>
                </a:lnTo>
                <a:lnTo>
                  <a:pt x="0" y="263490"/>
                </a:lnTo>
                <a:lnTo>
                  <a:pt x="128186" y="157727"/>
                </a:lnTo>
                <a:cubicBezTo>
                  <a:pt x="275584" y="58147"/>
                  <a:pt x="453276" y="0"/>
                  <a:pt x="64454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8204" name="Picture 12" descr="Mango PNG - 14051">
            <a:extLst>
              <a:ext uri="{FF2B5EF4-FFF2-40B4-BE49-F238E27FC236}">
                <a16:creationId xmlns:a16="http://schemas.microsoft.com/office/drawing/2014/main" id="{3C6247F3-6B92-30BF-C699-E43F3A7B7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" r="-7" b="-7"/>
          <a:stretch/>
        </p:blipFill>
        <p:spPr bwMode="auto">
          <a:xfrm>
            <a:off x="72308" y="4559011"/>
            <a:ext cx="894997" cy="71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Mango PNG - 14051">
            <a:extLst>
              <a:ext uri="{FF2B5EF4-FFF2-40B4-BE49-F238E27FC236}">
                <a16:creationId xmlns:a16="http://schemas.microsoft.com/office/drawing/2014/main" id="{C785CE38-6AA8-D81E-E249-037AFB1EF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" r="-7" b="-7"/>
          <a:stretch/>
        </p:blipFill>
        <p:spPr bwMode="auto">
          <a:xfrm>
            <a:off x="4481439" y="3533846"/>
            <a:ext cx="1427452" cy="115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32" name="Freeform: Shape 8231">
            <a:extLst>
              <a:ext uri="{FF2B5EF4-FFF2-40B4-BE49-F238E27FC236}">
                <a16:creationId xmlns:a16="http://schemas.microsoft.com/office/drawing/2014/main" id="{BE28351C-7EEF-428E-9B7A-5CC84F336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670" y="5152392"/>
            <a:ext cx="3226060" cy="1705608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8194" name="Picture 2" descr="Mango PNG - 14051">
            <a:extLst>
              <a:ext uri="{FF2B5EF4-FFF2-40B4-BE49-F238E27FC236}">
                <a16:creationId xmlns:a16="http://schemas.microsoft.com/office/drawing/2014/main" id="{63C22355-7808-24E2-7F78-DD6D27C7C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r="-2" b="-2"/>
          <a:stretch/>
        </p:blipFill>
        <p:spPr bwMode="auto">
          <a:xfrm>
            <a:off x="1898479" y="5479542"/>
            <a:ext cx="1652651" cy="133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34" name="Freeform: Shape 8233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5834" y="4366581"/>
            <a:ext cx="2888165" cy="2500087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236" name="Freeform: Shape 8235">
            <a:extLst>
              <a:ext uri="{FF2B5EF4-FFF2-40B4-BE49-F238E27FC236}">
                <a16:creationId xmlns:a16="http://schemas.microsoft.com/office/drawing/2014/main" id="{B0B0DBC8-B5F0-40AE-A3D3-BCD504119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5096" y="4509018"/>
            <a:ext cx="2748903" cy="2357649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8196" name="Picture 4" descr="Mango PNG - 14051">
            <a:extLst>
              <a:ext uri="{FF2B5EF4-FFF2-40B4-BE49-F238E27FC236}">
                <a16:creationId xmlns:a16="http://schemas.microsoft.com/office/drawing/2014/main" id="{B7509A6E-F248-4883-5378-53E34A603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1" r="7" b="7"/>
          <a:stretch/>
        </p:blipFill>
        <p:spPr bwMode="auto">
          <a:xfrm>
            <a:off x="6857306" y="5084886"/>
            <a:ext cx="2105980" cy="166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306</Words>
  <Application>Microsoft Office PowerPoint</Application>
  <PresentationFormat>Diavetítés a képernyőre (4:3 oldalarány)</PresentationFormat>
  <Paragraphs>52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The Whitespace Programming Language</vt:lpstr>
      <vt:lpstr>What is Whitespace?</vt:lpstr>
      <vt:lpstr>History</vt:lpstr>
      <vt:lpstr>Features</vt:lpstr>
      <vt:lpstr>Calculation Example</vt:lpstr>
      <vt:lpstr>PowerPoint-bemutató</vt:lpstr>
      <vt:lpstr>Interesting Facts</vt:lpstr>
      <vt:lpstr>FAQ</vt:lpstr>
      <vt:lpstr>Thanks for the attention!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Whitespace Programming Language</dc:title>
  <dc:subject/>
  <dc:creator>Solti Csongor Péter</dc:creator>
  <cp:keywords/>
  <dc:description>generated using python-pptx</dc:description>
  <cp:lastModifiedBy>Csongor Péter Solti</cp:lastModifiedBy>
  <cp:revision>28</cp:revision>
  <dcterms:created xsi:type="dcterms:W3CDTF">2013-01-27T09:14:16Z</dcterms:created>
  <dcterms:modified xsi:type="dcterms:W3CDTF">2024-12-02T01:15:14Z</dcterms:modified>
  <cp:category/>
</cp:coreProperties>
</file>