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65" r:id="rId5"/>
    <p:sldId id="266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A97BAF-C1AD-83B4-21A0-0444BDA21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96DC209-D87F-3C1B-2410-C24410641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1212F09-BEB8-BD09-BA76-0B61BDB9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3BF40B9-7A0B-1595-2987-769532E8D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F7EDC9-6103-4421-0472-FD9942C3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88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FACDD8-A5B5-0846-9570-32EAF8A9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0B763DE-C12F-7F53-34ED-64686EA2C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D54D21-1FA8-E122-DC1B-A5A59822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B938F47-D124-9AE5-5800-F6B7BB5DE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242B39-3383-8970-12E7-2DDC4AAE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5808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026D793-1D42-1A25-FE18-0F5CFD7EEB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13F5698-3872-4B14-1EB7-456CB29E2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C8C5E7B-A4AF-18D5-9475-FAD52D0F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8BBE85-06AC-75E0-78FE-E561EB1F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E1FFE00-B0B6-1FCE-D878-B201BD19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421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10FA17-E5C6-95EB-E25F-E554B98C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C280AF-426B-8D3B-24D7-ECA12E3D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939948B-4517-89AB-9772-8D075800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E38BCA6-E954-4E83-7365-D07AF824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2CE514-5E63-A97D-3F5F-5E42B9492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82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8A4A76-307C-1208-7DA2-655367CD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7F26C1-F63D-34DF-DFC3-6BBD3B79B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7C33F03-2156-EF21-7EC4-ADDC56E4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76671D-0FC1-A6B4-1D96-050DA1CA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892380E-0302-0505-167A-15999476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324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15BDA-3BA9-D617-5CFF-90306861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489D64-7C6A-C988-0260-9C05CBADE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5379B87-89C2-EB89-0DC6-19A1A7F27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D1C34A9-2F5D-04B5-703A-BC78B56F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5424DCC-AEB8-D959-7E6B-93CEBADE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5DCCCA4-8771-73CC-7141-D8AABDC3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87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4D07A8-6367-6EB8-8821-E0CD4BDC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DC94210-422A-D571-F282-4AB64279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6E9DC8-6A73-F0D3-D164-B8397D700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21234EB-527E-F275-D120-CA2FEC206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CF3220C-FD95-1F3C-2DB2-89AC633272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A4059E6-01E6-F418-2E0C-CBF7B9E8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CB3DDB1-B3E3-B018-E73C-FD3AA678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34076DD-F976-602B-98EA-A2F972B7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61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E8CD86-B593-4416-F567-82A6C47FC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47AFB7D-92A2-4C23-93E1-832D3F6F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1E29F4C-E3A9-E491-E430-033AA674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61DF14D-B3C4-48C1-7301-61E688AD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896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544C8A3-AF95-F2CF-7DEE-2FB0927BF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F9BDEC3-AC2E-717D-CD8A-79E68F44C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B8722F3-14B3-7285-BC21-11DD922F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392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CDC71-2389-D503-942F-C77E4E8F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1E9A15-2A92-CD4E-EB61-9B38A970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88C16AD-05A0-0447-DB80-D3FAA3EAC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2CBE606-37F9-6644-3BC0-DA8C967F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CBCDA07-48BF-A8BC-A1A3-668FC30D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C00D65D-59B7-4F0E-1158-EFADA552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511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539CA7-DB83-C0DB-1689-F5EDE4E8A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BD2A49F-4590-AA8A-8DAB-0B53BFFBB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3756369-A595-B6BB-2A50-9CCA03E53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0A6E804-18B4-A49B-5191-BF31B130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0F7F8E1-66DD-F718-4530-9A663167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1A2940E-CAD0-6EC2-2AAF-4A505A4A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410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2566503E-D94E-80ED-F45E-DFA27595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2C418B1-D159-05C0-C739-74717C94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2DB4C9-0563-D340-2CDE-C06215B413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D8A5E-2177-4CDD-89F0-4839C2C07A9B}" type="datetimeFigureOut">
              <a:rPr lang="hu-HU" smtClean="0"/>
              <a:t>2023. 05. 10.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2E64815-3783-E01F-BCC4-5C8AFF930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958E074-A1EB-B080-C208-4C6C8F6D6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6B8F-2947-4247-B4BF-B7DEE2EE8A2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632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.wikipedia.org/wiki/Neumann_J%C3%A1nos" TargetMode="External"/><Relationship Id="rId2" Type="http://schemas.openxmlformats.org/officeDocument/2006/relationships/hyperlink" Target="https://hu.wikipedia.org/wiki/A_sz%C3%A1m%C3%ADt%C3%B3g%C3%A9p_t%C3%B6rt%C3%A9ne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096CD9-804C-83F8-787A-83921B4EF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Számítógép generációk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4D9750-8325-3DF5-F8B4-49A2E57252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Magyarok a számítástechnikába: Neumann János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Készítette: Solti Csongor Péter</a:t>
            </a:r>
          </a:p>
        </p:txBody>
      </p:sp>
    </p:spTree>
    <p:extLst>
      <p:ext uri="{BB962C8B-B14F-4D97-AF65-F5344CB8AC3E}">
        <p14:creationId xmlns:p14="http://schemas.microsoft.com/office/powerpoint/2010/main" val="214787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AB3361-8194-45AD-6B35-99595F6D5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1067" cy="1325563"/>
          </a:xfrm>
        </p:spPr>
        <p:txBody>
          <a:bodyPr>
            <a:normAutofit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Neumann János és kötődései a számítástechnikához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576F827-0329-02E9-CF9A-D427B39A1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71067" cy="4351338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Összesen 5 generáció van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Hozzá kötődik a: Neumann elv melyet még mindig használunk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Ő alkotta meg az első általános célú számítógépet, illetve az EDVAC tervezője és megépítője volt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Kidolgozta a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stored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program architektúráját</a:t>
            </a:r>
          </a:p>
        </p:txBody>
      </p:sp>
      <p:pic>
        <p:nvPicPr>
          <p:cNvPr id="5" name="Kép 4" descr="A képen Emberi arc, személy, portré, nyakkendő látható&#10;&#10;Automatikusan generált leírás">
            <a:extLst>
              <a:ext uri="{FF2B5EF4-FFF2-40B4-BE49-F238E27FC236}">
                <a16:creationId xmlns:a16="http://schemas.microsoft.com/office/drawing/2014/main" id="{A1B9EAAC-37A0-456D-CB6D-1F20D7260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267" y="1027906"/>
            <a:ext cx="33536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0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32156F-3C21-A78D-2601-DD9CD72B3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24782" cy="1325563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1. Generáció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4C62C3-39B4-3D69-D2ED-F77C8A2E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24782" cy="4351338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1943-46 között alakult ki az ABC és az ENIAC feltalálásával a Pennsylvania egyetemen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Még nem a Neumann elv alapján működött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Jellemzők: elektroncsöves működés, sok energia, gépi nyelv csak, gyakori meghibásodás, 1000-5000 művelet/s; súly: 30t, 18K rádiócső -&gt; 6000 kapcsoló a programozáshoz</a:t>
            </a:r>
          </a:p>
        </p:txBody>
      </p:sp>
      <p:pic>
        <p:nvPicPr>
          <p:cNvPr id="5" name="Kép 4" descr="A képen fekete-fehér, ruházat, polc, személy látható&#10;&#10;Automatikusan generált leírás">
            <a:extLst>
              <a:ext uri="{FF2B5EF4-FFF2-40B4-BE49-F238E27FC236}">
                <a16:creationId xmlns:a16="http://schemas.microsoft.com/office/drawing/2014/main" id="{6668238E-C59B-18DC-F107-AEB632D9C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982" y="365125"/>
            <a:ext cx="4557423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9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C645237-CC55-BA19-5E50-467C9CCC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436" y="365125"/>
            <a:ext cx="5553364" cy="1325563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2. Generáció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23ABDE-03E6-B44D-8785-15D44FF7D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0436" y="1825625"/>
            <a:ext cx="5553364" cy="4351338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1958-65 között alakult ki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Már tartalmazott tranzisztorokat (kisebbé tette méretét) és ferritgyűrűs tárakat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Itt jelent meg a megszakítás rendszer, az op. rendszerek, illetve a magas szintű programozási nyelvek</a:t>
            </a:r>
          </a:p>
        </p:txBody>
      </p:sp>
      <p:pic>
        <p:nvPicPr>
          <p:cNvPr id="5" name="Kép 4" descr="A képen fekete-fehér, fedett pályás, számítógép, Számítógép-monitor látható&#10;&#10;Automatikusan generált leírás">
            <a:extLst>
              <a:ext uri="{FF2B5EF4-FFF2-40B4-BE49-F238E27FC236}">
                <a16:creationId xmlns:a16="http://schemas.microsoft.com/office/drawing/2014/main" id="{9582AE77-F777-FE77-BA3F-7E40D6964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57" y="681037"/>
            <a:ext cx="5434879" cy="53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25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0B33B9-5B9E-B206-5AE0-C29741E0B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05612" cy="1325563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3. Generáció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C74033-68D1-47BE-854B-7CA2168B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5612" cy="4351338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1958-71 között tarthatott, bár ez nem határoztatható meg pontosan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Integrált áramkörök, melyeket csak 58-ban találtak fel; ezek az áramkörök egy időben több feladatott tudtak használni + megjelent egy motor a BASIC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adatátvitel fejlődésnek indult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71: John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Blankenbaker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megépítette az első Személyi számítógépet (PC) a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Kenbak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1-et</a:t>
            </a:r>
          </a:p>
        </p:txBody>
      </p:sp>
      <p:pic>
        <p:nvPicPr>
          <p:cNvPr id="5" name="Kép 4" descr="A képen fedett pályás, irodaszerek, bútorok, padló látható&#10;&#10;Automatikusan generált leírás">
            <a:extLst>
              <a:ext uri="{FF2B5EF4-FFF2-40B4-BE49-F238E27FC236}">
                <a16:creationId xmlns:a16="http://schemas.microsoft.com/office/drawing/2014/main" id="{8BC10F0B-5F80-5FB8-543E-64B9A7F93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812" y="1302471"/>
            <a:ext cx="4219575" cy="425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7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67498C-053A-EAA2-2A29-79F865FA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724777" cy="1325563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4. Generáció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CCEED8-047B-D730-79D2-740A0D99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8709" cy="4351338"/>
          </a:xfrm>
        </p:spPr>
        <p:txBody>
          <a:bodyPr>
            <a:normAutofit fontScale="92500"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1971-91 között alakult időszakról tudunk beszélni, mivel szinte ez az egyik legismertebb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Ezek már nagy integráltságú integrált áramköröket használtak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Kezdete máris a világ legelső mikróprocesszor megjelenésével indult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Ezt a generációt már átlagemberek is könnyedén tudták használni (titkárnő, banki vezető, stb.)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73-ban megjelennek a Winchesterek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Hátrány: szoftver ára &gt; hardver ára</a:t>
            </a:r>
          </a:p>
        </p:txBody>
      </p:sp>
      <p:pic>
        <p:nvPicPr>
          <p:cNvPr id="5" name="Kép 4" descr="A képen szöveg, irodaszerek, Irodai berendezések, elektronika látható&#10;&#10;Automatikusan generált leírás">
            <a:extLst>
              <a:ext uri="{FF2B5EF4-FFF2-40B4-BE49-F238E27FC236}">
                <a16:creationId xmlns:a16="http://schemas.microsoft.com/office/drawing/2014/main" id="{A6CA82CB-08A9-CDC3-C35C-22D491597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977" y="3429000"/>
            <a:ext cx="3388877" cy="320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DDC995-57F0-B517-F5F3-AC5BC70B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37581" cy="1325563"/>
          </a:xfrm>
        </p:spPr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5. Generáció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F1589B-51D8-019A-F0A5-C1D464B5A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7581" cy="4351338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1991-napjaink(</a:t>
            </a:r>
            <a:fld id="{48B8D988-E1DB-48F3-B2F5-EA273C8CABF3}" type="datetime9">
              <a:rPr lang="hu-HU" smtClean="0">
                <a:latin typeface="Arial" panose="020B0604020202020204" pitchFamily="34" charset="0"/>
                <a:cs typeface="Arial" panose="020B0604020202020204" pitchFamily="34" charset="0"/>
              </a:rPr>
              <a:t>2023. 05. 11. 0:34:44</a:t>
            </a:fld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Fő jellemzőjük: párhuzamos és asszociatív működésű mikroprocesszorok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Létrejön egy kísérleti nyelv a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Prolog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cél hogy minél kisebb legyen a hardver és egyre nagyobb lehessen az adat, viszont közeledünk a fizikai határokig,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pl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: RTX 5000 Series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Napjainkban viszont már kvantumszámítógépeket építünk, amiket eddig csak a sci-fikben láthatunk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7CA9BE4-D5D5-29AF-2A5D-A28CA6905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4181" y="972487"/>
            <a:ext cx="3789652" cy="52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2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5187368-3FF5-DD10-D873-857AE840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Források, </a:t>
            </a:r>
            <a:r>
              <a:rPr lang="hu-HU" dirty="0" err="1">
                <a:latin typeface="Arial" panose="020B0604020202020204" pitchFamily="34" charset="0"/>
                <a:cs typeface="Arial" panose="020B0604020202020204" pitchFamily="34" charset="0"/>
              </a:rPr>
              <a:t>álományok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F6D2F6-EDE5-938B-4CEF-800E1BA31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https://hu.wikipedia.org/wiki/A_sz%C3%A1m%C3%ADt%C3%B3g%C3%A9p_t%C3%B6rt%C3%A9nete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https://hu.wikipedia.org/wiki/Neumann_J%C3%A1nos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2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377</Words>
  <Application>Microsoft Office PowerPoint</Application>
  <PresentationFormat>Szélesvásznú</PresentationFormat>
  <Paragraphs>38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Office-téma</vt:lpstr>
      <vt:lpstr>Számítógép generációk</vt:lpstr>
      <vt:lpstr>Neumann János és kötődései a számítástechnikához</vt:lpstr>
      <vt:lpstr>1. Generáció</vt:lpstr>
      <vt:lpstr>2. Generáció</vt:lpstr>
      <vt:lpstr>3. Generáció</vt:lpstr>
      <vt:lpstr>4. Generáció</vt:lpstr>
      <vt:lpstr>5. Generáció</vt:lpstr>
      <vt:lpstr>Források, álományok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Számítógép generációk</dc:title>
  <dc:creator>CsPS@sulid.hu</dc:creator>
  <cp:lastModifiedBy>CsPS@sulid.hu</cp:lastModifiedBy>
  <cp:revision>3</cp:revision>
  <dcterms:created xsi:type="dcterms:W3CDTF">2023-05-10T18:58:50Z</dcterms:created>
  <dcterms:modified xsi:type="dcterms:W3CDTF">2023-05-10T22:54:21Z</dcterms:modified>
</cp:coreProperties>
</file>