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0DD99-ECE8-42B9-8365-BA9A16D76648}" v="564" dt="2022-10-10T18:31:15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ongor Péter Solti" userId="8ab95b05-888a-4fe7-aa2e-e571aa39b1c5" providerId="ADAL" clId="{43F0DD99-ECE8-42B9-8365-BA9A16D76648}"/>
    <pc:docChg chg="undo custSel addSld delSld modSld">
      <pc:chgData name="Csongor Péter Solti" userId="8ab95b05-888a-4fe7-aa2e-e571aa39b1c5" providerId="ADAL" clId="{43F0DD99-ECE8-42B9-8365-BA9A16D76648}" dt="2022-10-10T18:32:31.704" v="1030" actId="20577"/>
      <pc:docMkLst>
        <pc:docMk/>
      </pc:docMkLst>
      <pc:sldChg chg="modTransition">
        <pc:chgData name="Csongor Péter Solti" userId="8ab95b05-888a-4fe7-aa2e-e571aa39b1c5" providerId="ADAL" clId="{43F0DD99-ECE8-42B9-8365-BA9A16D76648}" dt="2022-10-10T18:31:15.324" v="1028"/>
        <pc:sldMkLst>
          <pc:docMk/>
          <pc:sldMk cId="2167660296" sldId="256"/>
        </pc:sldMkLst>
      </pc:sldChg>
      <pc:sldChg chg="addSp delSp modSp mod modTransition setBg modAnim setClrOvrMap">
        <pc:chgData name="Csongor Péter Solti" userId="8ab95b05-888a-4fe7-aa2e-e571aa39b1c5" providerId="ADAL" clId="{43F0DD99-ECE8-42B9-8365-BA9A16D76648}" dt="2022-10-10T17:49:35.841" v="560" actId="26606"/>
        <pc:sldMkLst>
          <pc:docMk/>
          <pc:sldMk cId="798896731" sldId="258"/>
        </pc:sldMkLst>
        <pc:spChg chg="mod">
          <ac:chgData name="Csongor Péter Solti" userId="8ab95b05-888a-4fe7-aa2e-e571aa39b1c5" providerId="ADAL" clId="{43F0DD99-ECE8-42B9-8365-BA9A16D76648}" dt="2022-10-10T17:49:33.980" v="559" actId="14100"/>
          <ac:spMkLst>
            <pc:docMk/>
            <pc:sldMk cId="798896731" sldId="258"/>
            <ac:spMk id="2" creationId="{04651D3A-95FB-D692-7B60-26E3772A2E40}"/>
          </ac:spMkLst>
        </pc:spChg>
        <pc:spChg chg="add del mod">
          <ac:chgData name="Csongor Péter Solti" userId="8ab95b05-888a-4fe7-aa2e-e571aa39b1c5" providerId="ADAL" clId="{43F0DD99-ECE8-42B9-8365-BA9A16D76648}" dt="2022-10-10T17:49:16.398" v="548" actId="26606"/>
          <ac:spMkLst>
            <pc:docMk/>
            <pc:sldMk cId="798896731" sldId="258"/>
            <ac:spMk id="3" creationId="{2CF9BCFD-3996-415A-13E5-51ED98599A30}"/>
          </ac:spMkLst>
        </pc:spChg>
        <pc:spChg chg="add del">
          <ac:chgData name="Csongor Péter Solti" userId="8ab95b05-888a-4fe7-aa2e-e571aa39b1c5" providerId="ADAL" clId="{43F0DD99-ECE8-42B9-8365-BA9A16D76648}" dt="2022-10-10T17:48:47.099" v="531" actId="26606"/>
          <ac:spMkLst>
            <pc:docMk/>
            <pc:sldMk cId="798896731" sldId="258"/>
            <ac:spMk id="8" creationId="{A7AE9375-4664-4DB2-922D-2782A6E439AC}"/>
          </ac:spMkLst>
        </pc:spChg>
        <pc:spChg chg="add del">
          <ac:chgData name="Csongor Péter Solti" userId="8ab95b05-888a-4fe7-aa2e-e571aa39b1c5" providerId="ADAL" clId="{43F0DD99-ECE8-42B9-8365-BA9A16D76648}" dt="2022-10-10T17:48:57.451" v="535" actId="26606"/>
          <ac:spMkLst>
            <pc:docMk/>
            <pc:sldMk cId="798896731" sldId="258"/>
            <ac:spMk id="9" creationId="{9228552E-C8B1-4A80-8448-0787CE0FC704}"/>
          </ac:spMkLst>
        </pc:spChg>
        <pc:spChg chg="add del">
          <ac:chgData name="Csongor Péter Solti" userId="8ab95b05-888a-4fe7-aa2e-e571aa39b1c5" providerId="ADAL" clId="{43F0DD99-ECE8-42B9-8365-BA9A16D76648}" dt="2022-10-10T17:48:47.099" v="531" actId="26606"/>
          <ac:spMkLst>
            <pc:docMk/>
            <pc:sldMk cId="798896731" sldId="258"/>
            <ac:spMk id="12" creationId="{9DD005C1-8C51-42D6-9BEE-B9B83849743D}"/>
          </ac:spMkLst>
        </pc:spChg>
        <pc:spChg chg="add del">
          <ac:chgData name="Csongor Péter Solti" userId="8ab95b05-888a-4fe7-aa2e-e571aa39b1c5" providerId="ADAL" clId="{43F0DD99-ECE8-42B9-8365-BA9A16D76648}" dt="2022-10-10T17:49:06.056" v="537" actId="26606"/>
          <ac:spMkLst>
            <pc:docMk/>
            <pc:sldMk cId="798896731" sldId="258"/>
            <ac:spMk id="15" creationId="{7264F718-7FAC-4056-9FA9-A603EC682FE7}"/>
          </ac:spMkLst>
        </pc:spChg>
        <pc:spChg chg="add del">
          <ac:chgData name="Csongor Péter Solti" userId="8ab95b05-888a-4fe7-aa2e-e571aa39b1c5" providerId="ADAL" clId="{43F0DD99-ECE8-42B9-8365-BA9A16D76648}" dt="2022-10-10T17:49:06.056" v="537" actId="26606"/>
          <ac:spMkLst>
            <pc:docMk/>
            <pc:sldMk cId="798896731" sldId="258"/>
            <ac:spMk id="16" creationId="{F74639F7-E3C7-4165-A83E-6386A86BA1DA}"/>
          </ac:spMkLst>
        </pc:spChg>
        <pc:spChg chg="add del">
          <ac:chgData name="Csongor Péter Solti" userId="8ab95b05-888a-4fe7-aa2e-e571aa39b1c5" providerId="ADAL" clId="{43F0DD99-ECE8-42B9-8365-BA9A16D76648}" dt="2022-10-10T17:49:06.056" v="537" actId="26606"/>
          <ac:spMkLst>
            <pc:docMk/>
            <pc:sldMk cId="798896731" sldId="258"/>
            <ac:spMk id="17" creationId="{8B3AF0F1-707A-463E-B5EE-33C63A40CFC9}"/>
          </ac:spMkLst>
        </pc:spChg>
        <pc:spChg chg="add del">
          <ac:chgData name="Csongor Péter Solti" userId="8ab95b05-888a-4fe7-aa2e-e571aa39b1c5" providerId="ADAL" clId="{43F0DD99-ECE8-42B9-8365-BA9A16D76648}" dt="2022-10-10T17:49:06.056" v="537" actId="26606"/>
          <ac:spMkLst>
            <pc:docMk/>
            <pc:sldMk cId="798896731" sldId="258"/>
            <ac:spMk id="18" creationId="{2CF9BCFD-3996-415A-13E5-51ED98599A30}"/>
          </ac:spMkLst>
        </pc:spChg>
        <pc:spChg chg="add del">
          <ac:chgData name="Csongor Péter Solti" userId="8ab95b05-888a-4fe7-aa2e-e571aa39b1c5" providerId="ADAL" clId="{43F0DD99-ECE8-42B9-8365-BA9A16D76648}" dt="2022-10-10T17:49:08.021" v="539" actId="26606"/>
          <ac:spMkLst>
            <pc:docMk/>
            <pc:sldMk cId="798896731" sldId="258"/>
            <ac:spMk id="20" creationId="{E8A8EAB8-D2FF-444D-B34B-7D32F106AD0E}"/>
          </ac:spMkLst>
        </pc:spChg>
        <pc:spChg chg="add del">
          <ac:chgData name="Csongor Péter Solti" userId="8ab95b05-888a-4fe7-aa2e-e571aa39b1c5" providerId="ADAL" clId="{43F0DD99-ECE8-42B9-8365-BA9A16D76648}" dt="2022-10-10T17:49:08.021" v="539" actId="26606"/>
          <ac:spMkLst>
            <pc:docMk/>
            <pc:sldMk cId="798896731" sldId="258"/>
            <ac:spMk id="23" creationId="{2CF9BCFD-3996-415A-13E5-51ED98599A30}"/>
          </ac:spMkLst>
        </pc:spChg>
        <pc:spChg chg="add del">
          <ac:chgData name="Csongor Péter Solti" userId="8ab95b05-888a-4fe7-aa2e-e571aa39b1c5" providerId="ADAL" clId="{43F0DD99-ECE8-42B9-8365-BA9A16D76648}" dt="2022-10-10T17:49:11.253" v="541" actId="26606"/>
          <ac:spMkLst>
            <pc:docMk/>
            <pc:sldMk cId="798896731" sldId="258"/>
            <ac:spMk id="25" creationId="{B95B9BA8-1D69-4796-85F5-B6D0BD52354B}"/>
          </ac:spMkLst>
        </pc:spChg>
        <pc:spChg chg="add del">
          <ac:chgData name="Csongor Péter Solti" userId="8ab95b05-888a-4fe7-aa2e-e571aa39b1c5" providerId="ADAL" clId="{43F0DD99-ECE8-42B9-8365-BA9A16D76648}" dt="2022-10-10T17:49:11.253" v="541" actId="26606"/>
          <ac:spMkLst>
            <pc:docMk/>
            <pc:sldMk cId="798896731" sldId="258"/>
            <ac:spMk id="35" creationId="{2CF9BCFD-3996-415A-13E5-51ED98599A30}"/>
          </ac:spMkLst>
        </pc:spChg>
        <pc:spChg chg="add del">
          <ac:chgData name="Csongor Péter Solti" userId="8ab95b05-888a-4fe7-aa2e-e571aa39b1c5" providerId="ADAL" clId="{43F0DD99-ECE8-42B9-8365-BA9A16D76648}" dt="2022-10-10T17:49:13.754" v="543" actId="26606"/>
          <ac:spMkLst>
            <pc:docMk/>
            <pc:sldMk cId="798896731" sldId="258"/>
            <ac:spMk id="37" creationId="{7264F718-7FAC-4056-9FA9-A603EC682FE7}"/>
          </ac:spMkLst>
        </pc:spChg>
        <pc:spChg chg="add del">
          <ac:chgData name="Csongor Péter Solti" userId="8ab95b05-888a-4fe7-aa2e-e571aa39b1c5" providerId="ADAL" clId="{43F0DD99-ECE8-42B9-8365-BA9A16D76648}" dt="2022-10-10T17:49:13.754" v="543" actId="26606"/>
          <ac:spMkLst>
            <pc:docMk/>
            <pc:sldMk cId="798896731" sldId="258"/>
            <ac:spMk id="38" creationId="{F74639F7-E3C7-4165-A83E-6386A86BA1DA}"/>
          </ac:spMkLst>
        </pc:spChg>
        <pc:spChg chg="add del">
          <ac:chgData name="Csongor Péter Solti" userId="8ab95b05-888a-4fe7-aa2e-e571aa39b1c5" providerId="ADAL" clId="{43F0DD99-ECE8-42B9-8365-BA9A16D76648}" dt="2022-10-10T17:49:13.754" v="543" actId="26606"/>
          <ac:spMkLst>
            <pc:docMk/>
            <pc:sldMk cId="798896731" sldId="258"/>
            <ac:spMk id="39" creationId="{8B3AF0F1-707A-463E-B5EE-33C63A40CFC9}"/>
          </ac:spMkLst>
        </pc:spChg>
        <pc:spChg chg="add del">
          <ac:chgData name="Csongor Péter Solti" userId="8ab95b05-888a-4fe7-aa2e-e571aa39b1c5" providerId="ADAL" clId="{43F0DD99-ECE8-42B9-8365-BA9A16D76648}" dt="2022-10-10T17:49:13.754" v="543" actId="26606"/>
          <ac:spMkLst>
            <pc:docMk/>
            <pc:sldMk cId="798896731" sldId="258"/>
            <ac:spMk id="40" creationId="{2CF9BCFD-3996-415A-13E5-51ED98599A30}"/>
          </ac:spMkLst>
        </pc:spChg>
        <pc:spChg chg="add del">
          <ac:chgData name="Csongor Péter Solti" userId="8ab95b05-888a-4fe7-aa2e-e571aa39b1c5" providerId="ADAL" clId="{43F0DD99-ECE8-42B9-8365-BA9A16D76648}" dt="2022-10-10T17:49:15.595" v="545" actId="26606"/>
          <ac:spMkLst>
            <pc:docMk/>
            <pc:sldMk cId="798896731" sldId="258"/>
            <ac:spMk id="42" creationId="{B95B9BA8-1D69-4796-85F5-B6D0BD52354B}"/>
          </ac:spMkLst>
        </pc:spChg>
        <pc:spChg chg="add del">
          <ac:chgData name="Csongor Péter Solti" userId="8ab95b05-888a-4fe7-aa2e-e571aa39b1c5" providerId="ADAL" clId="{43F0DD99-ECE8-42B9-8365-BA9A16D76648}" dt="2022-10-10T17:49:15.595" v="545" actId="26606"/>
          <ac:spMkLst>
            <pc:docMk/>
            <pc:sldMk cId="798896731" sldId="258"/>
            <ac:spMk id="52" creationId="{2CF9BCFD-3996-415A-13E5-51ED98599A30}"/>
          </ac:spMkLst>
        </pc:spChg>
        <pc:spChg chg="add del">
          <ac:chgData name="Csongor Péter Solti" userId="8ab95b05-888a-4fe7-aa2e-e571aa39b1c5" providerId="ADAL" clId="{43F0DD99-ECE8-42B9-8365-BA9A16D76648}" dt="2022-10-10T17:49:16.354" v="547" actId="26606"/>
          <ac:spMkLst>
            <pc:docMk/>
            <pc:sldMk cId="798896731" sldId="258"/>
            <ac:spMk id="54" creationId="{E8A8EAB8-D2FF-444D-B34B-7D32F106AD0E}"/>
          </ac:spMkLst>
        </pc:spChg>
        <pc:spChg chg="add del">
          <ac:chgData name="Csongor Péter Solti" userId="8ab95b05-888a-4fe7-aa2e-e571aa39b1c5" providerId="ADAL" clId="{43F0DD99-ECE8-42B9-8365-BA9A16D76648}" dt="2022-10-10T17:49:16.354" v="547" actId="26606"/>
          <ac:spMkLst>
            <pc:docMk/>
            <pc:sldMk cId="798896731" sldId="258"/>
            <ac:spMk id="57" creationId="{2CF9BCFD-3996-415A-13E5-51ED98599A30}"/>
          </ac:spMkLst>
        </pc:spChg>
        <pc:spChg chg="add del">
          <ac:chgData name="Csongor Péter Solti" userId="8ab95b05-888a-4fe7-aa2e-e571aa39b1c5" providerId="ADAL" clId="{43F0DD99-ECE8-42B9-8365-BA9A16D76648}" dt="2022-10-10T17:49:35.841" v="560" actId="26606"/>
          <ac:spMkLst>
            <pc:docMk/>
            <pc:sldMk cId="798896731" sldId="258"/>
            <ac:spMk id="59" creationId="{B95B9BA8-1D69-4796-85F5-B6D0BD52354B}"/>
          </ac:spMkLst>
        </pc:spChg>
        <pc:spChg chg="add">
          <ac:chgData name="Csongor Péter Solti" userId="8ab95b05-888a-4fe7-aa2e-e571aa39b1c5" providerId="ADAL" clId="{43F0DD99-ECE8-42B9-8365-BA9A16D76648}" dt="2022-10-10T17:49:16.398" v="548" actId="26606"/>
          <ac:spMkLst>
            <pc:docMk/>
            <pc:sldMk cId="798896731" sldId="258"/>
            <ac:spMk id="69" creationId="{2CF9BCFD-3996-415A-13E5-51ED98599A30}"/>
          </ac:spMkLst>
        </pc:spChg>
        <pc:spChg chg="add">
          <ac:chgData name="Csongor Péter Solti" userId="8ab95b05-888a-4fe7-aa2e-e571aa39b1c5" providerId="ADAL" clId="{43F0DD99-ECE8-42B9-8365-BA9A16D76648}" dt="2022-10-10T17:49:35.841" v="560" actId="26606"/>
          <ac:spMkLst>
            <pc:docMk/>
            <pc:sldMk cId="798896731" sldId="258"/>
            <ac:spMk id="74" creationId="{B95B9BA8-1D69-4796-85F5-B6D0BD52354B}"/>
          </ac:spMkLst>
        </pc:spChg>
        <pc:grpChg chg="add del">
          <ac:chgData name="Csongor Péter Solti" userId="8ab95b05-888a-4fe7-aa2e-e571aa39b1c5" providerId="ADAL" clId="{43F0DD99-ECE8-42B9-8365-BA9A16D76648}" dt="2022-10-10T17:49:11.253" v="541" actId="26606"/>
          <ac:grpSpMkLst>
            <pc:docMk/>
            <pc:sldMk cId="798896731" sldId="258"/>
            <ac:grpSpMk id="26" creationId="{5F892E19-92E7-4BB2-8C3F-DBDFE8D9D324}"/>
          </ac:grpSpMkLst>
        </pc:grpChg>
        <pc:grpChg chg="add del">
          <ac:chgData name="Csongor Péter Solti" userId="8ab95b05-888a-4fe7-aa2e-e571aa39b1c5" providerId="ADAL" clId="{43F0DD99-ECE8-42B9-8365-BA9A16D76648}" dt="2022-10-10T17:49:15.595" v="545" actId="26606"/>
          <ac:grpSpMkLst>
            <pc:docMk/>
            <pc:sldMk cId="798896731" sldId="258"/>
            <ac:grpSpMk id="43" creationId="{5F892E19-92E7-4BB2-8C3F-DBDFE8D9D324}"/>
          </ac:grpSpMkLst>
        </pc:grpChg>
        <pc:grpChg chg="add del">
          <ac:chgData name="Csongor Péter Solti" userId="8ab95b05-888a-4fe7-aa2e-e571aa39b1c5" providerId="ADAL" clId="{43F0DD99-ECE8-42B9-8365-BA9A16D76648}" dt="2022-10-10T17:49:35.841" v="560" actId="26606"/>
          <ac:grpSpMkLst>
            <pc:docMk/>
            <pc:sldMk cId="798896731" sldId="258"/>
            <ac:grpSpMk id="60" creationId="{5F892E19-92E7-4BB2-8C3F-DBDFE8D9D324}"/>
          </ac:grpSpMkLst>
        </pc:grpChg>
        <pc:grpChg chg="add">
          <ac:chgData name="Csongor Péter Solti" userId="8ab95b05-888a-4fe7-aa2e-e571aa39b1c5" providerId="ADAL" clId="{43F0DD99-ECE8-42B9-8365-BA9A16D76648}" dt="2022-10-10T17:49:35.841" v="560" actId="26606"/>
          <ac:grpSpMkLst>
            <pc:docMk/>
            <pc:sldMk cId="798896731" sldId="258"/>
            <ac:grpSpMk id="76" creationId="{5F892E19-92E7-4BB2-8C3F-DBDFE8D9D324}"/>
          </ac:grpSpMkLst>
        </pc:grpChg>
        <pc:graphicFrameChg chg="add del">
          <ac:chgData name="Csongor Péter Solti" userId="8ab95b05-888a-4fe7-aa2e-e571aa39b1c5" providerId="ADAL" clId="{43F0DD99-ECE8-42B9-8365-BA9A16D76648}" dt="2022-10-10T17:48:54.206" v="533" actId="26606"/>
          <ac:graphicFrameMkLst>
            <pc:docMk/>
            <pc:sldMk cId="798896731" sldId="258"/>
            <ac:graphicFrameMk id="5" creationId="{6F676C69-5569-557D-B370-5F3A4090A5CF}"/>
          </ac:graphicFrameMkLst>
        </pc:graphicFrameChg>
        <pc:graphicFrameChg chg="add del">
          <ac:chgData name="Csongor Péter Solti" userId="8ab95b05-888a-4fe7-aa2e-e571aa39b1c5" providerId="ADAL" clId="{43F0DD99-ECE8-42B9-8365-BA9A16D76648}" dt="2022-10-10T17:48:57.451" v="535" actId="26606"/>
          <ac:graphicFrameMkLst>
            <pc:docMk/>
            <pc:sldMk cId="798896731" sldId="258"/>
            <ac:graphicFrameMk id="13" creationId="{83A9C14C-E41F-8C6F-3CCA-945E64F686F1}"/>
          </ac:graphicFrameMkLst>
        </pc:graphicFrameChg>
        <pc:picChg chg="add del">
          <ac:chgData name="Csongor Péter Solti" userId="8ab95b05-888a-4fe7-aa2e-e571aa39b1c5" providerId="ADAL" clId="{43F0DD99-ECE8-42B9-8365-BA9A16D76648}" dt="2022-10-10T17:48:54.206" v="533" actId="26606"/>
          <ac:picMkLst>
            <pc:docMk/>
            <pc:sldMk cId="798896731" sldId="258"/>
            <ac:picMk id="6" creationId="{E946B244-4183-B963-3A71-F479AE62B2F2}"/>
          </ac:picMkLst>
        </pc:picChg>
        <pc:picChg chg="add del">
          <ac:chgData name="Csongor Péter Solti" userId="8ab95b05-888a-4fe7-aa2e-e571aa39b1c5" providerId="ADAL" clId="{43F0DD99-ECE8-42B9-8365-BA9A16D76648}" dt="2022-10-10T17:48:57.451" v="535" actId="26606"/>
          <ac:picMkLst>
            <pc:docMk/>
            <pc:sldMk cId="798896731" sldId="258"/>
            <ac:picMk id="11" creationId="{40D158F4-1823-A3A0-C283-527D23561765}"/>
          </ac:picMkLst>
        </pc:picChg>
        <pc:cxnChg chg="add del">
          <ac:chgData name="Csongor Péter Solti" userId="8ab95b05-888a-4fe7-aa2e-e571aa39b1c5" providerId="ADAL" clId="{43F0DD99-ECE8-42B9-8365-BA9A16D76648}" dt="2022-10-10T17:48:47.099" v="531" actId="26606"/>
          <ac:cxnSpMkLst>
            <pc:docMk/>
            <pc:sldMk cId="798896731" sldId="258"/>
            <ac:cxnSpMk id="10" creationId="{EE504C98-6397-41C1-A8D8-2D9C4ED307E0}"/>
          </ac:cxnSpMkLst>
        </pc:cxnChg>
        <pc:cxnChg chg="add del">
          <ac:chgData name="Csongor Péter Solti" userId="8ab95b05-888a-4fe7-aa2e-e571aa39b1c5" providerId="ADAL" clId="{43F0DD99-ECE8-42B9-8365-BA9A16D76648}" dt="2022-10-10T17:49:08.021" v="539" actId="26606"/>
          <ac:cxnSpMkLst>
            <pc:docMk/>
            <pc:sldMk cId="798896731" sldId="258"/>
            <ac:cxnSpMk id="21" creationId="{067633D1-6EE6-4118-B9F0-B363477BEE7A}"/>
          </ac:cxnSpMkLst>
        </pc:cxnChg>
        <pc:cxnChg chg="add del">
          <ac:chgData name="Csongor Péter Solti" userId="8ab95b05-888a-4fe7-aa2e-e571aa39b1c5" providerId="ADAL" clId="{43F0DD99-ECE8-42B9-8365-BA9A16D76648}" dt="2022-10-10T17:49:08.021" v="539" actId="26606"/>
          <ac:cxnSpMkLst>
            <pc:docMk/>
            <pc:sldMk cId="798896731" sldId="258"/>
            <ac:cxnSpMk id="22" creationId="{4AD7FFC6-42A9-49CB-B5E9-B3F6B038331B}"/>
          </ac:cxnSpMkLst>
        </pc:cxnChg>
        <pc:cxnChg chg="add del">
          <ac:chgData name="Csongor Péter Solti" userId="8ab95b05-888a-4fe7-aa2e-e571aa39b1c5" providerId="ADAL" clId="{43F0DD99-ECE8-42B9-8365-BA9A16D76648}" dt="2022-10-10T17:49:16.354" v="547" actId="26606"/>
          <ac:cxnSpMkLst>
            <pc:docMk/>
            <pc:sldMk cId="798896731" sldId="258"/>
            <ac:cxnSpMk id="55" creationId="{067633D1-6EE6-4118-B9F0-B363477BEE7A}"/>
          </ac:cxnSpMkLst>
        </pc:cxnChg>
        <pc:cxnChg chg="add del">
          <ac:chgData name="Csongor Péter Solti" userId="8ab95b05-888a-4fe7-aa2e-e571aa39b1c5" providerId="ADAL" clId="{43F0DD99-ECE8-42B9-8365-BA9A16D76648}" dt="2022-10-10T17:49:16.354" v="547" actId="26606"/>
          <ac:cxnSpMkLst>
            <pc:docMk/>
            <pc:sldMk cId="798896731" sldId="258"/>
            <ac:cxnSpMk id="56" creationId="{4AD7FFC6-42A9-49CB-B5E9-B3F6B038331B}"/>
          </ac:cxnSpMkLst>
        </pc:cxnChg>
      </pc:sldChg>
      <pc:sldChg chg="addSp delSp modSp new mod setBg setClrOvrMap">
        <pc:chgData name="Csongor Péter Solti" userId="8ab95b05-888a-4fe7-aa2e-e571aa39b1c5" providerId="ADAL" clId="{43F0DD99-ECE8-42B9-8365-BA9A16D76648}" dt="2022-10-10T17:54:51.059" v="800" actId="26606"/>
        <pc:sldMkLst>
          <pc:docMk/>
          <pc:sldMk cId="3652019424" sldId="259"/>
        </pc:sldMkLst>
        <pc:spChg chg="mod">
          <ac:chgData name="Csongor Péter Solti" userId="8ab95b05-888a-4fe7-aa2e-e571aa39b1c5" providerId="ADAL" clId="{43F0DD99-ECE8-42B9-8365-BA9A16D76648}" dt="2022-10-10T17:54:51.059" v="800" actId="26606"/>
          <ac:spMkLst>
            <pc:docMk/>
            <pc:sldMk cId="3652019424" sldId="259"/>
            <ac:spMk id="2" creationId="{77BE9080-D90E-472F-437C-2E91AE4F9249}"/>
          </ac:spMkLst>
        </pc:spChg>
        <pc:spChg chg="mod ord">
          <ac:chgData name="Csongor Péter Solti" userId="8ab95b05-888a-4fe7-aa2e-e571aa39b1c5" providerId="ADAL" clId="{43F0DD99-ECE8-42B9-8365-BA9A16D76648}" dt="2022-10-10T17:54:51.059" v="800" actId="26606"/>
          <ac:spMkLst>
            <pc:docMk/>
            <pc:sldMk cId="3652019424" sldId="259"/>
            <ac:spMk id="3" creationId="{D8F058C5-CDCB-D9F4-7F90-49A01498CB81}"/>
          </ac:spMkLst>
        </pc:spChg>
        <pc:spChg chg="add del">
          <ac:chgData name="Csongor Péter Solti" userId="8ab95b05-888a-4fe7-aa2e-e571aa39b1c5" providerId="ADAL" clId="{43F0DD99-ECE8-42B9-8365-BA9A16D76648}" dt="2022-10-10T17:54:33.913" v="785" actId="26606"/>
          <ac:spMkLst>
            <pc:docMk/>
            <pc:sldMk cId="3652019424" sldId="259"/>
            <ac:spMk id="9" creationId="{A7AE9375-4664-4DB2-922D-2782A6E439AC}"/>
          </ac:spMkLst>
        </pc:spChg>
        <pc:spChg chg="add del">
          <ac:chgData name="Csongor Péter Solti" userId="8ab95b05-888a-4fe7-aa2e-e571aa39b1c5" providerId="ADAL" clId="{43F0DD99-ECE8-42B9-8365-BA9A16D76648}" dt="2022-10-10T17:54:33.913" v="785" actId="26606"/>
          <ac:spMkLst>
            <pc:docMk/>
            <pc:sldMk cId="3652019424" sldId="259"/>
            <ac:spMk id="11" creationId="{C87417AF-190E-4D6E-AFA6-7D3E84B0B430}"/>
          </ac:spMkLst>
        </pc:spChg>
        <pc:spChg chg="add del">
          <ac:chgData name="Csongor Péter Solti" userId="8ab95b05-888a-4fe7-aa2e-e571aa39b1c5" providerId="ADAL" clId="{43F0DD99-ECE8-42B9-8365-BA9A16D76648}" dt="2022-10-10T17:54:09.074" v="775" actId="26606"/>
          <ac:spMkLst>
            <pc:docMk/>
            <pc:sldMk cId="3652019424" sldId="259"/>
            <ac:spMk id="12" creationId="{63F5877B-98C7-49DD-83AB-0F6F57CB6543}"/>
          </ac:spMkLst>
        </pc:spChg>
        <pc:spChg chg="add del">
          <ac:chgData name="Csongor Péter Solti" userId="8ab95b05-888a-4fe7-aa2e-e571aa39b1c5" providerId="ADAL" clId="{43F0DD99-ECE8-42B9-8365-BA9A16D76648}" dt="2022-10-10T17:54:33.913" v="785" actId="26606"/>
          <ac:spMkLst>
            <pc:docMk/>
            <pc:sldMk cId="3652019424" sldId="259"/>
            <ac:spMk id="13" creationId="{80B30ED8-273E-4C07-8568-2FE5CC5C483D}"/>
          </ac:spMkLst>
        </pc:spChg>
        <pc:spChg chg="add del">
          <ac:chgData name="Csongor Péter Solti" userId="8ab95b05-888a-4fe7-aa2e-e571aa39b1c5" providerId="ADAL" clId="{43F0DD99-ECE8-42B9-8365-BA9A16D76648}" dt="2022-10-10T17:54:09.074" v="775" actId="26606"/>
          <ac:spMkLst>
            <pc:docMk/>
            <pc:sldMk cId="3652019424" sldId="259"/>
            <ac:spMk id="14" creationId="{4EA91930-66BC-4C41-B4F5-C31EB216F64B}"/>
          </ac:spMkLst>
        </pc:spChg>
        <pc:spChg chg="add del">
          <ac:chgData name="Csongor Péter Solti" userId="8ab95b05-888a-4fe7-aa2e-e571aa39b1c5" providerId="ADAL" clId="{43F0DD99-ECE8-42B9-8365-BA9A16D76648}" dt="2022-10-10T17:54:35.030" v="787" actId="26606"/>
          <ac:spMkLst>
            <pc:docMk/>
            <pc:sldMk cId="3652019424" sldId="259"/>
            <ac:spMk id="15" creationId="{2C6A2225-94AF-4BC4-98F4-77746E7B10A9}"/>
          </ac:spMkLst>
        </pc:spChg>
        <pc:spChg chg="add del">
          <ac:chgData name="Csongor Péter Solti" userId="8ab95b05-888a-4fe7-aa2e-e571aa39b1c5" providerId="ADAL" clId="{43F0DD99-ECE8-42B9-8365-BA9A16D76648}" dt="2022-10-10T17:54:09.074" v="775" actId="26606"/>
          <ac:spMkLst>
            <pc:docMk/>
            <pc:sldMk cId="3652019424" sldId="259"/>
            <ac:spMk id="16" creationId="{6313CF8F-B436-401E-9575-DE0F8E8B5B17}"/>
          </ac:spMkLst>
        </pc:spChg>
        <pc:spChg chg="add del">
          <ac:chgData name="Csongor Péter Solti" userId="8ab95b05-888a-4fe7-aa2e-e571aa39b1c5" providerId="ADAL" clId="{43F0DD99-ECE8-42B9-8365-BA9A16D76648}" dt="2022-10-10T17:54:35.030" v="787" actId="26606"/>
          <ac:spMkLst>
            <pc:docMk/>
            <pc:sldMk cId="3652019424" sldId="259"/>
            <ac:spMk id="17" creationId="{648F5915-2CE1-4F74-88C5-D4366893D2DF}"/>
          </ac:spMkLst>
        </pc:spChg>
        <pc:spChg chg="add del">
          <ac:chgData name="Csongor Péter Solti" userId="8ab95b05-888a-4fe7-aa2e-e571aa39b1c5" providerId="ADAL" clId="{43F0DD99-ECE8-42B9-8365-BA9A16D76648}" dt="2022-10-10T17:54:09.074" v="775" actId="26606"/>
          <ac:spMkLst>
            <pc:docMk/>
            <pc:sldMk cId="3652019424" sldId="259"/>
            <ac:spMk id="18" creationId="{2A38CFE9-C30A-4551-ACCB-D5808FBC39CD}"/>
          </ac:spMkLst>
        </pc:spChg>
        <pc:spChg chg="add del">
          <ac:chgData name="Csongor Péter Solti" userId="8ab95b05-888a-4fe7-aa2e-e571aa39b1c5" providerId="ADAL" clId="{43F0DD99-ECE8-42B9-8365-BA9A16D76648}" dt="2022-10-10T17:54:36.421" v="789" actId="26606"/>
          <ac:spMkLst>
            <pc:docMk/>
            <pc:sldMk cId="3652019424" sldId="259"/>
            <ac:spMk id="19" creationId="{37FEB674-D811-4FFE-A878-29D0C0ED18D4}"/>
          </ac:spMkLst>
        </pc:spChg>
        <pc:spChg chg="add del">
          <ac:chgData name="Csongor Péter Solti" userId="8ab95b05-888a-4fe7-aa2e-e571aa39b1c5" providerId="ADAL" clId="{43F0DD99-ECE8-42B9-8365-BA9A16D76648}" dt="2022-10-10T17:54:09.074" v="775" actId="26606"/>
          <ac:spMkLst>
            <pc:docMk/>
            <pc:sldMk cId="3652019424" sldId="259"/>
            <ac:spMk id="20" creationId="{67EF550F-47CE-4FB2-9DAC-12AD835C833D}"/>
          </ac:spMkLst>
        </pc:spChg>
        <pc:spChg chg="add del">
          <ac:chgData name="Csongor Péter Solti" userId="8ab95b05-888a-4fe7-aa2e-e571aa39b1c5" providerId="ADAL" clId="{43F0DD99-ECE8-42B9-8365-BA9A16D76648}" dt="2022-10-10T17:54:37.581" v="791" actId="26606"/>
          <ac:spMkLst>
            <pc:docMk/>
            <pc:sldMk cId="3652019424" sldId="259"/>
            <ac:spMk id="21" creationId="{2DAA6C16-BF9B-4A3E-BC70-EE6015D4F967}"/>
          </ac:spMkLst>
        </pc:spChg>
        <pc:spChg chg="add del">
          <ac:chgData name="Csongor Péter Solti" userId="8ab95b05-888a-4fe7-aa2e-e571aa39b1c5" providerId="ADAL" clId="{43F0DD99-ECE8-42B9-8365-BA9A16D76648}" dt="2022-10-10T17:54:11.096" v="777" actId="26606"/>
          <ac:spMkLst>
            <pc:docMk/>
            <pc:sldMk cId="3652019424" sldId="259"/>
            <ac:spMk id="22" creationId="{2172A0AC-3DCE-4672-BCAF-28FEF91F6020}"/>
          </ac:spMkLst>
        </pc:spChg>
        <pc:spChg chg="add del">
          <ac:chgData name="Csongor Péter Solti" userId="8ab95b05-888a-4fe7-aa2e-e571aa39b1c5" providerId="ADAL" clId="{43F0DD99-ECE8-42B9-8365-BA9A16D76648}" dt="2022-10-10T17:54:11.096" v="777" actId="26606"/>
          <ac:spMkLst>
            <pc:docMk/>
            <pc:sldMk cId="3652019424" sldId="259"/>
            <ac:spMk id="23" creationId="{AE6F1C77-EDC9-4C5F-8C1C-62DD46BDA3C3}"/>
          </ac:spMkLst>
        </pc:spChg>
        <pc:spChg chg="add del">
          <ac:chgData name="Csongor Péter Solti" userId="8ab95b05-888a-4fe7-aa2e-e571aa39b1c5" providerId="ADAL" clId="{43F0DD99-ECE8-42B9-8365-BA9A16D76648}" dt="2022-10-10T17:54:11.781" v="779" actId="26606"/>
          <ac:spMkLst>
            <pc:docMk/>
            <pc:sldMk cId="3652019424" sldId="259"/>
            <ac:spMk id="25" creationId="{4CBC69AF-AE9D-43C7-A183-244646418BB4}"/>
          </ac:spMkLst>
        </pc:spChg>
        <pc:spChg chg="add del">
          <ac:chgData name="Csongor Péter Solti" userId="8ab95b05-888a-4fe7-aa2e-e571aa39b1c5" providerId="ADAL" clId="{43F0DD99-ECE8-42B9-8365-BA9A16D76648}" dt="2022-10-10T17:54:11.781" v="779" actId="26606"/>
          <ac:spMkLst>
            <pc:docMk/>
            <pc:sldMk cId="3652019424" sldId="259"/>
            <ac:spMk id="26" creationId="{BE64232A-D912-4882-BF58-104918115741}"/>
          </ac:spMkLst>
        </pc:spChg>
        <pc:spChg chg="add del">
          <ac:chgData name="Csongor Péter Solti" userId="8ab95b05-888a-4fe7-aa2e-e571aa39b1c5" providerId="ADAL" clId="{43F0DD99-ECE8-42B9-8365-BA9A16D76648}" dt="2022-10-10T17:54:11.781" v="779" actId="26606"/>
          <ac:spMkLst>
            <pc:docMk/>
            <pc:sldMk cId="3652019424" sldId="259"/>
            <ac:spMk id="27" creationId="{E8E4E9D8-6D9C-4646-83A2-11844D84EAE4}"/>
          </ac:spMkLst>
        </pc:spChg>
        <pc:spChg chg="add del">
          <ac:chgData name="Csongor Péter Solti" userId="8ab95b05-888a-4fe7-aa2e-e571aa39b1c5" providerId="ADAL" clId="{43F0DD99-ECE8-42B9-8365-BA9A16D76648}" dt="2022-10-10T17:54:25.299" v="783" actId="26606"/>
          <ac:spMkLst>
            <pc:docMk/>
            <pc:sldMk cId="3652019424" sldId="259"/>
            <ac:spMk id="29" creationId="{2172A0AC-3DCE-4672-BCAF-28FEF91F6020}"/>
          </ac:spMkLst>
        </pc:spChg>
        <pc:spChg chg="add del">
          <ac:chgData name="Csongor Péter Solti" userId="8ab95b05-888a-4fe7-aa2e-e571aa39b1c5" providerId="ADAL" clId="{43F0DD99-ECE8-42B9-8365-BA9A16D76648}" dt="2022-10-10T17:54:25.299" v="783" actId="26606"/>
          <ac:spMkLst>
            <pc:docMk/>
            <pc:sldMk cId="3652019424" sldId="259"/>
            <ac:spMk id="30" creationId="{AE6F1C77-EDC9-4C5F-8C1C-62DD46BDA3C3}"/>
          </ac:spMkLst>
        </pc:spChg>
        <pc:spChg chg="add del">
          <ac:chgData name="Csongor Péter Solti" userId="8ab95b05-888a-4fe7-aa2e-e571aa39b1c5" providerId="ADAL" clId="{43F0DD99-ECE8-42B9-8365-BA9A16D76648}" dt="2022-10-10T17:54:38.435" v="793" actId="26606"/>
          <ac:spMkLst>
            <pc:docMk/>
            <pc:sldMk cId="3652019424" sldId="259"/>
            <ac:spMk id="33" creationId="{EF9B8DF2-C3F5-49A2-94D2-F7B65A0F1F15}"/>
          </ac:spMkLst>
        </pc:spChg>
        <pc:spChg chg="add del">
          <ac:chgData name="Csongor Péter Solti" userId="8ab95b05-888a-4fe7-aa2e-e571aa39b1c5" providerId="ADAL" clId="{43F0DD99-ECE8-42B9-8365-BA9A16D76648}" dt="2022-10-10T17:54:43.120" v="795" actId="26606"/>
          <ac:spMkLst>
            <pc:docMk/>
            <pc:sldMk cId="3652019424" sldId="259"/>
            <ac:spMk id="35" creationId="{55C01129-3453-464D-A870-ED71C6E89D60}"/>
          </ac:spMkLst>
        </pc:spChg>
        <pc:spChg chg="add del">
          <ac:chgData name="Csongor Péter Solti" userId="8ab95b05-888a-4fe7-aa2e-e571aa39b1c5" providerId="ADAL" clId="{43F0DD99-ECE8-42B9-8365-BA9A16D76648}" dt="2022-10-10T17:54:43.120" v="795" actId="26606"/>
          <ac:spMkLst>
            <pc:docMk/>
            <pc:sldMk cId="3652019424" sldId="259"/>
            <ac:spMk id="36" creationId="{9D2781A6-5C82-4764-B489-F9A599C0A7EB}"/>
          </ac:spMkLst>
        </pc:spChg>
        <pc:spChg chg="add del">
          <ac:chgData name="Csongor Péter Solti" userId="8ab95b05-888a-4fe7-aa2e-e571aa39b1c5" providerId="ADAL" clId="{43F0DD99-ECE8-42B9-8365-BA9A16D76648}" dt="2022-10-10T17:54:47.810" v="797" actId="26606"/>
          <ac:spMkLst>
            <pc:docMk/>
            <pc:sldMk cId="3652019424" sldId="259"/>
            <ac:spMk id="38" creationId="{A7AE9375-4664-4DB2-922D-2782A6E439AC}"/>
          </ac:spMkLst>
        </pc:spChg>
        <pc:spChg chg="add del">
          <ac:chgData name="Csongor Péter Solti" userId="8ab95b05-888a-4fe7-aa2e-e571aa39b1c5" providerId="ADAL" clId="{43F0DD99-ECE8-42B9-8365-BA9A16D76648}" dt="2022-10-10T17:54:47.810" v="797" actId="26606"/>
          <ac:spMkLst>
            <pc:docMk/>
            <pc:sldMk cId="3652019424" sldId="259"/>
            <ac:spMk id="40" creationId="{C87417AF-190E-4D6E-AFA6-7D3E84B0B430}"/>
          </ac:spMkLst>
        </pc:spChg>
        <pc:spChg chg="add del">
          <ac:chgData name="Csongor Péter Solti" userId="8ab95b05-888a-4fe7-aa2e-e571aa39b1c5" providerId="ADAL" clId="{43F0DD99-ECE8-42B9-8365-BA9A16D76648}" dt="2022-10-10T17:54:47.810" v="797" actId="26606"/>
          <ac:spMkLst>
            <pc:docMk/>
            <pc:sldMk cId="3652019424" sldId="259"/>
            <ac:spMk id="41" creationId="{80B30ED8-273E-4C07-8568-2FE5CC5C483D}"/>
          </ac:spMkLst>
        </pc:spChg>
        <pc:spChg chg="add del">
          <ac:chgData name="Csongor Péter Solti" userId="8ab95b05-888a-4fe7-aa2e-e571aa39b1c5" providerId="ADAL" clId="{43F0DD99-ECE8-42B9-8365-BA9A16D76648}" dt="2022-10-10T17:54:51.054" v="799" actId="26606"/>
          <ac:spMkLst>
            <pc:docMk/>
            <pc:sldMk cId="3652019424" sldId="259"/>
            <ac:spMk id="43" creationId="{2172A0AC-3DCE-4672-BCAF-28FEF91F6020}"/>
          </ac:spMkLst>
        </pc:spChg>
        <pc:spChg chg="add del">
          <ac:chgData name="Csongor Péter Solti" userId="8ab95b05-888a-4fe7-aa2e-e571aa39b1c5" providerId="ADAL" clId="{43F0DD99-ECE8-42B9-8365-BA9A16D76648}" dt="2022-10-10T17:54:51.054" v="799" actId="26606"/>
          <ac:spMkLst>
            <pc:docMk/>
            <pc:sldMk cId="3652019424" sldId="259"/>
            <ac:spMk id="44" creationId="{AE6F1C77-EDC9-4C5F-8C1C-62DD46BDA3C3}"/>
          </ac:spMkLst>
        </pc:spChg>
        <pc:spChg chg="add">
          <ac:chgData name="Csongor Péter Solti" userId="8ab95b05-888a-4fe7-aa2e-e571aa39b1c5" providerId="ADAL" clId="{43F0DD99-ECE8-42B9-8365-BA9A16D76648}" dt="2022-10-10T17:54:51.059" v="800" actId="26606"/>
          <ac:spMkLst>
            <pc:docMk/>
            <pc:sldMk cId="3652019424" sldId="259"/>
            <ac:spMk id="46" creationId="{55C01129-3453-464D-A870-ED71C6E89D60}"/>
          </ac:spMkLst>
        </pc:spChg>
        <pc:spChg chg="add">
          <ac:chgData name="Csongor Péter Solti" userId="8ab95b05-888a-4fe7-aa2e-e571aa39b1c5" providerId="ADAL" clId="{43F0DD99-ECE8-42B9-8365-BA9A16D76648}" dt="2022-10-10T17:54:51.059" v="800" actId="26606"/>
          <ac:spMkLst>
            <pc:docMk/>
            <pc:sldMk cId="3652019424" sldId="259"/>
            <ac:spMk id="47" creationId="{9D2781A6-5C82-4764-B489-F9A599C0A7EB}"/>
          </ac:spMkLst>
        </pc:spChg>
        <pc:grpChg chg="add del">
          <ac:chgData name="Csongor Péter Solti" userId="8ab95b05-888a-4fe7-aa2e-e571aa39b1c5" providerId="ADAL" clId="{43F0DD99-ECE8-42B9-8365-BA9A16D76648}" dt="2022-10-10T17:54:37.581" v="791" actId="26606"/>
          <ac:grpSpMkLst>
            <pc:docMk/>
            <pc:sldMk cId="3652019424" sldId="259"/>
            <ac:grpSpMk id="24" creationId="{A4AE1828-51FD-4AD7-BCF6-9AF5C696CE5D}"/>
          </ac:grpSpMkLst>
        </pc:grpChg>
        <pc:picChg chg="add mod ord">
          <ac:chgData name="Csongor Péter Solti" userId="8ab95b05-888a-4fe7-aa2e-e571aa39b1c5" providerId="ADAL" clId="{43F0DD99-ECE8-42B9-8365-BA9A16D76648}" dt="2022-10-10T17:54:51.059" v="800" actId="26606"/>
          <ac:picMkLst>
            <pc:docMk/>
            <pc:sldMk cId="3652019424" sldId="259"/>
            <ac:picMk id="5" creationId="{656DD065-3496-B7D9-BD5D-90C6EDCBD739}"/>
          </ac:picMkLst>
        </pc:picChg>
        <pc:picChg chg="add mod ord">
          <ac:chgData name="Csongor Péter Solti" userId="8ab95b05-888a-4fe7-aa2e-e571aa39b1c5" providerId="ADAL" clId="{43F0DD99-ECE8-42B9-8365-BA9A16D76648}" dt="2022-10-10T17:54:51.059" v="800" actId="26606"/>
          <ac:picMkLst>
            <pc:docMk/>
            <pc:sldMk cId="3652019424" sldId="259"/>
            <ac:picMk id="7" creationId="{4C196D8E-C34C-A7FB-D022-BA4FA158469C}"/>
          </ac:picMkLst>
        </pc:picChg>
        <pc:cxnChg chg="add del">
          <ac:chgData name="Csongor Péter Solti" userId="8ab95b05-888a-4fe7-aa2e-e571aa39b1c5" providerId="ADAL" clId="{43F0DD99-ECE8-42B9-8365-BA9A16D76648}" dt="2022-10-10T17:54:33.913" v="785" actId="26606"/>
          <ac:cxnSpMkLst>
            <pc:docMk/>
            <pc:sldMk cId="3652019424" sldId="259"/>
            <ac:cxnSpMk id="10" creationId="{EE504C98-6397-41C1-A8D8-2D9C4ED307E0}"/>
          </ac:cxnSpMkLst>
        </pc:cxnChg>
        <pc:cxnChg chg="add del">
          <ac:chgData name="Csongor Péter Solti" userId="8ab95b05-888a-4fe7-aa2e-e571aa39b1c5" providerId="ADAL" clId="{43F0DD99-ECE8-42B9-8365-BA9A16D76648}" dt="2022-10-10T17:54:47.810" v="797" actId="26606"/>
          <ac:cxnSpMkLst>
            <pc:docMk/>
            <pc:sldMk cId="3652019424" sldId="259"/>
            <ac:cxnSpMk id="39" creationId="{EE504C98-6397-41C1-A8D8-2D9C4ED307E0}"/>
          </ac:cxnSpMkLst>
        </pc:cxnChg>
      </pc:sldChg>
      <pc:sldChg chg="addSp delSp modSp new mod setBg">
        <pc:chgData name="Csongor Péter Solti" userId="8ab95b05-888a-4fe7-aa2e-e571aa39b1c5" providerId="ADAL" clId="{43F0DD99-ECE8-42B9-8365-BA9A16D76648}" dt="2022-10-10T18:32:31.704" v="1030" actId="20577"/>
        <pc:sldMkLst>
          <pc:docMk/>
          <pc:sldMk cId="3376691031" sldId="260"/>
        </pc:sldMkLst>
        <pc:spChg chg="mod">
          <ac:chgData name="Csongor Péter Solti" userId="8ab95b05-888a-4fe7-aa2e-e571aa39b1c5" providerId="ADAL" clId="{43F0DD99-ECE8-42B9-8365-BA9A16D76648}" dt="2022-10-10T18:25:46.390" v="936" actId="26606"/>
          <ac:spMkLst>
            <pc:docMk/>
            <pc:sldMk cId="3376691031" sldId="260"/>
            <ac:spMk id="2" creationId="{448E3189-B0C6-B7E5-1F30-AABDDB7D4EE8}"/>
          </ac:spMkLst>
        </pc:spChg>
        <pc:spChg chg="mod ord">
          <ac:chgData name="Csongor Péter Solti" userId="8ab95b05-888a-4fe7-aa2e-e571aa39b1c5" providerId="ADAL" clId="{43F0DD99-ECE8-42B9-8365-BA9A16D76648}" dt="2022-10-10T18:32:31.704" v="1030" actId="20577"/>
          <ac:spMkLst>
            <pc:docMk/>
            <pc:sldMk cId="3376691031" sldId="260"/>
            <ac:spMk id="3" creationId="{45AC5C7E-1113-B22D-B184-36B1B221FDF5}"/>
          </ac:spMkLst>
        </pc:spChg>
        <pc:spChg chg="add del">
          <ac:chgData name="Csongor Péter Solti" userId="8ab95b05-888a-4fe7-aa2e-e571aa39b1c5" providerId="ADAL" clId="{43F0DD99-ECE8-42B9-8365-BA9A16D76648}" dt="2022-10-10T18:25:28.345" v="915" actId="26606"/>
          <ac:spMkLst>
            <pc:docMk/>
            <pc:sldMk cId="3376691031" sldId="260"/>
            <ac:spMk id="12" creationId="{2172A0AC-3DCE-4672-BCAF-28FEF91F6020}"/>
          </ac:spMkLst>
        </pc:spChg>
        <pc:spChg chg="add del">
          <ac:chgData name="Csongor Péter Solti" userId="8ab95b05-888a-4fe7-aa2e-e571aa39b1c5" providerId="ADAL" clId="{43F0DD99-ECE8-42B9-8365-BA9A16D76648}" dt="2022-10-10T18:25:28.345" v="915" actId="26606"/>
          <ac:spMkLst>
            <pc:docMk/>
            <pc:sldMk cId="3376691031" sldId="260"/>
            <ac:spMk id="14" creationId="{AE6F1C77-EDC9-4C5F-8C1C-62DD46BDA3C3}"/>
          </ac:spMkLst>
        </pc:spChg>
        <pc:spChg chg="add del">
          <ac:chgData name="Csongor Péter Solti" userId="8ab95b05-888a-4fe7-aa2e-e571aa39b1c5" providerId="ADAL" clId="{43F0DD99-ECE8-42B9-8365-BA9A16D76648}" dt="2022-10-10T18:25:30.584" v="917" actId="26606"/>
          <ac:spMkLst>
            <pc:docMk/>
            <pc:sldMk cId="3376691031" sldId="260"/>
            <ac:spMk id="16" creationId="{55C01129-3453-464D-A870-ED71C6E89D60}"/>
          </ac:spMkLst>
        </pc:spChg>
        <pc:spChg chg="add del">
          <ac:chgData name="Csongor Péter Solti" userId="8ab95b05-888a-4fe7-aa2e-e571aa39b1c5" providerId="ADAL" clId="{43F0DD99-ECE8-42B9-8365-BA9A16D76648}" dt="2022-10-10T18:25:30.584" v="917" actId="26606"/>
          <ac:spMkLst>
            <pc:docMk/>
            <pc:sldMk cId="3376691031" sldId="260"/>
            <ac:spMk id="17" creationId="{9D2781A6-5C82-4764-B489-F9A599C0A7EB}"/>
          </ac:spMkLst>
        </pc:spChg>
        <pc:spChg chg="add del">
          <ac:chgData name="Csongor Péter Solti" userId="8ab95b05-888a-4fe7-aa2e-e571aa39b1c5" providerId="ADAL" clId="{43F0DD99-ECE8-42B9-8365-BA9A16D76648}" dt="2022-10-10T18:25:38.030" v="925" actId="26606"/>
          <ac:spMkLst>
            <pc:docMk/>
            <pc:sldMk cId="3376691031" sldId="260"/>
            <ac:spMk id="18" creationId="{80B30ED8-273E-4C07-8568-2FE5CC5C483D}"/>
          </ac:spMkLst>
        </pc:spChg>
        <pc:spChg chg="add del">
          <ac:chgData name="Csongor Péter Solti" userId="8ab95b05-888a-4fe7-aa2e-e571aa39b1c5" providerId="ADAL" clId="{43F0DD99-ECE8-42B9-8365-BA9A16D76648}" dt="2022-10-10T18:25:31.401" v="919" actId="26606"/>
          <ac:spMkLst>
            <pc:docMk/>
            <pc:sldMk cId="3376691031" sldId="260"/>
            <ac:spMk id="19" creationId="{2172A0AC-3DCE-4672-BCAF-28FEF91F6020}"/>
          </ac:spMkLst>
        </pc:spChg>
        <pc:spChg chg="add del">
          <ac:chgData name="Csongor Péter Solti" userId="8ab95b05-888a-4fe7-aa2e-e571aa39b1c5" providerId="ADAL" clId="{43F0DD99-ECE8-42B9-8365-BA9A16D76648}" dt="2022-10-10T18:25:31.401" v="919" actId="26606"/>
          <ac:spMkLst>
            <pc:docMk/>
            <pc:sldMk cId="3376691031" sldId="260"/>
            <ac:spMk id="20" creationId="{AE6F1C77-EDC9-4C5F-8C1C-62DD46BDA3C3}"/>
          </ac:spMkLst>
        </pc:spChg>
        <pc:spChg chg="add del">
          <ac:chgData name="Csongor Péter Solti" userId="8ab95b05-888a-4fe7-aa2e-e571aa39b1c5" providerId="ADAL" clId="{43F0DD99-ECE8-42B9-8365-BA9A16D76648}" dt="2022-10-10T18:25:34.996" v="921" actId="26606"/>
          <ac:spMkLst>
            <pc:docMk/>
            <pc:sldMk cId="3376691031" sldId="260"/>
            <ac:spMk id="22" creationId="{4CBC69AF-AE9D-43C7-A183-244646418BB4}"/>
          </ac:spMkLst>
        </pc:spChg>
        <pc:spChg chg="add del">
          <ac:chgData name="Csongor Péter Solti" userId="8ab95b05-888a-4fe7-aa2e-e571aa39b1c5" providerId="ADAL" clId="{43F0DD99-ECE8-42B9-8365-BA9A16D76648}" dt="2022-10-10T18:25:34.996" v="921" actId="26606"/>
          <ac:spMkLst>
            <pc:docMk/>
            <pc:sldMk cId="3376691031" sldId="260"/>
            <ac:spMk id="23" creationId="{BE64232A-D912-4882-BF58-104918115741}"/>
          </ac:spMkLst>
        </pc:spChg>
        <pc:spChg chg="add del">
          <ac:chgData name="Csongor Péter Solti" userId="8ab95b05-888a-4fe7-aa2e-e571aa39b1c5" providerId="ADAL" clId="{43F0DD99-ECE8-42B9-8365-BA9A16D76648}" dt="2022-10-10T18:25:34.996" v="921" actId="26606"/>
          <ac:spMkLst>
            <pc:docMk/>
            <pc:sldMk cId="3376691031" sldId="260"/>
            <ac:spMk id="24" creationId="{E8E4E9D8-6D9C-4646-83A2-11844D84EAE4}"/>
          </ac:spMkLst>
        </pc:spChg>
        <pc:spChg chg="add del">
          <ac:chgData name="Csongor Péter Solti" userId="8ab95b05-888a-4fe7-aa2e-e571aa39b1c5" providerId="ADAL" clId="{43F0DD99-ECE8-42B9-8365-BA9A16D76648}" dt="2022-10-10T18:25:35.683" v="923" actId="26606"/>
          <ac:spMkLst>
            <pc:docMk/>
            <pc:sldMk cId="3376691031" sldId="260"/>
            <ac:spMk id="26" creationId="{21AC6A30-4F22-4C0F-B278-19C5B8A80C55}"/>
          </ac:spMkLst>
        </pc:spChg>
        <pc:spChg chg="add del">
          <ac:chgData name="Csongor Péter Solti" userId="8ab95b05-888a-4fe7-aa2e-e571aa39b1c5" providerId="ADAL" clId="{43F0DD99-ECE8-42B9-8365-BA9A16D76648}" dt="2022-10-10T18:25:35.683" v="923" actId="26606"/>
          <ac:spMkLst>
            <pc:docMk/>
            <pc:sldMk cId="3376691031" sldId="260"/>
            <ac:spMk id="27" creationId="{BB4335AD-65B1-44E4-90AF-264024FE4BD2}"/>
          </ac:spMkLst>
        </pc:spChg>
        <pc:spChg chg="add del">
          <ac:chgData name="Csongor Péter Solti" userId="8ab95b05-888a-4fe7-aa2e-e571aa39b1c5" providerId="ADAL" clId="{43F0DD99-ECE8-42B9-8365-BA9A16D76648}" dt="2022-10-10T18:25:38.030" v="925" actId="26606"/>
          <ac:spMkLst>
            <pc:docMk/>
            <pc:sldMk cId="3376691031" sldId="260"/>
            <ac:spMk id="29" creationId="{A7AE9375-4664-4DB2-922D-2782A6E439AC}"/>
          </ac:spMkLst>
        </pc:spChg>
        <pc:spChg chg="add del">
          <ac:chgData name="Csongor Péter Solti" userId="8ab95b05-888a-4fe7-aa2e-e571aa39b1c5" providerId="ADAL" clId="{43F0DD99-ECE8-42B9-8365-BA9A16D76648}" dt="2022-10-10T18:25:38.030" v="925" actId="26606"/>
          <ac:spMkLst>
            <pc:docMk/>
            <pc:sldMk cId="3376691031" sldId="260"/>
            <ac:spMk id="31" creationId="{C87417AF-190E-4D6E-AFA6-7D3E84B0B430}"/>
          </ac:spMkLst>
        </pc:spChg>
        <pc:spChg chg="add del">
          <ac:chgData name="Csongor Péter Solti" userId="8ab95b05-888a-4fe7-aa2e-e571aa39b1c5" providerId="ADAL" clId="{43F0DD99-ECE8-42B9-8365-BA9A16D76648}" dt="2022-10-10T18:25:39.095" v="927" actId="26606"/>
          <ac:spMkLst>
            <pc:docMk/>
            <pc:sldMk cId="3376691031" sldId="260"/>
            <ac:spMk id="33" creationId="{2DAA6C16-BF9B-4A3E-BC70-EE6015D4F967}"/>
          </ac:spMkLst>
        </pc:spChg>
        <pc:spChg chg="add del">
          <ac:chgData name="Csongor Péter Solti" userId="8ab95b05-888a-4fe7-aa2e-e571aa39b1c5" providerId="ADAL" clId="{43F0DD99-ECE8-42B9-8365-BA9A16D76648}" dt="2022-10-10T18:25:40.500" v="929" actId="26606"/>
          <ac:spMkLst>
            <pc:docMk/>
            <pc:sldMk cId="3376691031" sldId="260"/>
            <ac:spMk id="192" creationId="{5A0118C5-4F8D-4CF4-BADD-53FEACC6C42A}"/>
          </ac:spMkLst>
        </pc:spChg>
        <pc:spChg chg="add del">
          <ac:chgData name="Csongor Péter Solti" userId="8ab95b05-888a-4fe7-aa2e-e571aa39b1c5" providerId="ADAL" clId="{43F0DD99-ECE8-42B9-8365-BA9A16D76648}" dt="2022-10-10T18:25:40.500" v="929" actId="26606"/>
          <ac:spMkLst>
            <pc:docMk/>
            <pc:sldMk cId="3376691031" sldId="260"/>
            <ac:spMk id="196" creationId="{FEED861F-CCB5-4C5C-B30B-A67DD2975AF7}"/>
          </ac:spMkLst>
        </pc:spChg>
        <pc:spChg chg="add del">
          <ac:chgData name="Csongor Péter Solti" userId="8ab95b05-888a-4fe7-aa2e-e571aa39b1c5" providerId="ADAL" clId="{43F0DD99-ECE8-42B9-8365-BA9A16D76648}" dt="2022-10-10T18:25:40.500" v="929" actId="26606"/>
          <ac:spMkLst>
            <pc:docMk/>
            <pc:sldMk cId="3376691031" sldId="260"/>
            <ac:spMk id="197" creationId="{F77C4D01-899C-430C-B96D-4E85CD4BA17A}"/>
          </ac:spMkLst>
        </pc:spChg>
        <pc:spChg chg="add del">
          <ac:chgData name="Csongor Péter Solti" userId="8ab95b05-888a-4fe7-aa2e-e571aa39b1c5" providerId="ADAL" clId="{43F0DD99-ECE8-42B9-8365-BA9A16D76648}" dt="2022-10-10T18:25:43.485" v="931" actId="26606"/>
          <ac:spMkLst>
            <pc:docMk/>
            <pc:sldMk cId="3376691031" sldId="260"/>
            <ac:spMk id="210" creationId="{2C394A29-FB96-4573-9568-DADA00F59858}"/>
          </ac:spMkLst>
        </pc:spChg>
        <pc:spChg chg="add del">
          <ac:chgData name="Csongor Péter Solti" userId="8ab95b05-888a-4fe7-aa2e-e571aa39b1c5" providerId="ADAL" clId="{43F0DD99-ECE8-42B9-8365-BA9A16D76648}" dt="2022-10-10T18:25:44.022" v="933" actId="26606"/>
          <ac:spMkLst>
            <pc:docMk/>
            <pc:sldMk cId="3376691031" sldId="260"/>
            <ac:spMk id="214" creationId="{55C01129-3453-464D-A870-ED71C6E89D60}"/>
          </ac:spMkLst>
        </pc:spChg>
        <pc:spChg chg="add del">
          <ac:chgData name="Csongor Péter Solti" userId="8ab95b05-888a-4fe7-aa2e-e571aa39b1c5" providerId="ADAL" clId="{43F0DD99-ECE8-42B9-8365-BA9A16D76648}" dt="2022-10-10T18:25:44.022" v="933" actId="26606"/>
          <ac:spMkLst>
            <pc:docMk/>
            <pc:sldMk cId="3376691031" sldId="260"/>
            <ac:spMk id="215" creationId="{9D2781A6-5C82-4764-B489-F9A599C0A7EB}"/>
          </ac:spMkLst>
        </pc:spChg>
        <pc:spChg chg="add del">
          <ac:chgData name="Csongor Péter Solti" userId="8ab95b05-888a-4fe7-aa2e-e571aa39b1c5" providerId="ADAL" clId="{43F0DD99-ECE8-42B9-8365-BA9A16D76648}" dt="2022-10-10T18:25:46.386" v="935" actId="26606"/>
          <ac:spMkLst>
            <pc:docMk/>
            <pc:sldMk cId="3376691031" sldId="260"/>
            <ac:spMk id="217" creationId="{2172A0AC-3DCE-4672-BCAF-28FEF91F6020}"/>
          </ac:spMkLst>
        </pc:spChg>
        <pc:spChg chg="add del">
          <ac:chgData name="Csongor Péter Solti" userId="8ab95b05-888a-4fe7-aa2e-e571aa39b1c5" providerId="ADAL" clId="{43F0DD99-ECE8-42B9-8365-BA9A16D76648}" dt="2022-10-10T18:25:46.386" v="935" actId="26606"/>
          <ac:spMkLst>
            <pc:docMk/>
            <pc:sldMk cId="3376691031" sldId="260"/>
            <ac:spMk id="218" creationId="{AE6F1C77-EDC9-4C5F-8C1C-62DD46BDA3C3}"/>
          </ac:spMkLst>
        </pc:spChg>
        <pc:spChg chg="add">
          <ac:chgData name="Csongor Péter Solti" userId="8ab95b05-888a-4fe7-aa2e-e571aa39b1c5" providerId="ADAL" clId="{43F0DD99-ECE8-42B9-8365-BA9A16D76648}" dt="2022-10-10T18:25:46.390" v="936" actId="26606"/>
          <ac:spMkLst>
            <pc:docMk/>
            <pc:sldMk cId="3376691031" sldId="260"/>
            <ac:spMk id="220" creationId="{55C01129-3453-464D-A870-ED71C6E89D60}"/>
          </ac:spMkLst>
        </pc:spChg>
        <pc:spChg chg="add">
          <ac:chgData name="Csongor Péter Solti" userId="8ab95b05-888a-4fe7-aa2e-e571aa39b1c5" providerId="ADAL" clId="{43F0DD99-ECE8-42B9-8365-BA9A16D76648}" dt="2022-10-10T18:25:46.390" v="936" actId="26606"/>
          <ac:spMkLst>
            <pc:docMk/>
            <pc:sldMk cId="3376691031" sldId="260"/>
            <ac:spMk id="221" creationId="{9D2781A6-5C82-4764-B489-F9A599C0A7EB}"/>
          </ac:spMkLst>
        </pc:spChg>
        <pc:grpChg chg="add del">
          <ac:chgData name="Csongor Péter Solti" userId="8ab95b05-888a-4fe7-aa2e-e571aa39b1c5" providerId="ADAL" clId="{43F0DD99-ECE8-42B9-8365-BA9A16D76648}" dt="2022-10-10T18:25:39.095" v="927" actId="26606"/>
          <ac:grpSpMkLst>
            <pc:docMk/>
            <pc:sldMk cId="3376691031" sldId="260"/>
            <ac:grpSpMk id="34" creationId="{A4AE1828-51FD-4AD7-BCF6-9AF5C696CE5D}"/>
          </ac:grpSpMkLst>
        </pc:grpChg>
        <pc:grpChg chg="add del">
          <ac:chgData name="Csongor Péter Solti" userId="8ab95b05-888a-4fe7-aa2e-e571aa39b1c5" providerId="ADAL" clId="{43F0DD99-ECE8-42B9-8365-BA9A16D76648}" dt="2022-10-10T18:25:40.500" v="929" actId="26606"/>
          <ac:grpSpMkLst>
            <pc:docMk/>
            <pc:sldMk cId="3376691031" sldId="260"/>
            <ac:grpSpMk id="193" creationId="{A0AD230C-F2F1-4A9E-8B97-584473C0E675}"/>
          </ac:grpSpMkLst>
        </pc:grpChg>
        <pc:grpChg chg="add del">
          <ac:chgData name="Csongor Péter Solti" userId="8ab95b05-888a-4fe7-aa2e-e571aa39b1c5" providerId="ADAL" clId="{43F0DD99-ECE8-42B9-8365-BA9A16D76648}" dt="2022-10-10T18:25:40.500" v="929" actId="26606"/>
          <ac:grpSpMkLst>
            <pc:docMk/>
            <pc:sldMk cId="3376691031" sldId="260"/>
            <ac:grpSpMk id="198" creationId="{1184B901-2502-42F7-B6E1-13651AE05CD9}"/>
          </ac:grpSpMkLst>
        </pc:grpChg>
        <pc:grpChg chg="add del">
          <ac:chgData name="Csongor Péter Solti" userId="8ab95b05-888a-4fe7-aa2e-e571aa39b1c5" providerId="ADAL" clId="{43F0DD99-ECE8-42B9-8365-BA9A16D76648}" dt="2022-10-10T18:25:43.485" v="931" actId="26606"/>
          <ac:grpSpMkLst>
            <pc:docMk/>
            <pc:sldMk cId="3376691031" sldId="260"/>
            <ac:grpSpMk id="211" creationId="{5FA2CA5F-1362-4803-A687-3BE653703D3F}"/>
          </ac:grpSpMkLst>
        </pc:grpChg>
        <pc:picChg chg="add mod ord">
          <ac:chgData name="Csongor Péter Solti" userId="8ab95b05-888a-4fe7-aa2e-e571aa39b1c5" providerId="ADAL" clId="{43F0DD99-ECE8-42B9-8365-BA9A16D76648}" dt="2022-10-10T18:25:46.390" v="936" actId="26606"/>
          <ac:picMkLst>
            <pc:docMk/>
            <pc:sldMk cId="3376691031" sldId="260"/>
            <ac:picMk id="5" creationId="{1ED94112-70A8-6FAB-B15B-EF2A5FFA5954}"/>
          </ac:picMkLst>
        </pc:picChg>
        <pc:picChg chg="add mod ord">
          <ac:chgData name="Csongor Péter Solti" userId="8ab95b05-888a-4fe7-aa2e-e571aa39b1c5" providerId="ADAL" clId="{43F0DD99-ECE8-42B9-8365-BA9A16D76648}" dt="2022-10-10T18:25:46.390" v="936" actId="26606"/>
          <ac:picMkLst>
            <pc:docMk/>
            <pc:sldMk cId="3376691031" sldId="260"/>
            <ac:picMk id="7" creationId="{8B1F5EAD-E441-1D6B-093B-B6F1420E5B26}"/>
          </ac:picMkLst>
        </pc:picChg>
        <pc:cxnChg chg="add del">
          <ac:chgData name="Csongor Péter Solti" userId="8ab95b05-888a-4fe7-aa2e-e571aa39b1c5" providerId="ADAL" clId="{43F0DD99-ECE8-42B9-8365-BA9A16D76648}" dt="2022-10-10T18:25:38.030" v="925" actId="26606"/>
          <ac:cxnSpMkLst>
            <pc:docMk/>
            <pc:sldMk cId="3376691031" sldId="260"/>
            <ac:cxnSpMk id="30" creationId="{EE504C98-6397-41C1-A8D8-2D9C4ED307E0}"/>
          </ac:cxnSpMkLst>
        </pc:cxnChg>
      </pc:sldChg>
      <pc:sldChg chg="new del">
        <pc:chgData name="Csongor Péter Solti" userId="8ab95b05-888a-4fe7-aa2e-e571aa39b1c5" providerId="ADAL" clId="{43F0DD99-ECE8-42B9-8365-BA9A16D76648}" dt="2022-10-10T18:27:27.068" v="938" actId="2696"/>
        <pc:sldMkLst>
          <pc:docMk/>
          <pc:sldMk cId="1915333409" sldId="261"/>
        </pc:sldMkLst>
      </pc:sldChg>
      <pc:sldChg chg="addSp delSp modSp new mod setBg addAnim delAnim setClrOvrMap">
        <pc:chgData name="Csongor Péter Solti" userId="8ab95b05-888a-4fe7-aa2e-e571aa39b1c5" providerId="ADAL" clId="{43F0DD99-ECE8-42B9-8365-BA9A16D76648}" dt="2022-10-10T18:28:39.051" v="1008" actId="26606"/>
        <pc:sldMkLst>
          <pc:docMk/>
          <pc:sldMk cId="2247723618" sldId="261"/>
        </pc:sldMkLst>
        <pc:spChg chg="mod ord">
          <ac:chgData name="Csongor Péter Solti" userId="8ab95b05-888a-4fe7-aa2e-e571aa39b1c5" providerId="ADAL" clId="{43F0DD99-ECE8-42B9-8365-BA9A16D76648}" dt="2022-10-10T18:28:39.051" v="1008" actId="26606"/>
          <ac:spMkLst>
            <pc:docMk/>
            <pc:sldMk cId="2247723618" sldId="261"/>
            <ac:spMk id="2" creationId="{545D1813-8F5A-9ACA-3448-A1B9518E06FF}"/>
          </ac:spMkLst>
        </pc:spChg>
        <pc:spChg chg="add del">
          <ac:chgData name="Csongor Péter Solti" userId="8ab95b05-888a-4fe7-aa2e-e571aa39b1c5" providerId="ADAL" clId="{43F0DD99-ECE8-42B9-8365-BA9A16D76648}" dt="2022-10-10T18:28:06.649" v="988" actId="26606"/>
          <ac:spMkLst>
            <pc:docMk/>
            <pc:sldMk cId="2247723618" sldId="261"/>
            <ac:spMk id="6" creationId="{86295E7F-EA66-480B-B001-C8BE7CD61903}"/>
          </ac:spMkLst>
        </pc:spChg>
        <pc:spChg chg="add del">
          <ac:chgData name="Csongor Péter Solti" userId="8ab95b05-888a-4fe7-aa2e-e571aa39b1c5" providerId="ADAL" clId="{43F0DD99-ECE8-42B9-8365-BA9A16D76648}" dt="2022-10-10T18:28:04.747" v="983" actId="26606"/>
          <ac:spMkLst>
            <pc:docMk/>
            <pc:sldMk cId="2247723618" sldId="261"/>
            <ac:spMk id="9" creationId="{B5A8AFA4-5C32-4100-9C6D-839A47E15FA0}"/>
          </ac:spMkLst>
        </pc:spChg>
        <pc:spChg chg="add del">
          <ac:chgData name="Csongor Péter Solti" userId="8ab95b05-888a-4fe7-aa2e-e571aa39b1c5" providerId="ADAL" clId="{43F0DD99-ECE8-42B9-8365-BA9A16D76648}" dt="2022-10-10T18:28:09.448" v="990" actId="26606"/>
          <ac:spMkLst>
            <pc:docMk/>
            <pc:sldMk cId="2247723618" sldId="261"/>
            <ac:spMk id="10" creationId="{5964CBE2-084A-47DF-A704-CF5F6217B569}"/>
          </ac:spMkLst>
        </pc:spChg>
        <pc:spChg chg="add del">
          <ac:chgData name="Csongor Péter Solti" userId="8ab95b05-888a-4fe7-aa2e-e571aa39b1c5" providerId="ADAL" clId="{43F0DD99-ECE8-42B9-8365-BA9A16D76648}" dt="2022-10-10T18:28:04.747" v="983" actId="26606"/>
          <ac:spMkLst>
            <pc:docMk/>
            <pc:sldMk cId="2247723618" sldId="261"/>
            <ac:spMk id="11" creationId="{96B5F253-7949-47C2-9DBD-1570ECDA2296}"/>
          </ac:spMkLst>
        </pc:spChg>
        <pc:spChg chg="add del">
          <ac:chgData name="Csongor Péter Solti" userId="8ab95b05-888a-4fe7-aa2e-e571aa39b1c5" providerId="ADAL" clId="{43F0DD99-ECE8-42B9-8365-BA9A16D76648}" dt="2022-10-10T18:28:09.448" v="990" actId="26606"/>
          <ac:spMkLst>
            <pc:docMk/>
            <pc:sldMk cId="2247723618" sldId="261"/>
            <ac:spMk id="12" creationId="{686A5CBB-E03B-4019-8BCD-78975D39E48C}"/>
          </ac:spMkLst>
        </pc:spChg>
        <pc:spChg chg="add del">
          <ac:chgData name="Csongor Péter Solti" userId="8ab95b05-888a-4fe7-aa2e-e571aa39b1c5" providerId="ADAL" clId="{43F0DD99-ECE8-42B9-8365-BA9A16D76648}" dt="2022-10-10T18:28:09.448" v="990" actId="26606"/>
          <ac:spMkLst>
            <pc:docMk/>
            <pc:sldMk cId="2247723618" sldId="261"/>
            <ac:spMk id="13" creationId="{94993204-9792-4E61-A83C-73D4379E2B1C}"/>
          </ac:spMkLst>
        </pc:spChg>
        <pc:spChg chg="add">
          <ac:chgData name="Csongor Péter Solti" userId="8ab95b05-888a-4fe7-aa2e-e571aa39b1c5" providerId="ADAL" clId="{43F0DD99-ECE8-42B9-8365-BA9A16D76648}" dt="2022-10-10T18:28:39.051" v="1008" actId="26606"/>
          <ac:spMkLst>
            <pc:docMk/>
            <pc:sldMk cId="2247723618" sldId="261"/>
            <ac:spMk id="14" creationId="{8537B233-9CDD-4A90-AABB-A8963DEE4FBC}"/>
          </ac:spMkLst>
        </pc:spChg>
        <pc:spChg chg="add del">
          <ac:chgData name="Csongor Péter Solti" userId="8ab95b05-888a-4fe7-aa2e-e571aa39b1c5" providerId="ADAL" clId="{43F0DD99-ECE8-42B9-8365-BA9A16D76648}" dt="2022-10-10T18:28:10.121" v="992" actId="26606"/>
          <ac:spMkLst>
            <pc:docMk/>
            <pc:sldMk cId="2247723618" sldId="261"/>
            <ac:spMk id="15" creationId="{FB5B0058-AF13-4859-B429-4EDDE2A26F7F}"/>
          </ac:spMkLst>
        </pc:spChg>
        <pc:spChg chg="add del">
          <ac:chgData name="Csongor Péter Solti" userId="8ab95b05-888a-4fe7-aa2e-e571aa39b1c5" providerId="ADAL" clId="{43F0DD99-ECE8-42B9-8365-BA9A16D76648}" dt="2022-10-10T18:28:10.121" v="992" actId="26606"/>
          <ac:spMkLst>
            <pc:docMk/>
            <pc:sldMk cId="2247723618" sldId="261"/>
            <ac:spMk id="16" creationId="{D84C2E9E-0B5D-4B5F-9A1F-70EBDCE39034}"/>
          </ac:spMkLst>
        </pc:spChg>
        <pc:spChg chg="add del">
          <ac:chgData name="Csongor Péter Solti" userId="8ab95b05-888a-4fe7-aa2e-e571aa39b1c5" providerId="ADAL" clId="{43F0DD99-ECE8-42B9-8365-BA9A16D76648}" dt="2022-10-10T18:28:10.121" v="992" actId="26606"/>
          <ac:spMkLst>
            <pc:docMk/>
            <pc:sldMk cId="2247723618" sldId="261"/>
            <ac:spMk id="17" creationId="{EF36B2BE-65F4-46E3-AFDD-A9AE9E885071}"/>
          </ac:spMkLst>
        </pc:spChg>
        <pc:spChg chg="add del">
          <ac:chgData name="Csongor Péter Solti" userId="8ab95b05-888a-4fe7-aa2e-e571aa39b1c5" providerId="ADAL" clId="{43F0DD99-ECE8-42B9-8365-BA9A16D76648}" dt="2022-10-10T18:28:13.222" v="994" actId="26606"/>
          <ac:spMkLst>
            <pc:docMk/>
            <pc:sldMk cId="2247723618" sldId="261"/>
            <ac:spMk id="19" creationId="{854DEE1C-7FD6-4FA0-A96A-BDF952F199AB}"/>
          </ac:spMkLst>
        </pc:spChg>
        <pc:spChg chg="add del">
          <ac:chgData name="Csongor Péter Solti" userId="8ab95b05-888a-4fe7-aa2e-e571aa39b1c5" providerId="ADAL" clId="{43F0DD99-ECE8-42B9-8365-BA9A16D76648}" dt="2022-10-10T18:28:22.722" v="996" actId="26606"/>
          <ac:spMkLst>
            <pc:docMk/>
            <pc:sldMk cId="2247723618" sldId="261"/>
            <ac:spMk id="21" creationId="{D38A241E-0395-41E5-8607-BAA2799A4374}"/>
          </ac:spMkLst>
        </pc:spChg>
        <pc:picChg chg="add del mod">
          <ac:chgData name="Csongor Péter Solti" userId="8ab95b05-888a-4fe7-aa2e-e571aa39b1c5" providerId="ADAL" clId="{43F0DD99-ECE8-42B9-8365-BA9A16D76648}" dt="2022-10-10T18:28:23.334" v="998"/>
          <ac:picMkLst>
            <pc:docMk/>
            <pc:sldMk cId="2247723618" sldId="261"/>
            <ac:picMk id="4" creationId="{B69EBBAB-A0C5-8B19-AB8E-150C47F2C609}"/>
          </ac:picMkLst>
        </pc:picChg>
        <pc:picChg chg="add mod">
          <ac:chgData name="Csongor Péter Solti" userId="8ab95b05-888a-4fe7-aa2e-e571aa39b1c5" providerId="ADAL" clId="{43F0DD99-ECE8-42B9-8365-BA9A16D76648}" dt="2022-10-10T18:28:39.051" v="1008" actId="26606"/>
          <ac:picMkLst>
            <pc:docMk/>
            <pc:sldMk cId="2247723618" sldId="261"/>
            <ac:picMk id="8" creationId="{E8B03A61-4157-E3DF-7832-781B557FD5D6}"/>
          </ac:picMkLst>
        </pc:picChg>
        <pc:cxnChg chg="add del">
          <ac:chgData name="Csongor Péter Solti" userId="8ab95b05-888a-4fe7-aa2e-e571aa39b1c5" providerId="ADAL" clId="{43F0DD99-ECE8-42B9-8365-BA9A16D76648}" dt="2022-10-10T18:28:06.649" v="988" actId="26606"/>
          <ac:cxnSpMkLst>
            <pc:docMk/>
            <pc:sldMk cId="2247723618" sldId="261"/>
            <ac:cxnSpMk id="7" creationId="{E126E481-B945-4179-BD79-05E96E9B29E1}"/>
          </ac:cxnSpMkLst>
        </pc:cxnChg>
        <pc:cxnChg chg="add">
          <ac:chgData name="Csongor Péter Solti" userId="8ab95b05-888a-4fe7-aa2e-e571aa39b1c5" providerId="ADAL" clId="{43F0DD99-ECE8-42B9-8365-BA9A16D76648}" dt="2022-10-10T18:28:39.051" v="1008" actId="26606"/>
          <ac:cxnSpMkLst>
            <pc:docMk/>
            <pc:sldMk cId="2247723618" sldId="261"/>
            <ac:cxnSpMk id="18" creationId="{040575EE-C594-4566-BC00-663004E52AB5}"/>
          </ac:cxnSpMkLst>
        </pc:cxnChg>
        <pc:cxnChg chg="add del">
          <ac:chgData name="Csongor Péter Solti" userId="8ab95b05-888a-4fe7-aa2e-e571aa39b1c5" providerId="ADAL" clId="{43F0DD99-ECE8-42B9-8365-BA9A16D76648}" dt="2022-10-10T18:28:22.722" v="996" actId="26606"/>
          <ac:cxnSpMkLst>
            <pc:docMk/>
            <pc:sldMk cId="2247723618" sldId="261"/>
            <ac:cxnSpMk id="22" creationId="{CE352288-84AD-4CA8-BCD5-76C29D34E1D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3AD97-441E-4A51-91A2-A49AF5038E4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F6156C-E81D-45D8-AC82-0259109E28CE}">
      <dgm:prSet/>
      <dgm:spPr/>
      <dgm:t>
        <a:bodyPr/>
        <a:lstStyle/>
        <a:p>
          <a:r>
            <a:rPr lang="hu-HU" dirty="0"/>
            <a:t>Alexandria partvidék veszélyes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szükséges építeni egy rendszert!</a:t>
          </a:r>
          <a:endParaRPr lang="en-US" dirty="0"/>
        </a:p>
      </dgm:t>
    </dgm:pt>
    <dgm:pt modelId="{80CB5F6F-1B88-42E0-908D-28AB9CC6844F}" type="parTrans" cxnId="{C1253AA3-DC4C-44AF-9D76-1C79EF946F33}">
      <dgm:prSet/>
      <dgm:spPr/>
      <dgm:t>
        <a:bodyPr/>
        <a:lstStyle/>
        <a:p>
          <a:endParaRPr lang="en-US"/>
        </a:p>
      </dgm:t>
    </dgm:pt>
    <dgm:pt modelId="{743E8D93-0005-4FCF-8427-B068D70B2E4A}" type="sibTrans" cxnId="{C1253AA3-DC4C-44AF-9D76-1C79EF946F33}">
      <dgm:prSet/>
      <dgm:spPr/>
      <dgm:t>
        <a:bodyPr/>
        <a:lstStyle/>
        <a:p>
          <a:endParaRPr lang="en-US"/>
        </a:p>
      </dgm:t>
    </dgm:pt>
    <dgm:pt modelId="{38E19ACA-D1BD-4F08-82CD-24C08E1164E1}">
      <dgm:prSet/>
      <dgm:spPr/>
      <dgm:t>
        <a:bodyPr/>
        <a:lstStyle/>
        <a:p>
          <a:r>
            <a:rPr lang="hu-HU" dirty="0"/>
            <a:t>Kr.e. 290-ben I. Ptolemaiosz Szótér kezdi, de meghal ezért fia II. Ptolemaiosz Philadelphosz fejezi be.</a:t>
          </a:r>
          <a:endParaRPr lang="en-US" dirty="0"/>
        </a:p>
      </dgm:t>
    </dgm:pt>
    <dgm:pt modelId="{1172DF23-BA72-4E03-AE56-FDBB0C72923F}" type="parTrans" cxnId="{F5C5037F-FFC9-4CD6-9C39-D7F0CF597E53}">
      <dgm:prSet/>
      <dgm:spPr/>
      <dgm:t>
        <a:bodyPr/>
        <a:lstStyle/>
        <a:p>
          <a:endParaRPr lang="en-US"/>
        </a:p>
      </dgm:t>
    </dgm:pt>
    <dgm:pt modelId="{4A2297E7-74AF-4D49-A0FB-5E15070B4F63}" type="sibTrans" cxnId="{F5C5037F-FFC9-4CD6-9C39-D7F0CF597E53}">
      <dgm:prSet/>
      <dgm:spPr/>
      <dgm:t>
        <a:bodyPr/>
        <a:lstStyle/>
        <a:p>
          <a:endParaRPr lang="en-US"/>
        </a:p>
      </dgm:t>
    </dgm:pt>
    <dgm:pt modelId="{AAF08D67-70BB-4A8B-A950-87D6E851E330}" type="pres">
      <dgm:prSet presAssocID="{C563AD97-441E-4A51-91A2-A49AF5038E4D}" presName="diagram" presStyleCnt="0">
        <dgm:presLayoutVars>
          <dgm:dir/>
          <dgm:resizeHandles val="exact"/>
        </dgm:presLayoutVars>
      </dgm:prSet>
      <dgm:spPr/>
    </dgm:pt>
    <dgm:pt modelId="{449C4CFE-1F50-4D17-9B1F-91B7F3BB8349}" type="pres">
      <dgm:prSet presAssocID="{5AF6156C-E81D-45D8-AC82-0259109E28CE}" presName="node" presStyleLbl="node1" presStyleIdx="0" presStyleCnt="2">
        <dgm:presLayoutVars>
          <dgm:bulletEnabled val="1"/>
        </dgm:presLayoutVars>
      </dgm:prSet>
      <dgm:spPr/>
    </dgm:pt>
    <dgm:pt modelId="{A9CA2C99-7BC3-4E9F-8FB7-B5009B30B4D5}" type="pres">
      <dgm:prSet presAssocID="{743E8D93-0005-4FCF-8427-B068D70B2E4A}" presName="sibTrans" presStyleLbl="sibTrans2D1" presStyleIdx="0" presStyleCnt="1"/>
      <dgm:spPr/>
    </dgm:pt>
    <dgm:pt modelId="{82B14E5F-EDCA-4604-82DA-D27863C44C5C}" type="pres">
      <dgm:prSet presAssocID="{743E8D93-0005-4FCF-8427-B068D70B2E4A}" presName="connectorText" presStyleLbl="sibTrans2D1" presStyleIdx="0" presStyleCnt="1"/>
      <dgm:spPr/>
    </dgm:pt>
    <dgm:pt modelId="{CB96AA4D-65A2-4F4F-9A9A-E9474762106F}" type="pres">
      <dgm:prSet presAssocID="{38E19ACA-D1BD-4F08-82CD-24C08E1164E1}" presName="node" presStyleLbl="node1" presStyleIdx="1" presStyleCnt="2">
        <dgm:presLayoutVars>
          <dgm:bulletEnabled val="1"/>
        </dgm:presLayoutVars>
      </dgm:prSet>
      <dgm:spPr/>
    </dgm:pt>
  </dgm:ptLst>
  <dgm:cxnLst>
    <dgm:cxn modelId="{223CE72C-A473-4ABB-A6B9-11FE279E22A2}" type="presOf" srcId="{743E8D93-0005-4FCF-8427-B068D70B2E4A}" destId="{82B14E5F-EDCA-4604-82DA-D27863C44C5C}" srcOrd="1" destOrd="0" presId="urn:microsoft.com/office/officeart/2005/8/layout/process5"/>
    <dgm:cxn modelId="{CE4C663B-B9B9-4B63-B918-B3559F3AB71E}" type="presOf" srcId="{743E8D93-0005-4FCF-8427-B068D70B2E4A}" destId="{A9CA2C99-7BC3-4E9F-8FB7-B5009B30B4D5}" srcOrd="0" destOrd="0" presId="urn:microsoft.com/office/officeart/2005/8/layout/process5"/>
    <dgm:cxn modelId="{0E376B51-E086-4F4D-BD1B-89424A24B49C}" type="presOf" srcId="{C563AD97-441E-4A51-91A2-A49AF5038E4D}" destId="{AAF08D67-70BB-4A8B-A950-87D6E851E330}" srcOrd="0" destOrd="0" presId="urn:microsoft.com/office/officeart/2005/8/layout/process5"/>
    <dgm:cxn modelId="{9166B37A-A6FE-43F2-84DB-A203BD6EEEE1}" type="presOf" srcId="{38E19ACA-D1BD-4F08-82CD-24C08E1164E1}" destId="{CB96AA4D-65A2-4F4F-9A9A-E9474762106F}" srcOrd="0" destOrd="0" presId="urn:microsoft.com/office/officeart/2005/8/layout/process5"/>
    <dgm:cxn modelId="{F5C5037F-FFC9-4CD6-9C39-D7F0CF597E53}" srcId="{C563AD97-441E-4A51-91A2-A49AF5038E4D}" destId="{38E19ACA-D1BD-4F08-82CD-24C08E1164E1}" srcOrd="1" destOrd="0" parTransId="{1172DF23-BA72-4E03-AE56-FDBB0C72923F}" sibTransId="{4A2297E7-74AF-4D49-A0FB-5E15070B4F63}"/>
    <dgm:cxn modelId="{C1253AA3-DC4C-44AF-9D76-1C79EF946F33}" srcId="{C563AD97-441E-4A51-91A2-A49AF5038E4D}" destId="{5AF6156C-E81D-45D8-AC82-0259109E28CE}" srcOrd="0" destOrd="0" parTransId="{80CB5F6F-1B88-42E0-908D-28AB9CC6844F}" sibTransId="{743E8D93-0005-4FCF-8427-B068D70B2E4A}"/>
    <dgm:cxn modelId="{3B566DB2-D8FC-4BA1-8660-5C3AA75610EB}" type="presOf" srcId="{5AF6156C-E81D-45D8-AC82-0259109E28CE}" destId="{449C4CFE-1F50-4D17-9B1F-91B7F3BB8349}" srcOrd="0" destOrd="0" presId="urn:microsoft.com/office/officeart/2005/8/layout/process5"/>
    <dgm:cxn modelId="{046C643E-6F97-4AC4-BC6C-0F6C73CB8794}" type="presParOf" srcId="{AAF08D67-70BB-4A8B-A950-87D6E851E330}" destId="{449C4CFE-1F50-4D17-9B1F-91B7F3BB8349}" srcOrd="0" destOrd="0" presId="urn:microsoft.com/office/officeart/2005/8/layout/process5"/>
    <dgm:cxn modelId="{FF87F97E-475D-4768-AA74-547B99A1FD8D}" type="presParOf" srcId="{AAF08D67-70BB-4A8B-A950-87D6E851E330}" destId="{A9CA2C99-7BC3-4E9F-8FB7-B5009B30B4D5}" srcOrd="1" destOrd="0" presId="urn:microsoft.com/office/officeart/2005/8/layout/process5"/>
    <dgm:cxn modelId="{8B90689B-39F9-437A-A040-B99D54974292}" type="presParOf" srcId="{A9CA2C99-7BC3-4E9F-8FB7-B5009B30B4D5}" destId="{82B14E5F-EDCA-4604-82DA-D27863C44C5C}" srcOrd="0" destOrd="0" presId="urn:microsoft.com/office/officeart/2005/8/layout/process5"/>
    <dgm:cxn modelId="{F3C33D31-F0C3-4BF6-BDB3-922AE4B9BC8F}" type="presParOf" srcId="{AAF08D67-70BB-4A8B-A950-87D6E851E330}" destId="{CB96AA4D-65A2-4F4F-9A9A-E9474762106F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C4CFE-1F50-4D17-9B1F-91B7F3BB8349}">
      <dsp:nvSpPr>
        <dsp:cNvPr id="0" name=""/>
        <dsp:cNvSpPr/>
      </dsp:nvSpPr>
      <dsp:spPr>
        <a:xfrm>
          <a:off x="1364" y="1405740"/>
          <a:ext cx="2909560" cy="174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Alexandria partvidék veszélyes </a:t>
          </a:r>
          <a:r>
            <a:rPr lang="hu-HU" sz="2100" kern="1200" dirty="0">
              <a:sym typeface="Wingdings" panose="05000000000000000000" pitchFamily="2" charset="2"/>
            </a:rPr>
            <a:t></a:t>
          </a:r>
          <a:r>
            <a:rPr lang="hu-HU" sz="2100" kern="1200" dirty="0"/>
            <a:t> szükséges építeni egy rendszert!</a:t>
          </a:r>
          <a:endParaRPr lang="en-US" sz="2100" kern="1200" dirty="0"/>
        </a:p>
      </dsp:txBody>
      <dsp:txXfrm>
        <a:off x="52495" y="1456871"/>
        <a:ext cx="2807298" cy="1643474"/>
      </dsp:txXfrm>
    </dsp:sp>
    <dsp:sp modelId="{A9CA2C99-7BC3-4E9F-8FB7-B5009B30B4D5}">
      <dsp:nvSpPr>
        <dsp:cNvPr id="0" name=""/>
        <dsp:cNvSpPr/>
      </dsp:nvSpPr>
      <dsp:spPr>
        <a:xfrm>
          <a:off x="3166965" y="1917823"/>
          <a:ext cx="616826" cy="721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166965" y="2062137"/>
        <a:ext cx="431778" cy="432942"/>
      </dsp:txXfrm>
    </dsp:sp>
    <dsp:sp modelId="{CB96AA4D-65A2-4F4F-9A9A-E9474762106F}">
      <dsp:nvSpPr>
        <dsp:cNvPr id="0" name=""/>
        <dsp:cNvSpPr/>
      </dsp:nvSpPr>
      <dsp:spPr>
        <a:xfrm>
          <a:off x="4074748" y="1405740"/>
          <a:ext cx="2909560" cy="1745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Kr.e. 290-ben I. Ptolemaiosz Szótér kezdi, de meghal ezért fia II. Ptolemaiosz Philadelphosz fejezi be.</a:t>
          </a:r>
          <a:endParaRPr lang="en-US" sz="2100" kern="1200" dirty="0"/>
        </a:p>
      </dsp:txBody>
      <dsp:txXfrm>
        <a:off x="4125879" y="1456871"/>
        <a:ext cx="2807298" cy="1643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7B37C7-7C9C-AC40-1178-A54375DEA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4D8007-6C72-1C2B-0B67-21019A6A6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228AA2-C714-DFB3-ED44-8D234B24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91CB1B-89C7-D233-2DE4-6E1FF749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55D4C9-DE0A-5983-B74B-DB5C8C50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89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72077-E262-7F52-9C66-E13CD842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8BB04B-D386-CBF8-6B1F-F12B2931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207813-C6E8-2879-D25F-34317E84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E99FD8-150F-8526-E2F8-9AEC599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3C61FB-CAB8-88E9-CA0E-E881344B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35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FA224E-9FDB-56E6-B96B-6D60B1187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F91158-9812-6FBC-0491-35454A99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312C01-4A5F-9A85-2F52-EBD84F21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B483E7-1401-5021-28B7-D442C65F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3B23D5-157B-60F2-C13D-ED67F365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C87CC-93C6-5C23-14B9-D703581E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7DB6E6-8273-DDEA-485A-E0CA1046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CB972E-A741-B983-1574-52CD94F4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51E565-7A4C-FA1C-A706-75E00A38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D94E00-A82E-D49E-E001-C746992D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78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528151-D85B-C10A-227A-772A9150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CD31DC7-7F5A-10DD-8168-BCB91AA0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12D7D4-D4FF-3D29-F0E9-BC34828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C23332-B179-3596-3E3F-D21B866E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80FC24-E831-33C2-3685-3E6234E2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8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BFA628-F56E-63FB-0E43-C01A894A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0AB184-B85E-B8CB-BB8E-519A55081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D36C4B-01A2-7375-16B6-E4D852489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853B03-437E-2FCB-D11D-D7A4B503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E20EF1-404F-45F1-F962-DB0345A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EA0B11E-F8E9-EB77-EBCD-89420D68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62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4DED0-82A5-3C30-B683-919B8A4D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F7C2BB-3FD5-2566-4773-D19BB266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E15CF5-43DA-05C6-BDFC-0C80933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15BBF5-BF42-0753-CDDE-16091123B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B609BC2-085C-8F77-EB06-F2EB29A8C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804F7E-4129-58F5-9D87-D02FC86B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1C272D-8049-DC80-2E0A-1049196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9A5C323-856E-1116-F2DF-E530FB24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8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81465-E803-BF98-66C1-C0075EEB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AA0BA65-0533-1450-A1C0-BE5D21CF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DDB431-FE33-AF83-D1D8-495247E2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FDB5A1B-1B10-98BE-DB05-A19A030F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53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7B0FF72-689C-7147-F43F-8D54F43F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668336D-6E4C-2C0F-1C34-7CE5F465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8A75D4-507F-581B-9998-ED5494A6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4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3F2E2-7D56-F4F1-BDE7-D3583890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D8E591-4320-C786-ECB5-1C6FD6DB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45A55FC-2707-9646-042A-785F02BD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52D481-BE06-5B8F-B7E1-7E9FF260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105383-B8D6-0A3A-5A00-5DE17660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C0FDE9-7BA5-7FD4-46EF-B617ECA0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1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9DB8F0-2FF7-CFFB-7518-CAE18C7C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CC70806-0AF4-696F-5804-506F7E52B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4E8B8E-5176-0D47-BEBA-86251C25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CD7799-7D09-640D-E12C-36960C8E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828889-2D48-BA25-117A-EADB326D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0E0910-0C05-86C0-AD80-D73CE9DA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148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A0F50B8-BE71-D834-0532-F9DCF8BD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9A6685-C287-D49D-32F1-73141325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6394E0-DDFF-875E-66FE-77038F44E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EB4B-2065-443B-9B9A-C745CDDD832B}" type="datetimeFigureOut">
              <a:rPr lang="hu-HU" smtClean="0"/>
              <a:t>2022. 10. 10.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614F31-09BB-86C1-AE44-82679D413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9860D3-3AEF-1B0D-27A2-36C46526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DE45-DB5B-4C4E-9366-59B28EDCC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6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torony látható&#10;&#10;Automatikusan generált leírás">
            <a:extLst>
              <a:ext uri="{FF2B5EF4-FFF2-40B4-BE49-F238E27FC236}">
                <a16:creationId xmlns:a16="http://schemas.microsoft.com/office/drawing/2014/main" id="{2FFFA200-814A-420D-FA3E-F135D56FB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2" name="Rectangle 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0FA91C1-BE34-D23D-E457-DCA0FDE0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>
                <a:effectLst/>
              </a:rPr>
              <a:t>Pharoszi világítótorony</a:t>
            </a:r>
            <a:endParaRPr lang="en-US" sz="480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66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0C9CB0-83DC-9137-2104-501F2E37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000000"/>
                </a:solidFill>
                <a:effectLst/>
                <a:latin typeface="Linux Libertine"/>
              </a:rPr>
              <a:t>Története</a:t>
            </a:r>
            <a:endParaRPr lang="hu-HU" dirty="0"/>
          </a:p>
        </p:txBody>
      </p:sp>
      <p:graphicFrame>
        <p:nvGraphicFramePr>
          <p:cNvPr id="9" name="Tartalom helye 2">
            <a:extLst>
              <a:ext uri="{FF2B5EF4-FFF2-40B4-BE49-F238E27FC236}">
                <a16:creationId xmlns:a16="http://schemas.microsoft.com/office/drawing/2014/main" id="{B4970250-A46E-83BD-E890-A6B81003A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914725"/>
              </p:ext>
            </p:extLst>
          </p:nvPr>
        </p:nvGraphicFramePr>
        <p:xfrm>
          <a:off x="4772130" y="365125"/>
          <a:ext cx="6985673" cy="455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B7F62464-D765-F3CF-DC3E-65CA7B1514C1}"/>
              </a:ext>
            </a:extLst>
          </p:cNvPr>
          <p:cNvSpPr txBox="1"/>
          <p:nvPr/>
        </p:nvSpPr>
        <p:spPr>
          <a:xfrm>
            <a:off x="4772130" y="4553883"/>
            <a:ext cx="6985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Terveit </a:t>
            </a:r>
            <a:r>
              <a:rPr lang="hu-HU" sz="4000" dirty="0" err="1"/>
              <a:t>Szósztratoz</a:t>
            </a:r>
            <a:r>
              <a:rPr lang="hu-HU" sz="4000" dirty="0"/>
              <a:t> </a:t>
            </a:r>
            <a:r>
              <a:rPr lang="hu-HU" sz="4000" dirty="0" err="1"/>
              <a:t>Euklédesz</a:t>
            </a:r>
            <a:r>
              <a:rPr lang="hu-HU" sz="4000" dirty="0"/>
              <a:t> tervezte meg.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503FB56-923B-D975-A7FA-351179D34446}"/>
              </a:ext>
            </a:extLst>
          </p:cNvPr>
          <p:cNvSpPr txBox="1"/>
          <p:nvPr/>
        </p:nvSpPr>
        <p:spPr>
          <a:xfrm>
            <a:off x="738561" y="1690687"/>
            <a:ext cx="349456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Legenda szerint </a:t>
            </a:r>
            <a:r>
              <a:rPr lang="hu-HU" sz="2400" dirty="0" err="1"/>
              <a:t>Szósztratóz</a:t>
            </a:r>
            <a:r>
              <a:rPr lang="hu-HU" sz="2400" dirty="0"/>
              <a:t> felírta az építményre: </a:t>
            </a:r>
            <a:r>
              <a:rPr lang="hu-HU" sz="2800" b="0" i="1" dirty="0">
                <a:solidFill>
                  <a:srgbClr val="202122"/>
                </a:solidFill>
                <a:effectLst/>
                <a:latin typeface="Bodoni MT" panose="02070603080606020203" pitchFamily="18" charset="0"/>
              </a:rPr>
              <a:t>„</a:t>
            </a:r>
            <a:r>
              <a:rPr lang="hu-HU" sz="2800" b="0" i="1" dirty="0" err="1">
                <a:solidFill>
                  <a:srgbClr val="202122"/>
                </a:solidFill>
                <a:effectLst/>
                <a:latin typeface="Bodoni MT" panose="02070603080606020203" pitchFamily="18" charset="0"/>
              </a:rPr>
              <a:t>Szosztratosz</a:t>
            </a:r>
            <a:r>
              <a:rPr lang="hu-HU" sz="2800" b="0" i="1" dirty="0">
                <a:solidFill>
                  <a:srgbClr val="202122"/>
                </a:solidFill>
                <a:effectLst/>
                <a:latin typeface="Bodoni MT" panose="02070603080606020203" pitchFamily="18" charset="0"/>
              </a:rPr>
              <a:t>, </a:t>
            </a:r>
            <a:r>
              <a:rPr lang="hu-HU" sz="2800" b="0" i="1" dirty="0" err="1">
                <a:solidFill>
                  <a:srgbClr val="202122"/>
                </a:solidFill>
                <a:effectLst/>
                <a:latin typeface="Bodoni MT" panose="02070603080606020203" pitchFamily="18" charset="0"/>
              </a:rPr>
              <a:t>Dexiphanesz</a:t>
            </a:r>
            <a:r>
              <a:rPr lang="hu-HU" sz="2800" b="0" i="1" dirty="0">
                <a:solidFill>
                  <a:srgbClr val="202122"/>
                </a:solidFill>
                <a:effectLst/>
                <a:latin typeface="Bodoni MT" panose="02070603080606020203" pitchFamily="18" charset="0"/>
              </a:rPr>
              <a:t> fia a </a:t>
            </a:r>
            <a:r>
              <a:rPr lang="hu-HU" sz="2800" b="0" i="1" dirty="0" err="1">
                <a:solidFill>
                  <a:srgbClr val="202122"/>
                </a:solidFill>
                <a:effectLst/>
                <a:latin typeface="Bodoni MT" panose="02070603080606020203" pitchFamily="18" charset="0"/>
              </a:rPr>
              <a:t>Cnidiai</a:t>
            </a:r>
            <a:r>
              <a:rPr lang="hu-HU" sz="2800" b="0" i="1" dirty="0">
                <a:solidFill>
                  <a:srgbClr val="202122"/>
                </a:solidFill>
                <a:effectLst/>
                <a:latin typeface="Bodoni MT" panose="02070603080606020203" pitchFamily="18" charset="0"/>
              </a:rPr>
              <a:t>, felajánlom ezt az alkotást a Hajózó Isteneknek és azoknak, akik behajózzák a tengereket”</a:t>
            </a:r>
            <a:r>
              <a:rPr lang="hu-HU" sz="2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30533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04651D3A-95FB-D692-7B60-26E3772A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3"/>
            <a:ext cx="2655887" cy="750466"/>
          </a:xfrm>
        </p:spPr>
        <p:txBody>
          <a:bodyPr anchor="t">
            <a:normAutofit/>
          </a:bodyPr>
          <a:lstStyle/>
          <a:p>
            <a:r>
              <a:rPr lang="hu-HU" sz="4000" b="0" i="0" dirty="0">
                <a:effectLst/>
                <a:latin typeface="Linux Libertine"/>
              </a:rPr>
              <a:t>Felépítése</a:t>
            </a:r>
            <a:endParaRPr lang="hu-HU" sz="4000" dirty="0"/>
          </a:p>
        </p:txBody>
      </p:sp>
      <p:sp>
        <p:nvSpPr>
          <p:cNvPr id="69" name="Tartalom helye 2">
            <a:extLst>
              <a:ext uri="{FF2B5EF4-FFF2-40B4-BE49-F238E27FC236}">
                <a16:creationId xmlns:a16="http://schemas.microsoft.com/office/drawing/2014/main" id="{2CF9BCFD-3996-415A-13E5-51ED9859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hu-HU" sz="2400">
                <a:solidFill>
                  <a:schemeClr val="tx1">
                    <a:alpha val="80000"/>
                  </a:schemeClr>
                </a:solidFill>
              </a:rPr>
              <a:t>Egyiptomban helyezkedik el</a:t>
            </a:r>
          </a:p>
          <a:p>
            <a:r>
              <a:rPr lang="hu-HU" sz="2400">
                <a:solidFill>
                  <a:schemeClr val="tx1">
                    <a:alpha val="80000"/>
                  </a:schemeClr>
                </a:solidFill>
              </a:rPr>
              <a:t>3 részre lehet tagolni: </a:t>
            </a:r>
          </a:p>
          <a:p>
            <a:pPr marL="0" indent="0">
              <a:buNone/>
            </a:pPr>
            <a:r>
              <a:rPr lang="hu-HU" sz="2400">
                <a:solidFill>
                  <a:schemeClr val="tx1">
                    <a:alpha val="80000"/>
                  </a:schemeClr>
                </a:solidFill>
              </a:rPr>
              <a:t>   1. Egy négyzet alapzatú 60m magas emelet (üreges). </a:t>
            </a:r>
          </a:p>
          <a:p>
            <a:pPr marL="0" indent="0">
              <a:buNone/>
            </a:pPr>
            <a:r>
              <a:rPr lang="hu-HU" sz="2400">
                <a:solidFill>
                  <a:schemeClr val="tx1">
                    <a:alpha val="80000"/>
                  </a:schemeClr>
                </a:solidFill>
              </a:rPr>
              <a:t>    2. Nyolcszögalapú szint mely 30m magas volt. </a:t>
            </a:r>
          </a:p>
          <a:p>
            <a:pPr marL="0" indent="0">
              <a:buNone/>
            </a:pPr>
            <a:r>
              <a:rPr lang="hu-HU" sz="2400">
                <a:solidFill>
                  <a:schemeClr val="tx1">
                    <a:alpha val="80000"/>
                  </a:schemeClr>
                </a:solidFill>
              </a:rPr>
              <a:t>     3. Egy körhöz hasonlító 7m magas tükrökkel teli tető </a:t>
            </a:r>
            <a:r>
              <a:rPr lang="hu-HU" sz="24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vissza veri a fényt igy kilométerekről(50m akár) látni elhelyezkedését, éjjel tűz jelezte a hajósokat</a:t>
            </a:r>
          </a:p>
          <a:p>
            <a:pPr marL="0" indent="0">
              <a:buNone/>
            </a:pPr>
            <a:endParaRPr lang="hu-HU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9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7BE9080-D90E-472F-437C-2E91AE4F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>
                <a:solidFill>
                  <a:schemeClr val="bg1">
                    <a:alpha val="60000"/>
                  </a:schemeClr>
                </a:solidFill>
              </a:rPr>
              <a:t>Érdekességek</a:t>
            </a:r>
          </a:p>
        </p:txBody>
      </p:sp>
      <p:pic>
        <p:nvPicPr>
          <p:cNvPr id="5" name="Kép 4" descr="A képen égbolt, kültéri, épület, szobor látható&#10;&#10;Automatikusan generált leírás">
            <a:extLst>
              <a:ext uri="{FF2B5EF4-FFF2-40B4-BE49-F238E27FC236}">
                <a16:creationId xmlns:a16="http://schemas.microsoft.com/office/drawing/2014/main" id="{656DD065-3496-B7D9-BD5D-90C6EDCB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r="16236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F058C5-CDCB-D9F4-7F90-49A01498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A torony tetején egy meghatározatlan szobor állt mely vagy Zeuszt vagy Poszeidónt jelképezte.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A római pénzérméken szerepelt a képe </a:t>
            </a: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 szóval fontos határozó volt az ókorban.</a:t>
            </a:r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7" name="Kép 6" descr="A képen épület, fal, szobor, személy látható&#10;&#10;Automatikusan generált leírás">
            <a:extLst>
              <a:ext uri="{FF2B5EF4-FFF2-40B4-BE49-F238E27FC236}">
                <a16:creationId xmlns:a16="http://schemas.microsoft.com/office/drawing/2014/main" id="{4C196D8E-C34C-A7FB-D022-BA4FA1584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8" r="16003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1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11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13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8E3189-B0C6-B7E5-1F30-AABDDB7D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hu-HU" sz="2800" b="0" i="0">
                <a:solidFill>
                  <a:schemeClr val="bg1">
                    <a:alpha val="60000"/>
                  </a:schemeClr>
                </a:solidFill>
                <a:effectLst/>
                <a:latin typeface="Linux Libertine"/>
              </a:rPr>
              <a:t>Pusztulása</a:t>
            </a:r>
            <a:endParaRPr lang="hu-HU" sz="28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ED94112-70A8-6FAB-B15B-EF2A5FFA5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6" r="22823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AC5C7E-1113-B22D-B184-36B1B221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956, 1903 és 1323-ban földrengések rázták meg ezért részlegesen leomlott </a:t>
            </a: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 1480-ban egyiptomi mameluk szultán, Káitbej erődöt építtetett a világítótorony helyére.</a:t>
            </a:r>
          </a:p>
          <a:p>
            <a:pPr algn="ctr"/>
            <a:r>
              <a:rPr lang="hu-HU" sz="2000" dirty="0">
                <a:solidFill>
                  <a:schemeClr val="bg1"/>
                </a:solidFill>
              </a:rPr>
              <a:t>A világítótoronyról a legtöbb információt egy arab utazó, Abou-Haggag Al-Andaloussi hagyta az utókorra.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8B1F5EAD-E441-1D6B-093B-B6F1420E5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5" r="1298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9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5D1813-8F5A-9ACA-3448-A1B9518E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66285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figyelmet!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0123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 descr="A képen érme látható&#10;&#10;Automatikusan generált leírás">
            <a:extLst>
              <a:ext uri="{FF2B5EF4-FFF2-40B4-BE49-F238E27FC236}">
                <a16:creationId xmlns:a16="http://schemas.microsoft.com/office/drawing/2014/main" id="{E8B03A61-4157-E3DF-7832-781B557FD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24" y="2165905"/>
            <a:ext cx="5077769" cy="25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204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4" baseType="lpstr">
      <vt:lpstr>Arial</vt:lpstr>
      <vt:lpstr>Bodoni MT</vt:lpstr>
      <vt:lpstr>Calibri</vt:lpstr>
      <vt:lpstr>Calibri Light</vt:lpstr>
      <vt:lpstr>Linux Libertine</vt:lpstr>
      <vt:lpstr>Tw Cen MT</vt:lpstr>
      <vt:lpstr>Wingdings</vt:lpstr>
      <vt:lpstr>Office-téma</vt:lpstr>
      <vt:lpstr>Pharoszi világítótorony</vt:lpstr>
      <vt:lpstr>Története</vt:lpstr>
      <vt:lpstr>Felépítése</vt:lpstr>
      <vt:lpstr>Érdekességek</vt:lpstr>
      <vt:lpstr>Pusztulása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Pharoszi világítótorony</dc:title>
  <dc:creator>Csongor Péter Solti</dc:creator>
  <cp:lastModifiedBy>Csongor Péter Solti</cp:lastModifiedBy>
  <cp:revision>1</cp:revision>
  <dcterms:created xsi:type="dcterms:W3CDTF">2022-10-10T16:57:28Z</dcterms:created>
  <dcterms:modified xsi:type="dcterms:W3CDTF">2022-10-10T18:32:40Z</dcterms:modified>
</cp:coreProperties>
</file>