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9" r:id="rId4"/>
    <p:sldId id="259" r:id="rId5"/>
    <p:sldId id="275" r:id="rId6"/>
    <p:sldId id="277" r:id="rId7"/>
    <p:sldId id="278" r:id="rId8"/>
    <p:sldId id="279" r:id="rId9"/>
    <p:sldId id="258" r:id="rId10"/>
    <p:sldId id="264" r:id="rId11"/>
    <p:sldId id="280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953E7-FE5B-453C-B59A-46613B0A3590}" v="389" dt="2024-02-19T20:38:0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ongor Péter Solti" userId="0c54b5feaf924836" providerId="LiveId" clId="{F31953E7-FE5B-453C-B59A-46613B0A3590}"/>
    <pc:docChg chg="undo redo custSel addSld delSld modSld sldOrd">
      <pc:chgData name="Csongor Péter Solti" userId="0c54b5feaf924836" providerId="LiveId" clId="{F31953E7-FE5B-453C-B59A-46613B0A3590}" dt="2024-02-19T20:38:07.645" v="4533"/>
      <pc:docMkLst>
        <pc:docMk/>
      </pc:docMkLst>
      <pc:sldChg chg="addSp delSp modSp mod modTransition">
        <pc:chgData name="Csongor Péter Solti" userId="0c54b5feaf924836" providerId="LiveId" clId="{F31953E7-FE5B-453C-B59A-46613B0A3590}" dt="2024-02-13T20:49:16.693" v="639"/>
        <pc:sldMkLst>
          <pc:docMk/>
          <pc:sldMk cId="1924388648" sldId="256"/>
        </pc:sldMkLst>
        <pc:spChg chg="mod">
          <ac:chgData name="Csongor Péter Solti" userId="0c54b5feaf924836" providerId="LiveId" clId="{F31953E7-FE5B-453C-B59A-46613B0A3590}" dt="2024-02-13T20:16:33.867" v="185" actId="1076"/>
          <ac:spMkLst>
            <pc:docMk/>
            <pc:sldMk cId="1924388648" sldId="256"/>
            <ac:spMk id="2" creationId="{894DA3C2-7742-A1B6-61CF-8D9E9E1B36EA}"/>
          </ac:spMkLst>
        </pc:spChg>
        <pc:spChg chg="mod">
          <ac:chgData name="Csongor Péter Solti" userId="0c54b5feaf924836" providerId="LiveId" clId="{F31953E7-FE5B-453C-B59A-46613B0A3590}" dt="2024-02-13T20:39:17.773" v="604" actId="1076"/>
          <ac:spMkLst>
            <pc:docMk/>
            <pc:sldMk cId="1924388648" sldId="256"/>
            <ac:spMk id="3" creationId="{2566BDC3-866D-6964-C530-9E2CDAF0D03B}"/>
          </ac:spMkLst>
        </pc:spChg>
        <pc:spChg chg="add del">
          <ac:chgData name="Csongor Péter Solti" userId="0c54b5feaf924836" providerId="LiveId" clId="{F31953E7-FE5B-453C-B59A-46613B0A3590}" dt="2024-02-13T20:37:41.253" v="600" actId="22"/>
          <ac:spMkLst>
            <pc:docMk/>
            <pc:sldMk cId="1924388648" sldId="256"/>
            <ac:spMk id="7" creationId="{368388FC-8A17-FA3B-61A1-DA019EC8F348}"/>
          </ac:spMkLst>
        </pc:spChg>
        <pc:spChg chg="add del mod">
          <ac:chgData name="Csongor Péter Solti" userId="0c54b5feaf924836" providerId="LiveId" clId="{F31953E7-FE5B-453C-B59A-46613B0A3590}" dt="2024-02-13T20:39:19.197" v="606"/>
          <ac:spMkLst>
            <pc:docMk/>
            <pc:sldMk cId="1924388648" sldId="256"/>
            <ac:spMk id="8" creationId="{68239641-77CD-88DA-62EB-29D4BF7E6CC8}"/>
          </ac:spMkLst>
        </pc:spChg>
        <pc:spChg chg="add del mod">
          <ac:chgData name="Csongor Péter Solti" userId="0c54b5feaf924836" providerId="LiveId" clId="{F31953E7-FE5B-453C-B59A-46613B0A3590}" dt="2024-02-13T20:39:19.197" v="606"/>
          <ac:spMkLst>
            <pc:docMk/>
            <pc:sldMk cId="1924388648" sldId="256"/>
            <ac:spMk id="9" creationId="{EC882713-FD4A-6198-FE32-76EAE8A2D017}"/>
          </ac:spMkLst>
        </pc:spChg>
        <pc:spChg chg="add del mod">
          <ac:chgData name="Csongor Péter Solti" userId="0c54b5feaf924836" providerId="LiveId" clId="{F31953E7-FE5B-453C-B59A-46613B0A3590}" dt="2024-02-13T20:39:19.197" v="606"/>
          <ac:spMkLst>
            <pc:docMk/>
            <pc:sldMk cId="1924388648" sldId="256"/>
            <ac:spMk id="10" creationId="{35A023ED-AE07-B73A-A383-4AB419B91258}"/>
          </ac:spMkLst>
        </pc:spChg>
        <pc:spChg chg="add del mod">
          <ac:chgData name="Csongor Péter Solti" userId="0c54b5feaf924836" providerId="LiveId" clId="{F31953E7-FE5B-453C-B59A-46613B0A3590}" dt="2024-02-13T20:39:19.197" v="606"/>
          <ac:spMkLst>
            <pc:docMk/>
            <pc:sldMk cId="1924388648" sldId="256"/>
            <ac:spMk id="11" creationId="{33BB9038-3522-79DF-FC37-87985D576A7E}"/>
          </ac:spMkLst>
        </pc:spChg>
        <pc:spChg chg="add del mod">
          <ac:chgData name="Csongor Péter Solti" userId="0c54b5feaf924836" providerId="LiveId" clId="{F31953E7-FE5B-453C-B59A-46613B0A3590}" dt="2024-02-13T20:39:57.549" v="608"/>
          <ac:spMkLst>
            <pc:docMk/>
            <pc:sldMk cId="1924388648" sldId="256"/>
            <ac:spMk id="12" creationId="{1C247356-5980-EE37-8C03-D37CCC2B173E}"/>
          </ac:spMkLst>
        </pc:spChg>
        <pc:spChg chg="add del mod">
          <ac:chgData name="Csongor Péter Solti" userId="0c54b5feaf924836" providerId="LiveId" clId="{F31953E7-FE5B-453C-B59A-46613B0A3590}" dt="2024-02-13T20:39:57.549" v="608"/>
          <ac:spMkLst>
            <pc:docMk/>
            <pc:sldMk cId="1924388648" sldId="256"/>
            <ac:spMk id="13" creationId="{370291A8-871B-A955-C585-F49BACE402DC}"/>
          </ac:spMkLst>
        </pc:spChg>
        <pc:spChg chg="add del mod">
          <ac:chgData name="Csongor Péter Solti" userId="0c54b5feaf924836" providerId="LiveId" clId="{F31953E7-FE5B-453C-B59A-46613B0A3590}" dt="2024-02-13T20:39:57.549" v="608"/>
          <ac:spMkLst>
            <pc:docMk/>
            <pc:sldMk cId="1924388648" sldId="256"/>
            <ac:spMk id="14" creationId="{74C52592-8F36-F3A6-AE23-633787DAA5B4}"/>
          </ac:spMkLst>
        </pc:spChg>
        <pc:spChg chg="add del mod">
          <ac:chgData name="Csongor Péter Solti" userId="0c54b5feaf924836" providerId="LiveId" clId="{F31953E7-FE5B-453C-B59A-46613B0A3590}" dt="2024-02-13T20:39:57.549" v="608"/>
          <ac:spMkLst>
            <pc:docMk/>
            <pc:sldMk cId="1924388648" sldId="256"/>
            <ac:spMk id="15" creationId="{49708E31-8198-F21E-5981-77FD360471BA}"/>
          </ac:spMkLst>
        </pc:spChg>
        <pc:spChg chg="add del mod">
          <ac:chgData name="Csongor Péter Solti" userId="0c54b5feaf924836" providerId="LiveId" clId="{F31953E7-FE5B-453C-B59A-46613B0A3590}" dt="2024-02-13T20:39:57.549" v="608"/>
          <ac:spMkLst>
            <pc:docMk/>
            <pc:sldMk cId="1924388648" sldId="256"/>
            <ac:spMk id="16" creationId="{C57D2729-1B06-6936-7E72-50AABCCF3BB6}"/>
          </ac:spMkLst>
        </pc:spChg>
        <pc:spChg chg="add del mod">
          <ac:chgData name="Csongor Péter Solti" userId="0c54b5feaf924836" providerId="LiveId" clId="{F31953E7-FE5B-453C-B59A-46613B0A3590}" dt="2024-02-13T20:40:44.989" v="614"/>
          <ac:spMkLst>
            <pc:docMk/>
            <pc:sldMk cId="1924388648" sldId="256"/>
            <ac:spMk id="17" creationId="{7D14F4FA-1B91-E7A0-97DC-3B02BDD56288}"/>
          </ac:spMkLst>
        </pc:spChg>
        <pc:spChg chg="add del mod">
          <ac:chgData name="Csongor Péter Solti" userId="0c54b5feaf924836" providerId="LiveId" clId="{F31953E7-FE5B-453C-B59A-46613B0A3590}" dt="2024-02-13T20:40:44.989" v="614"/>
          <ac:spMkLst>
            <pc:docMk/>
            <pc:sldMk cId="1924388648" sldId="256"/>
            <ac:spMk id="18" creationId="{0E94208D-8805-1A12-4329-0B2CB2D6E5B8}"/>
          </ac:spMkLst>
        </pc:spChg>
        <pc:spChg chg="add del mod">
          <ac:chgData name="Csongor Péter Solti" userId="0c54b5feaf924836" providerId="LiveId" clId="{F31953E7-FE5B-453C-B59A-46613B0A3590}" dt="2024-02-13T20:40:44.989" v="614"/>
          <ac:spMkLst>
            <pc:docMk/>
            <pc:sldMk cId="1924388648" sldId="256"/>
            <ac:spMk id="19" creationId="{4C1A1BA7-F0FB-9337-3C6D-28752FDBC73C}"/>
          </ac:spMkLst>
        </pc:spChg>
        <pc:spChg chg="add del mod">
          <ac:chgData name="Csongor Péter Solti" userId="0c54b5feaf924836" providerId="LiveId" clId="{F31953E7-FE5B-453C-B59A-46613B0A3590}" dt="2024-02-13T20:40:44.989" v="614"/>
          <ac:spMkLst>
            <pc:docMk/>
            <pc:sldMk cId="1924388648" sldId="256"/>
            <ac:spMk id="20" creationId="{A805F9EA-9EF0-A3BA-38B0-25163A0C56D3}"/>
          </ac:spMkLst>
        </pc:spChg>
        <pc:spChg chg="add del mod">
          <ac:chgData name="Csongor Péter Solti" userId="0c54b5feaf924836" providerId="LiveId" clId="{F31953E7-FE5B-453C-B59A-46613B0A3590}" dt="2024-02-13T20:41:20.618" v="617" actId="478"/>
          <ac:spMkLst>
            <pc:docMk/>
            <pc:sldMk cId="1924388648" sldId="256"/>
            <ac:spMk id="21" creationId="{6AA9859C-80A2-5C6D-E337-F5EB1EB9AAE4}"/>
          </ac:spMkLst>
        </pc:spChg>
        <pc:spChg chg="add mod">
          <ac:chgData name="Csongor Péter Solti" userId="0c54b5feaf924836" providerId="LiveId" clId="{F31953E7-FE5B-453C-B59A-46613B0A3590}" dt="2024-02-13T20:41:27.618" v="618" actId="1076"/>
          <ac:spMkLst>
            <pc:docMk/>
            <pc:sldMk cId="1924388648" sldId="256"/>
            <ac:spMk id="22" creationId="{F53DDDFE-3285-637D-49E8-173C71102593}"/>
          </ac:spMkLst>
        </pc:spChg>
        <pc:spChg chg="add mod">
          <ac:chgData name="Csongor Péter Solti" userId="0c54b5feaf924836" providerId="LiveId" clId="{F31953E7-FE5B-453C-B59A-46613B0A3590}" dt="2024-02-13T20:41:39.154" v="622" actId="1076"/>
          <ac:spMkLst>
            <pc:docMk/>
            <pc:sldMk cId="1924388648" sldId="256"/>
            <ac:spMk id="23" creationId="{B0392492-509B-DCD5-B0BF-FF91BDBC1BF2}"/>
          </ac:spMkLst>
        </pc:spChg>
        <pc:spChg chg="add mod">
          <ac:chgData name="Csongor Péter Solti" userId="0c54b5feaf924836" providerId="LiveId" clId="{F31953E7-FE5B-453C-B59A-46613B0A3590}" dt="2024-02-13T20:41:36.151" v="621" actId="1076"/>
          <ac:spMkLst>
            <pc:docMk/>
            <pc:sldMk cId="1924388648" sldId="256"/>
            <ac:spMk id="24" creationId="{955152C1-1797-6E95-EE74-ADB1B31D21A9}"/>
          </ac:spMkLst>
        </pc:spChg>
        <pc:spChg chg="add mod">
          <ac:chgData name="Csongor Péter Solti" userId="0c54b5feaf924836" providerId="LiveId" clId="{F31953E7-FE5B-453C-B59A-46613B0A3590}" dt="2024-02-13T20:41:31.799" v="619" actId="1076"/>
          <ac:spMkLst>
            <pc:docMk/>
            <pc:sldMk cId="1924388648" sldId="256"/>
            <ac:spMk id="25" creationId="{A3BB3E3B-2A84-5D7D-C00D-3CD06F2D840F}"/>
          </ac:spMkLst>
        </pc:spChg>
        <pc:picChg chg="add del mod">
          <ac:chgData name="Csongor Péter Solti" userId="0c54b5feaf924836" providerId="LiveId" clId="{F31953E7-FE5B-453C-B59A-46613B0A3590}" dt="2024-02-13T20:05:55.806" v="85"/>
          <ac:picMkLst>
            <pc:docMk/>
            <pc:sldMk cId="1924388648" sldId="256"/>
            <ac:picMk id="1026" creationId="{5B51AC10-B175-8567-94F0-92956C012495}"/>
          </ac:picMkLst>
        </pc:picChg>
        <pc:picChg chg="add mod">
          <ac:chgData name="Csongor Péter Solti" userId="0c54b5feaf924836" providerId="LiveId" clId="{F31953E7-FE5B-453C-B59A-46613B0A3590}" dt="2024-02-13T20:15:56.250" v="183"/>
          <ac:picMkLst>
            <pc:docMk/>
            <pc:sldMk cId="1924388648" sldId="256"/>
            <ac:picMk id="1028" creationId="{E0F09C0F-69AC-4707-ECAE-9B991AD75720}"/>
          </ac:picMkLst>
        </pc:picChg>
      </pc:sldChg>
      <pc:sldChg chg="del">
        <pc:chgData name="Csongor Péter Solti" userId="0c54b5feaf924836" providerId="LiveId" clId="{F31953E7-FE5B-453C-B59A-46613B0A3590}" dt="2024-02-13T20:17:17.224" v="187" actId="2696"/>
        <pc:sldMkLst>
          <pc:docMk/>
          <pc:sldMk cId="440160934" sldId="257"/>
        </pc:sldMkLst>
      </pc:sldChg>
      <pc:sldChg chg="addSp delSp modSp mod modTransition setBg setClrOvrMap">
        <pc:chgData name="Csongor Péter Solti" userId="0c54b5feaf924836" providerId="LiveId" clId="{F31953E7-FE5B-453C-B59A-46613B0A3590}" dt="2024-02-19T20:37:03.536" v="4491"/>
        <pc:sldMkLst>
          <pc:docMk/>
          <pc:sldMk cId="1756203684" sldId="258"/>
        </pc:sldMkLst>
        <pc:spChg chg="mod">
          <ac:chgData name="Csongor Péter Solti" userId="0c54b5feaf924836" providerId="LiveId" clId="{F31953E7-FE5B-453C-B59A-46613B0A3590}" dt="2024-02-19T19:48:50.005" v="3449" actId="1076"/>
          <ac:spMkLst>
            <pc:docMk/>
            <pc:sldMk cId="1756203684" sldId="258"/>
            <ac:spMk id="2" creationId="{C3A53A12-BB8F-409D-08D5-386664936487}"/>
          </ac:spMkLst>
        </pc:spChg>
        <pc:spChg chg="add del mod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3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6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7" creationId="{F98F79A4-A6C7-4101-B1E9-27E05CB7CFA0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8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4:54.438" v="3378" actId="26606"/>
          <ac:spMkLst>
            <pc:docMk/>
            <pc:sldMk cId="1756203684" sldId="258"/>
            <ac:spMk id="9" creationId="{3ECBE1F1-D69B-4AFA-ABD5-8E41720EF6DE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10" creationId="{4E0A5C5C-2A95-428E-9F6A-0D29EBD57C9F}"/>
          </ac:spMkLst>
        </pc:spChg>
        <pc:spChg chg="add del">
          <ac:chgData name="Csongor Péter Solti" userId="0c54b5feaf924836" providerId="LiveId" clId="{F31953E7-FE5B-453C-B59A-46613B0A3590}" dt="2024-02-19T19:44:54.438" v="3378" actId="26606"/>
          <ac:spMkLst>
            <pc:docMk/>
            <pc:sldMk cId="1756203684" sldId="258"/>
            <ac:spMk id="11" creationId="{603A6265-E10C-4B85-9C20-E75FCAF9CC63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12" creationId="{1056F38F-7C4E-461D-8709-7D0024AE1F79}"/>
          </ac:spMkLst>
        </pc:spChg>
        <pc:spChg chg="add del">
          <ac:chgData name="Csongor Péter Solti" userId="0c54b5feaf924836" providerId="LiveId" clId="{F31953E7-FE5B-453C-B59A-46613B0A3590}" dt="2024-02-19T19:45:12.686" v="3384" actId="26606"/>
          <ac:spMkLst>
            <pc:docMk/>
            <pc:sldMk cId="1756203684" sldId="258"/>
            <ac:spMk id="13" creationId="{8D6EA299-0840-6DEA-E670-C49AEBC87E89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14" creationId="{C7278469-3C3C-49CE-AEEE-E176A4900B78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15" creationId="{31CE7A08-2184-4B99-ABC0-B40CD1D3F281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17" creationId="{79AFCB35-9C04-4524-A0B1-57FF6865D013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18" creationId="{9E5C5460-229E-46C8-A712-CC317985420F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19" creationId="{D11AD2AD-0BA0-4DD3-8EEA-84686A0E718C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20" creationId="{4C6598AB-1C17-4D54-951C-A082D94ACB7A}"/>
          </ac:spMkLst>
        </pc:spChg>
        <pc:spChg chg="add del">
          <ac:chgData name="Csongor Péter Solti" userId="0c54b5feaf924836" providerId="LiveId" clId="{F31953E7-FE5B-453C-B59A-46613B0A3590}" dt="2024-02-19T19:46:39.533" v="3406" actId="26606"/>
          <ac:spMkLst>
            <pc:docMk/>
            <pc:sldMk cId="1756203684" sldId="258"/>
            <ac:spMk id="21" creationId="{2552FC29-9118-466F-940E-80C84EFDF07B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22" creationId="{C83B66D7-137D-4AC1-B172-53D60F08BEB5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24" creationId="{F6B92503-6984-4D15-8B98-8718709B785D}"/>
          </ac:spMkLst>
        </pc:spChg>
        <pc:spChg chg="add del">
          <ac:chgData name="Csongor Péter Solti" userId="0c54b5feaf924836" providerId="LiveId" clId="{F31953E7-FE5B-453C-B59A-46613B0A3590}" dt="2024-02-19T19:44:58.469" v="3380" actId="26606"/>
          <ac:spMkLst>
            <pc:docMk/>
            <pc:sldMk cId="1756203684" sldId="258"/>
            <ac:spMk id="26" creationId="{08DDF938-524E-4C18-A47D-C00627832366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38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39" creationId="{CAEBFCD5-5356-4326-8D39-8235A46CD7B2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40" creationId="{F6814848-248A-47DD-88E0-95099D951EF8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41" creationId="{718BDA89-0D2C-4C4E-99F6-D7A220FE48D3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45" creationId="{7CE98B01-ED41-482F-AFA1-19C7FA7C04A7}"/>
          </ac:spMkLst>
        </pc:spChg>
        <pc:spChg chg="add del">
          <ac:chgData name="Csongor Péter Solti" userId="0c54b5feaf924836" providerId="LiveId" clId="{F31953E7-FE5B-453C-B59A-46613B0A3590}" dt="2024-02-19T19:44:58.909" v="3382" actId="26606"/>
          <ac:spMkLst>
            <pc:docMk/>
            <pc:sldMk cId="1756203684" sldId="258"/>
            <ac:spMk id="46" creationId="{B9CABDD0-8DF6-4974-A224-9A2A81778003}"/>
          </ac:spMkLst>
        </pc:spChg>
        <pc:spChg chg="add del">
          <ac:chgData name="Csongor Péter Solti" userId="0c54b5feaf924836" providerId="LiveId" clId="{F31953E7-FE5B-453C-B59A-46613B0A3590}" dt="2024-02-19T19:45:12.686" v="3384" actId="26606"/>
          <ac:spMkLst>
            <pc:docMk/>
            <pc:sldMk cId="1756203684" sldId="258"/>
            <ac:spMk id="57" creationId="{AE3A741D-C19B-960A-5803-1C5887147820}"/>
          </ac:spMkLst>
        </pc:spChg>
        <pc:spChg chg="add del">
          <ac:chgData name="Csongor Péter Solti" userId="0c54b5feaf924836" providerId="LiveId" clId="{F31953E7-FE5B-453C-B59A-46613B0A3590}" dt="2024-02-19T19:45:12.686" v="3384" actId="26606"/>
          <ac:spMkLst>
            <pc:docMk/>
            <pc:sldMk cId="1756203684" sldId="258"/>
            <ac:spMk id="58" creationId="{DC39DE25-0E4E-0AA7-0932-1D78C2372786}"/>
          </ac:spMkLst>
        </pc:spChg>
        <pc:spChg chg="add del">
          <ac:chgData name="Csongor Péter Solti" userId="0c54b5feaf924836" providerId="LiveId" clId="{F31953E7-FE5B-453C-B59A-46613B0A3590}" dt="2024-02-19T19:45:19.340" v="3386" actId="26606"/>
          <ac:spMkLst>
            <pc:docMk/>
            <pc:sldMk cId="1756203684" sldId="258"/>
            <ac:spMk id="60" creationId="{5FEF463D-EE6B-46FF-B7C7-74B09A96C8AB}"/>
          </ac:spMkLst>
        </pc:spChg>
        <pc:spChg chg="add del">
          <ac:chgData name="Csongor Péter Solti" userId="0c54b5feaf924836" providerId="LiveId" clId="{F31953E7-FE5B-453C-B59A-46613B0A3590}" dt="2024-02-19T19:45:19.340" v="3386" actId="26606"/>
          <ac:spMkLst>
            <pc:docMk/>
            <pc:sldMk cId="1756203684" sldId="258"/>
            <ac:spMk id="64" creationId="{30B5ED20-499B-41E7-95BE-8BBD3131456F}"/>
          </ac:spMkLst>
        </pc:spChg>
        <pc:spChg chg="add del">
          <ac:chgData name="Csongor Péter Solti" userId="0c54b5feaf924836" providerId="LiveId" clId="{F31953E7-FE5B-453C-B59A-46613B0A3590}" dt="2024-02-19T19:45:19.340" v="3386" actId="26606"/>
          <ac:spMkLst>
            <pc:docMk/>
            <pc:sldMk cId="1756203684" sldId="258"/>
            <ac:spMk id="65" creationId="{35A51D22-76EA-4C70-B5C9-ED3946924CB7}"/>
          </ac:spMkLst>
        </pc:spChg>
        <pc:spChg chg="add del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159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161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19:46:42.532" v="3408" actId="26606"/>
          <ac:spMkLst>
            <pc:docMk/>
            <pc:sldMk cId="1756203684" sldId="258"/>
            <ac:spMk id="190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6:42.532" v="3408" actId="26606"/>
          <ac:spMkLst>
            <pc:docMk/>
            <pc:sldMk cId="1756203684" sldId="258"/>
            <ac:spMk id="361" creationId="{A99050EE-26AF-4253-BD50-F0FCD965A8F6}"/>
          </ac:spMkLst>
        </pc:spChg>
        <pc:spChg chg="add del">
          <ac:chgData name="Csongor Péter Solti" userId="0c54b5feaf924836" providerId="LiveId" clId="{F31953E7-FE5B-453C-B59A-46613B0A3590}" dt="2024-02-19T19:46:42.532" v="3408" actId="26606"/>
          <ac:spMkLst>
            <pc:docMk/>
            <pc:sldMk cId="1756203684" sldId="258"/>
            <ac:spMk id="365" creationId="{D0C78466-EB6E-45A0-99A6-A00789ACD90A}"/>
          </ac:spMkLst>
        </pc:spChg>
        <pc:spChg chg="add del">
          <ac:chgData name="Csongor Péter Solti" userId="0c54b5feaf924836" providerId="LiveId" clId="{F31953E7-FE5B-453C-B59A-46613B0A3590}" dt="2024-02-19T19:46:42.532" v="3408" actId="26606"/>
          <ac:spMkLst>
            <pc:docMk/>
            <pc:sldMk cId="1756203684" sldId="258"/>
            <ac:spMk id="366" creationId="{E99F76E4-5DFD-4DBE-B042-66FBCD1182C9}"/>
          </ac:spMkLst>
        </pc:spChg>
        <pc:spChg chg="add del">
          <ac:chgData name="Csongor Péter Solti" userId="0c54b5feaf924836" providerId="LiveId" clId="{F31953E7-FE5B-453C-B59A-46613B0A3590}" dt="2024-02-19T19:46:44.706" v="3410" actId="26606"/>
          <ac:spMkLst>
            <pc:docMk/>
            <pc:sldMk cId="1756203684" sldId="258"/>
            <ac:spMk id="395" creationId="{5FEF463D-EE6B-46FF-B7C7-74B09A96C8AB}"/>
          </ac:spMkLst>
        </pc:spChg>
        <pc:spChg chg="add del">
          <ac:chgData name="Csongor Péter Solti" userId="0c54b5feaf924836" providerId="LiveId" clId="{F31953E7-FE5B-453C-B59A-46613B0A3590}" dt="2024-02-19T19:46:44.706" v="3410" actId="26606"/>
          <ac:spMkLst>
            <pc:docMk/>
            <pc:sldMk cId="1756203684" sldId="258"/>
            <ac:spMk id="399" creationId="{30B5ED20-499B-41E7-95BE-8BBD3131456F}"/>
          </ac:spMkLst>
        </pc:spChg>
        <pc:spChg chg="add del">
          <ac:chgData name="Csongor Péter Solti" userId="0c54b5feaf924836" providerId="LiveId" clId="{F31953E7-FE5B-453C-B59A-46613B0A3590}" dt="2024-02-19T19:46:44.706" v="3410" actId="26606"/>
          <ac:spMkLst>
            <pc:docMk/>
            <pc:sldMk cId="1756203684" sldId="258"/>
            <ac:spMk id="400" creationId="{35A51D22-76EA-4C70-B5C9-ED3946924CB7}"/>
          </ac:spMkLst>
        </pc:spChg>
        <pc:spChg chg="add del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402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39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38.200" v="3423" actId="26606"/>
          <ac:spMkLst>
            <pc:docMk/>
            <pc:sldMk cId="1756203684" sldId="258"/>
            <ac:spMk id="440" creationId="{9F7D5CDA-D291-4307-BF55-1381FED29634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41" creationId="{CAEBFCD5-5356-4326-8D39-8235A46CD7B2}"/>
          </ac:spMkLst>
        </pc:spChg>
        <pc:spChg chg="add del">
          <ac:chgData name="Csongor Péter Solti" userId="0c54b5feaf924836" providerId="LiveId" clId="{F31953E7-FE5B-453C-B59A-46613B0A3590}" dt="2024-02-19T19:47:38.200" v="3423" actId="26606"/>
          <ac:spMkLst>
            <pc:docMk/>
            <pc:sldMk cId="1756203684" sldId="258"/>
            <ac:spMk id="442" creationId="{59B296B9-C5A5-4E4F-9B60-C907B5F1466C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43" creationId="{F6814848-248A-47DD-88E0-95099D951EF8}"/>
          </ac:spMkLst>
        </pc:spChg>
        <pc:spChg chg="add del">
          <ac:chgData name="Csongor Péter Solti" userId="0c54b5feaf924836" providerId="LiveId" clId="{F31953E7-FE5B-453C-B59A-46613B0A3590}" dt="2024-02-19T19:47:38.200" v="3423" actId="26606"/>
          <ac:spMkLst>
            <pc:docMk/>
            <pc:sldMk cId="1756203684" sldId="258"/>
            <ac:spMk id="444" creationId="{D0300FD3-5AF1-6305-15FA-9078072672E2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45" creationId="{718BDA89-0D2C-4C4E-99F6-D7A220FE48D3}"/>
          </ac:spMkLst>
        </pc:spChg>
        <pc:spChg chg="add del">
          <ac:chgData name="Csongor Péter Solti" userId="0c54b5feaf924836" providerId="LiveId" clId="{F31953E7-FE5B-453C-B59A-46613B0A3590}" dt="2024-02-19T19:47:43.008" v="3435" actId="26606"/>
          <ac:spMkLst>
            <pc:docMk/>
            <pc:sldMk cId="1756203684" sldId="258"/>
            <ac:spMk id="449" creationId="{E99F76E4-5DFD-4DBE-B042-66FBCD1182C9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51" creationId="{7CE98B01-ED41-482F-AFA1-19C7FA7C04A7}"/>
          </ac:spMkLst>
        </pc:spChg>
        <pc:spChg chg="add del">
          <ac:chgData name="Csongor Péter Solti" userId="0c54b5feaf924836" providerId="LiveId" clId="{F31953E7-FE5B-453C-B59A-46613B0A3590}" dt="2024-02-19T19:47:29.689" v="3415" actId="26606"/>
          <ac:spMkLst>
            <pc:docMk/>
            <pc:sldMk cId="1756203684" sldId="258"/>
            <ac:spMk id="453" creationId="{B9CABDD0-8DF6-4974-A224-9A2A81778003}"/>
          </ac:spMkLst>
        </pc:spChg>
        <pc:spChg chg="add del">
          <ac:chgData name="Csongor Péter Solti" userId="0c54b5feaf924836" providerId="LiveId" clId="{F31953E7-FE5B-453C-B59A-46613B0A3590}" dt="2024-02-19T19:47:33.009" v="3417" actId="26606"/>
          <ac:spMkLst>
            <pc:docMk/>
            <pc:sldMk cId="1756203684" sldId="258"/>
            <ac:spMk id="470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33.009" v="3417" actId="26606"/>
          <ac:spMkLst>
            <pc:docMk/>
            <pc:sldMk cId="1756203684" sldId="258"/>
            <ac:spMk id="618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19:47:33.009" v="3417" actId="26606"/>
          <ac:spMkLst>
            <pc:docMk/>
            <pc:sldMk cId="1756203684" sldId="258"/>
            <ac:spMk id="619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19:47:33.611" v="3419" actId="26606"/>
          <ac:spMkLst>
            <pc:docMk/>
            <pc:sldMk cId="1756203684" sldId="258"/>
            <ac:spMk id="621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33.611" v="3419" actId="26606"/>
          <ac:spMkLst>
            <pc:docMk/>
            <pc:sldMk cId="1756203684" sldId="258"/>
            <ac:spMk id="770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19:47:33.611" v="3419" actId="26606"/>
          <ac:spMkLst>
            <pc:docMk/>
            <pc:sldMk cId="1756203684" sldId="258"/>
            <ac:spMk id="771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19:47:36.159" v="3421" actId="26606"/>
          <ac:spMkLst>
            <pc:docMk/>
            <pc:sldMk cId="1756203684" sldId="258"/>
            <ac:spMk id="773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36.159" v="3421" actId="26606"/>
          <ac:spMkLst>
            <pc:docMk/>
            <pc:sldMk cId="1756203684" sldId="258"/>
            <ac:spMk id="922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19:47:36.159" v="3421" actId="26606"/>
          <ac:spMkLst>
            <pc:docMk/>
            <pc:sldMk cId="1756203684" sldId="258"/>
            <ac:spMk id="923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19:47:38.200" v="3423" actId="26606"/>
          <ac:spMkLst>
            <pc:docMk/>
            <pc:sldMk cId="1756203684" sldId="258"/>
            <ac:spMk id="926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39.184" v="3425" actId="26606"/>
          <ac:spMkLst>
            <pc:docMk/>
            <pc:sldMk cId="1756203684" sldId="258"/>
            <ac:spMk id="930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2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3" creationId="{CAEBFCD5-5356-4326-8D39-8235A46CD7B2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4" creationId="{F6814848-248A-47DD-88E0-95099D951EF8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5" creationId="{718BDA89-0D2C-4C4E-99F6-D7A220FE48D3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7" creationId="{7CE98B01-ED41-482F-AFA1-19C7FA7C04A7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38" creationId="{B9CABDD0-8DF6-4974-A224-9A2A81778003}"/>
          </ac:spMkLst>
        </pc:spChg>
        <pc:spChg chg="add del">
          <ac:chgData name="Csongor Péter Solti" userId="0c54b5feaf924836" providerId="LiveId" clId="{F31953E7-FE5B-453C-B59A-46613B0A3590}" dt="2024-02-19T19:47:39.922" v="3427" actId="26606"/>
          <ac:spMkLst>
            <pc:docMk/>
            <pc:sldMk cId="1756203684" sldId="258"/>
            <ac:spMk id="940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2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3" creationId="{F98F79A4-A6C7-4101-B1E9-27E05CB7CFA0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4" creationId="{31CE7A08-2184-4B99-ABC0-B40CD1D3F281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5" creationId="{79AFCB35-9C04-4524-A0B1-57FF6865D013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6" creationId="{D11AD2AD-0BA0-4DD3-8EEA-84686A0E718C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7" creationId="{9E5C5460-229E-46C8-A712-CC317985420F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8" creationId="{2552FC29-9118-466F-940E-80C84EFDF07B}"/>
          </ac:spMkLst>
        </pc:spChg>
        <pc:spChg chg="add del">
          <ac:chgData name="Csongor Péter Solti" userId="0c54b5feaf924836" providerId="LiveId" clId="{F31953E7-FE5B-453C-B59A-46613B0A3590}" dt="2024-02-19T19:47:40.457" v="3429" actId="26606"/>
          <ac:spMkLst>
            <pc:docMk/>
            <pc:sldMk cId="1756203684" sldId="258"/>
            <ac:spMk id="949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56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57" creationId="{4E0A5C5C-2A95-428E-9F6A-0D29EBD57C9F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58" creationId="{1056F38F-7C4E-461D-8709-7D0024AE1F79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59" creationId="{C7278469-3C3C-49CE-AEEE-E176A4900B78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63" creationId="{4C6598AB-1C17-4D54-951C-A082D94ACB7A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64" creationId="{C83B66D7-137D-4AC1-B172-53D60F08BEB5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65" creationId="{F6B92503-6984-4D15-8B98-8718709B785D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66" creationId="{08DDF938-524E-4C18-A47D-C00627832366}"/>
          </ac:spMkLst>
        </pc:spChg>
        <pc:spChg chg="add del">
          <ac:chgData name="Csongor Péter Solti" userId="0c54b5feaf924836" providerId="LiveId" clId="{F31953E7-FE5B-453C-B59A-46613B0A3590}" dt="2024-02-19T19:47:41.081" v="3431" actId="26606"/>
          <ac:spMkLst>
            <pc:docMk/>
            <pc:sldMk cId="1756203684" sldId="258"/>
            <ac:spMk id="967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2.403" v="3433" actId="26606"/>
          <ac:spMkLst>
            <pc:docMk/>
            <pc:sldMk cId="1756203684" sldId="258"/>
            <ac:spMk id="975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2.403" v="3433" actId="26606"/>
          <ac:spMkLst>
            <pc:docMk/>
            <pc:sldMk cId="1756203684" sldId="258"/>
            <ac:spMk id="990" creationId="{EC11F68A-CC71-4196-BBF3-20CDCD75D4E6}"/>
          </ac:spMkLst>
        </pc:spChg>
        <pc:spChg chg="add del">
          <ac:chgData name="Csongor Péter Solti" userId="0c54b5feaf924836" providerId="LiveId" clId="{F31953E7-FE5B-453C-B59A-46613B0A3590}" dt="2024-02-19T19:47:42.403" v="3433" actId="26606"/>
          <ac:spMkLst>
            <pc:docMk/>
            <pc:sldMk cId="1756203684" sldId="258"/>
            <ac:spMk id="991" creationId="{085F9950-F10E-4E64-962B-F70345789875}"/>
          </ac:spMkLst>
        </pc:spChg>
        <pc:spChg chg="add del">
          <ac:chgData name="Csongor Péter Solti" userId="0c54b5feaf924836" providerId="LiveId" clId="{F31953E7-FE5B-453C-B59A-46613B0A3590}" dt="2024-02-19T19:47:42.403" v="3433" actId="26606"/>
          <ac:spMkLst>
            <pc:docMk/>
            <pc:sldMk cId="1756203684" sldId="258"/>
            <ac:spMk id="992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3.008" v="3435" actId="26606"/>
          <ac:spMkLst>
            <pc:docMk/>
            <pc:sldMk cId="1756203684" sldId="258"/>
            <ac:spMk id="994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3.008" v="3435" actId="26606"/>
          <ac:spMkLst>
            <pc:docMk/>
            <pc:sldMk cId="1756203684" sldId="258"/>
            <ac:spMk id="995" creationId="{A99050EE-26AF-4253-BD50-F0FCD965A8F6}"/>
          </ac:spMkLst>
        </pc:spChg>
        <pc:spChg chg="add del">
          <ac:chgData name="Csongor Péter Solti" userId="0c54b5feaf924836" providerId="LiveId" clId="{F31953E7-FE5B-453C-B59A-46613B0A3590}" dt="2024-02-19T19:47:43.008" v="3435" actId="26606"/>
          <ac:spMkLst>
            <pc:docMk/>
            <pc:sldMk cId="1756203684" sldId="258"/>
            <ac:spMk id="999" creationId="{D0C78466-EB6E-45A0-99A6-A00789ACD90A}"/>
          </ac:spMkLst>
        </pc:spChg>
        <pc:spChg chg="add del">
          <ac:chgData name="Csongor Péter Solti" userId="0c54b5feaf924836" providerId="LiveId" clId="{F31953E7-FE5B-453C-B59A-46613B0A3590}" dt="2024-02-19T19:47:43.008" v="3435" actId="26606"/>
          <ac:spMkLst>
            <pc:docMk/>
            <pc:sldMk cId="1756203684" sldId="258"/>
            <ac:spMk id="1016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8.411" v="3437" actId="26606"/>
          <ac:spMkLst>
            <pc:docMk/>
            <pc:sldMk cId="1756203684" sldId="258"/>
            <ac:spMk id="1018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8.411" v="3437" actId="26606"/>
          <ac:spMkLst>
            <pc:docMk/>
            <pc:sldMk cId="1756203684" sldId="258"/>
            <ac:spMk id="1159" creationId="{F2A8A21B-417E-73D7-1D3D-F4C88C293596}"/>
          </ac:spMkLst>
        </pc:spChg>
        <pc:spChg chg="add del">
          <ac:chgData name="Csongor Péter Solti" userId="0c54b5feaf924836" providerId="LiveId" clId="{F31953E7-FE5B-453C-B59A-46613B0A3590}" dt="2024-02-19T19:47:48.411" v="3437" actId="26606"/>
          <ac:spMkLst>
            <pc:docMk/>
            <pc:sldMk cId="1756203684" sldId="258"/>
            <ac:spMk id="1163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19:47:48.411" v="3437" actId="26606"/>
          <ac:spMkLst>
            <pc:docMk/>
            <pc:sldMk cId="1756203684" sldId="258"/>
            <ac:spMk id="1164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19:47:49.613" v="3439" actId="26606"/>
          <ac:spMkLst>
            <pc:docMk/>
            <pc:sldMk cId="1756203684" sldId="258"/>
            <ac:spMk id="1166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47:49.613" v="3439" actId="26606"/>
          <ac:spMkLst>
            <pc:docMk/>
            <pc:sldMk cId="1756203684" sldId="258"/>
            <ac:spMk id="1167" creationId="{A99050EE-26AF-4253-BD50-F0FCD965A8F6}"/>
          </ac:spMkLst>
        </pc:spChg>
        <pc:spChg chg="add del">
          <ac:chgData name="Csongor Péter Solti" userId="0c54b5feaf924836" providerId="LiveId" clId="{F31953E7-FE5B-453C-B59A-46613B0A3590}" dt="2024-02-19T19:47:49.613" v="3439" actId="26606"/>
          <ac:spMkLst>
            <pc:docMk/>
            <pc:sldMk cId="1756203684" sldId="258"/>
            <ac:spMk id="1171" creationId="{D0C78466-EB6E-45A0-99A6-A00789ACD90A}"/>
          </ac:spMkLst>
        </pc:spChg>
        <pc:spChg chg="add del">
          <ac:chgData name="Csongor Péter Solti" userId="0c54b5feaf924836" providerId="LiveId" clId="{F31953E7-FE5B-453C-B59A-46613B0A3590}" dt="2024-02-19T19:47:49.613" v="3439" actId="26606"/>
          <ac:spMkLst>
            <pc:docMk/>
            <pc:sldMk cId="1756203684" sldId="258"/>
            <ac:spMk id="1172" creationId="{E99F76E4-5DFD-4DBE-B042-66FBCD1182C9}"/>
          </ac:spMkLst>
        </pc:spChg>
        <pc:spChg chg="add del">
          <ac:chgData name="Csongor Péter Solti" userId="0c54b5feaf924836" providerId="LiveId" clId="{F31953E7-FE5B-453C-B59A-46613B0A3590}" dt="2024-02-19T19:47:49.613" v="3439" actId="26606"/>
          <ac:spMkLst>
            <pc:docMk/>
            <pc:sldMk cId="1756203684" sldId="258"/>
            <ac:spMk id="1189" creationId="{F2A8A21B-417E-73D7-1D3D-F4C88C293596}"/>
          </ac:spMkLst>
        </pc:spChg>
        <pc:spChg chg="add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1191" creationId="{5A0118C5-4F8D-4CF4-BADD-53FEACC6C42A}"/>
          </ac:spMkLst>
        </pc:spChg>
        <pc:spChg chg="add mod">
          <ac:chgData name="Csongor Péter Solti" userId="0c54b5feaf924836" providerId="LiveId" clId="{F31953E7-FE5B-453C-B59A-46613B0A3590}" dt="2024-02-19T19:48:32.673" v="3445" actId="255"/>
          <ac:spMkLst>
            <pc:docMk/>
            <pc:sldMk cId="1756203684" sldId="258"/>
            <ac:spMk id="1332" creationId="{F2A8A21B-417E-73D7-1D3D-F4C88C293596}"/>
          </ac:spMkLst>
        </pc:spChg>
        <pc:spChg chg="add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1336" creationId="{CAB9AD4F-A248-4D49-8779-CE40E64C00F5}"/>
          </ac:spMkLst>
        </pc:spChg>
        <pc:spChg chg="add">
          <ac:chgData name="Csongor Péter Solti" userId="0c54b5feaf924836" providerId="LiveId" clId="{F31953E7-FE5B-453C-B59A-46613B0A3590}" dt="2024-02-19T19:47:49.665" v="3440" actId="26606"/>
          <ac:spMkLst>
            <pc:docMk/>
            <pc:sldMk cId="1756203684" sldId="258"/>
            <ac:spMk id="1337" creationId="{3D4C1981-3D8B-446C-BFAE-E7EE5CF2DDA3}"/>
          </ac:spMkLst>
        </pc:spChg>
        <pc:grpChg chg="add del">
          <ac:chgData name="Csongor Péter Solti" userId="0c54b5feaf924836" providerId="LiveId" clId="{F31953E7-FE5B-453C-B59A-46613B0A3590}" dt="2024-02-19T19:44:58.469" v="3380" actId="26606"/>
          <ac:grpSpMkLst>
            <pc:docMk/>
            <pc:sldMk cId="1756203684" sldId="258"/>
            <ac:grpSpMk id="16" creationId="{93DC754C-7E09-422D-A8BB-AF632E90DFA2}"/>
          </ac:grpSpMkLst>
        </pc:grpChg>
        <pc:grpChg chg="add del">
          <ac:chgData name="Csongor Péter Solti" userId="0c54b5feaf924836" providerId="LiveId" clId="{F31953E7-FE5B-453C-B59A-46613B0A3590}" dt="2024-02-19T19:44:58.469" v="3380" actId="26606"/>
          <ac:grpSpMkLst>
            <pc:docMk/>
            <pc:sldMk cId="1756203684" sldId="258"/>
            <ac:grpSpMk id="28" creationId="{3773FAF5-C452-4455-9411-D6AF5EBD4CA9}"/>
          </ac:grpSpMkLst>
        </pc:grpChg>
        <pc:grpChg chg="add del">
          <ac:chgData name="Csongor Péter Solti" userId="0c54b5feaf924836" providerId="LiveId" clId="{F31953E7-FE5B-453C-B59A-46613B0A3590}" dt="2024-02-19T19:46:39.533" v="3406" actId="26606"/>
          <ac:grpSpMkLst>
            <pc:docMk/>
            <pc:sldMk cId="1756203684" sldId="258"/>
            <ac:grpSpMk id="29" creationId="{0C156BF8-7FF7-440F-BE2B-417DFFE8BFA5}"/>
          </ac:grpSpMkLst>
        </pc:grpChg>
        <pc:grpChg chg="add del">
          <ac:chgData name="Csongor Péter Solti" userId="0c54b5feaf924836" providerId="LiveId" clId="{F31953E7-FE5B-453C-B59A-46613B0A3590}" dt="2024-02-19T19:44:58.909" v="3382" actId="26606"/>
          <ac:grpSpMkLst>
            <pc:docMk/>
            <pc:sldMk cId="1756203684" sldId="258"/>
            <ac:grpSpMk id="42" creationId="{6B67BE95-96EF-433C-9F29-B0732AA6B6AC}"/>
          </ac:grpSpMkLst>
        </pc:grpChg>
        <pc:grpChg chg="add del">
          <ac:chgData name="Csongor Péter Solti" userId="0c54b5feaf924836" providerId="LiveId" clId="{F31953E7-FE5B-453C-B59A-46613B0A3590}" dt="2024-02-19T19:44:58.909" v="3382" actId="26606"/>
          <ac:grpSpMkLst>
            <pc:docMk/>
            <pc:sldMk cId="1756203684" sldId="258"/>
            <ac:grpSpMk id="47" creationId="{D6E8B984-55B9-4A62-A043-997D00F0AE09}"/>
          </ac:grpSpMkLst>
        </pc:grpChg>
        <pc:grpChg chg="add del">
          <ac:chgData name="Csongor Péter Solti" userId="0c54b5feaf924836" providerId="LiveId" clId="{F31953E7-FE5B-453C-B59A-46613B0A3590}" dt="2024-02-19T19:45:19.340" v="3386" actId="26606"/>
          <ac:grpSpMkLst>
            <pc:docMk/>
            <pc:sldMk cId="1756203684" sldId="258"/>
            <ac:grpSpMk id="61" creationId="{11A27B3A-460C-4100-99B5-817F25979F6C}"/>
          </ac:grpSpMkLst>
        </pc:grpChg>
        <pc:grpChg chg="add del">
          <ac:chgData name="Csongor Péter Solti" userId="0c54b5feaf924836" providerId="LiveId" clId="{F31953E7-FE5B-453C-B59A-46613B0A3590}" dt="2024-02-19T19:47:49.665" v="3440" actId="26606"/>
          <ac:grpSpMkLst>
            <pc:docMk/>
            <pc:sldMk cId="1756203684" sldId="258"/>
            <ac:grpSpMk id="155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19:46:42.532" v="3408" actId="26606"/>
          <ac:grpSpMkLst>
            <pc:docMk/>
            <pc:sldMk cId="1756203684" sldId="258"/>
            <ac:grpSpMk id="191" creationId="{773717CC-ECEE-4ABF-BA61-C59F46801775}"/>
          </ac:grpSpMkLst>
        </pc:grpChg>
        <pc:grpChg chg="add del">
          <ac:chgData name="Csongor Péter Solti" userId="0c54b5feaf924836" providerId="LiveId" clId="{F31953E7-FE5B-453C-B59A-46613B0A3590}" dt="2024-02-19T19:46:42.532" v="3408" actId="26606"/>
          <ac:grpSpMkLst>
            <pc:docMk/>
            <pc:sldMk cId="1756203684" sldId="258"/>
            <ac:grpSpMk id="362" creationId="{00E015F5-1A99-4E40-BC3D-7707802996B5}"/>
          </ac:grpSpMkLst>
        </pc:grpChg>
        <pc:grpChg chg="add del">
          <ac:chgData name="Csongor Péter Solti" userId="0c54b5feaf924836" providerId="LiveId" clId="{F31953E7-FE5B-453C-B59A-46613B0A3590}" dt="2024-02-19T19:46:42.532" v="3408" actId="26606"/>
          <ac:grpSpMkLst>
            <pc:docMk/>
            <pc:sldMk cId="1756203684" sldId="258"/>
            <ac:grpSpMk id="367" creationId="{5468B3A9-705E-43C3-A742-0619B0D8F2EE}"/>
          </ac:grpSpMkLst>
        </pc:grpChg>
        <pc:grpChg chg="add del">
          <ac:chgData name="Csongor Péter Solti" userId="0c54b5feaf924836" providerId="LiveId" clId="{F31953E7-FE5B-453C-B59A-46613B0A3590}" dt="2024-02-19T19:46:44.706" v="3410" actId="26606"/>
          <ac:grpSpMkLst>
            <pc:docMk/>
            <pc:sldMk cId="1756203684" sldId="258"/>
            <ac:grpSpMk id="396" creationId="{11A27B3A-460C-4100-99B5-817F25979F6C}"/>
          </ac:grpSpMkLst>
        </pc:grpChg>
        <pc:grpChg chg="add del">
          <ac:chgData name="Csongor Péter Solti" userId="0c54b5feaf924836" providerId="LiveId" clId="{F31953E7-FE5B-453C-B59A-46613B0A3590}" dt="2024-02-19T19:47:49.665" v="3440" actId="26606"/>
          <ac:grpSpMkLst>
            <pc:docMk/>
            <pc:sldMk cId="1756203684" sldId="258"/>
            <ac:grpSpMk id="403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19:47:29.689" v="3415" actId="26606"/>
          <ac:grpSpMkLst>
            <pc:docMk/>
            <pc:sldMk cId="1756203684" sldId="258"/>
            <ac:grpSpMk id="447" creationId="{6B67BE95-96EF-433C-9F29-B0732AA6B6AC}"/>
          </ac:grpSpMkLst>
        </pc:grpChg>
        <pc:grpChg chg="add del">
          <ac:chgData name="Csongor Péter Solti" userId="0c54b5feaf924836" providerId="LiveId" clId="{F31953E7-FE5B-453C-B59A-46613B0A3590}" dt="2024-02-19T19:47:29.689" v="3415" actId="26606"/>
          <ac:grpSpMkLst>
            <pc:docMk/>
            <pc:sldMk cId="1756203684" sldId="258"/>
            <ac:grpSpMk id="455" creationId="{D6E8B984-55B9-4A62-A043-997D00F0AE09}"/>
          </ac:grpSpMkLst>
        </pc:grpChg>
        <pc:grpChg chg="add del">
          <ac:chgData name="Csongor Péter Solti" userId="0c54b5feaf924836" providerId="LiveId" clId="{F31953E7-FE5B-453C-B59A-46613B0A3590}" dt="2024-02-19T19:47:33.009" v="3417" actId="26606"/>
          <ac:grpSpMkLst>
            <pc:docMk/>
            <pc:sldMk cId="1756203684" sldId="258"/>
            <ac:grpSpMk id="471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19:47:33.009" v="3417" actId="26606"/>
          <ac:grpSpMkLst>
            <pc:docMk/>
            <pc:sldMk cId="1756203684" sldId="258"/>
            <ac:grpSpMk id="615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19:47:33.611" v="3419" actId="26606"/>
          <ac:grpSpMkLst>
            <pc:docMk/>
            <pc:sldMk cId="1756203684" sldId="258"/>
            <ac:grpSpMk id="622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19:47:33.611" v="3419" actId="26606"/>
          <ac:grpSpMkLst>
            <pc:docMk/>
            <pc:sldMk cId="1756203684" sldId="258"/>
            <ac:grpSpMk id="767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19:47:36.159" v="3421" actId="26606"/>
          <ac:grpSpMkLst>
            <pc:docMk/>
            <pc:sldMk cId="1756203684" sldId="258"/>
            <ac:grpSpMk id="774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19:47:36.159" v="3421" actId="26606"/>
          <ac:grpSpMkLst>
            <pc:docMk/>
            <pc:sldMk cId="1756203684" sldId="258"/>
            <ac:grpSpMk id="919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19:47:39.922" v="3427" actId="26606"/>
          <ac:grpSpMkLst>
            <pc:docMk/>
            <pc:sldMk cId="1756203684" sldId="258"/>
            <ac:grpSpMk id="936" creationId="{6B67BE95-96EF-433C-9F29-B0732AA6B6AC}"/>
          </ac:grpSpMkLst>
        </pc:grpChg>
        <pc:grpChg chg="add del">
          <ac:chgData name="Csongor Péter Solti" userId="0c54b5feaf924836" providerId="LiveId" clId="{F31953E7-FE5B-453C-B59A-46613B0A3590}" dt="2024-02-19T19:47:39.922" v="3427" actId="26606"/>
          <ac:grpSpMkLst>
            <pc:docMk/>
            <pc:sldMk cId="1756203684" sldId="258"/>
            <ac:grpSpMk id="939" creationId="{D6E8B984-55B9-4A62-A043-997D00F0AE09}"/>
          </ac:grpSpMkLst>
        </pc:grpChg>
        <pc:grpChg chg="add del">
          <ac:chgData name="Csongor Péter Solti" userId="0c54b5feaf924836" providerId="LiveId" clId="{F31953E7-FE5B-453C-B59A-46613B0A3590}" dt="2024-02-19T19:47:40.457" v="3429" actId="26606"/>
          <ac:grpSpMkLst>
            <pc:docMk/>
            <pc:sldMk cId="1756203684" sldId="258"/>
            <ac:grpSpMk id="950" creationId="{0C156BF8-7FF7-440F-BE2B-417DFFE8BFA5}"/>
          </ac:grpSpMkLst>
        </pc:grpChg>
        <pc:grpChg chg="add del">
          <ac:chgData name="Csongor Péter Solti" userId="0c54b5feaf924836" providerId="LiveId" clId="{F31953E7-FE5B-453C-B59A-46613B0A3590}" dt="2024-02-19T19:47:41.081" v="3431" actId="26606"/>
          <ac:grpSpMkLst>
            <pc:docMk/>
            <pc:sldMk cId="1756203684" sldId="258"/>
            <ac:grpSpMk id="960" creationId="{93DC754C-7E09-422D-A8BB-AF632E90DFA2}"/>
          </ac:grpSpMkLst>
        </pc:grpChg>
        <pc:grpChg chg="add del">
          <ac:chgData name="Csongor Péter Solti" userId="0c54b5feaf924836" providerId="LiveId" clId="{F31953E7-FE5B-453C-B59A-46613B0A3590}" dt="2024-02-19T19:47:41.081" v="3431" actId="26606"/>
          <ac:grpSpMkLst>
            <pc:docMk/>
            <pc:sldMk cId="1756203684" sldId="258"/>
            <ac:grpSpMk id="968" creationId="{3773FAF5-C452-4455-9411-D6AF5EBD4CA9}"/>
          </ac:grpSpMkLst>
        </pc:grpChg>
        <pc:grpChg chg="add del">
          <ac:chgData name="Csongor Péter Solti" userId="0c54b5feaf924836" providerId="LiveId" clId="{F31953E7-FE5B-453C-B59A-46613B0A3590}" dt="2024-02-19T19:47:42.403" v="3433" actId="26606"/>
          <ac:grpSpMkLst>
            <pc:docMk/>
            <pc:sldMk cId="1756203684" sldId="258"/>
            <ac:grpSpMk id="976" creationId="{1E8369D0-2C3B-4E27-AC6C-A246AC28CDA1}"/>
          </ac:grpSpMkLst>
        </pc:grpChg>
        <pc:grpChg chg="add del">
          <ac:chgData name="Csongor Péter Solti" userId="0c54b5feaf924836" providerId="LiveId" clId="{F31953E7-FE5B-453C-B59A-46613B0A3590}" dt="2024-02-19T19:47:42.403" v="3433" actId="26606"/>
          <ac:grpSpMkLst>
            <pc:docMk/>
            <pc:sldMk cId="1756203684" sldId="258"/>
            <ac:grpSpMk id="979" creationId="{C6F74901-2A71-43C3-837C-27CCD6B6D636}"/>
          </ac:grpSpMkLst>
        </pc:grpChg>
        <pc:grpChg chg="add del">
          <ac:chgData name="Csongor Péter Solti" userId="0c54b5feaf924836" providerId="LiveId" clId="{F31953E7-FE5B-453C-B59A-46613B0A3590}" dt="2024-02-19T19:47:43.008" v="3435" actId="26606"/>
          <ac:grpSpMkLst>
            <pc:docMk/>
            <pc:sldMk cId="1756203684" sldId="258"/>
            <ac:grpSpMk id="996" creationId="{00E015F5-1A99-4E40-BC3D-7707802996B5}"/>
          </ac:grpSpMkLst>
        </pc:grpChg>
        <pc:grpChg chg="add del">
          <ac:chgData name="Csongor Péter Solti" userId="0c54b5feaf924836" providerId="LiveId" clId="{F31953E7-FE5B-453C-B59A-46613B0A3590}" dt="2024-02-19T19:47:43.008" v="3435" actId="26606"/>
          <ac:grpSpMkLst>
            <pc:docMk/>
            <pc:sldMk cId="1756203684" sldId="258"/>
            <ac:grpSpMk id="1000" creationId="{5468B3A9-705E-43C3-A742-0619B0D8F2EE}"/>
          </ac:grpSpMkLst>
        </pc:grpChg>
        <pc:grpChg chg="add del">
          <ac:chgData name="Csongor Péter Solti" userId="0c54b5feaf924836" providerId="LiveId" clId="{F31953E7-FE5B-453C-B59A-46613B0A3590}" dt="2024-02-19T19:47:43.008" v="3435" actId="26606"/>
          <ac:grpSpMkLst>
            <pc:docMk/>
            <pc:sldMk cId="1756203684" sldId="258"/>
            <ac:grpSpMk id="1009" creationId="{773717CC-ECEE-4ABF-BA61-C59F46801775}"/>
          </ac:grpSpMkLst>
        </pc:grpChg>
        <pc:grpChg chg="add del">
          <ac:chgData name="Csongor Péter Solti" userId="0c54b5feaf924836" providerId="LiveId" clId="{F31953E7-FE5B-453C-B59A-46613B0A3590}" dt="2024-02-19T19:47:48.411" v="3437" actId="26606"/>
          <ac:grpSpMkLst>
            <pc:docMk/>
            <pc:sldMk cId="1756203684" sldId="258"/>
            <ac:grpSpMk id="1019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19:47:48.411" v="3437" actId="26606"/>
          <ac:grpSpMkLst>
            <pc:docMk/>
            <pc:sldMk cId="1756203684" sldId="258"/>
            <ac:grpSpMk id="1160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19:47:49.613" v="3439" actId="26606"/>
          <ac:grpSpMkLst>
            <pc:docMk/>
            <pc:sldMk cId="1756203684" sldId="258"/>
            <ac:grpSpMk id="1168" creationId="{00E015F5-1A99-4E40-BC3D-7707802996B5}"/>
          </ac:grpSpMkLst>
        </pc:grpChg>
        <pc:grpChg chg="add del">
          <ac:chgData name="Csongor Péter Solti" userId="0c54b5feaf924836" providerId="LiveId" clId="{F31953E7-FE5B-453C-B59A-46613B0A3590}" dt="2024-02-19T19:47:49.613" v="3439" actId="26606"/>
          <ac:grpSpMkLst>
            <pc:docMk/>
            <pc:sldMk cId="1756203684" sldId="258"/>
            <ac:grpSpMk id="1173" creationId="{5468B3A9-705E-43C3-A742-0619B0D8F2EE}"/>
          </ac:grpSpMkLst>
        </pc:grpChg>
        <pc:grpChg chg="add del">
          <ac:chgData name="Csongor Péter Solti" userId="0c54b5feaf924836" providerId="LiveId" clId="{F31953E7-FE5B-453C-B59A-46613B0A3590}" dt="2024-02-19T19:47:49.613" v="3439" actId="26606"/>
          <ac:grpSpMkLst>
            <pc:docMk/>
            <pc:sldMk cId="1756203684" sldId="258"/>
            <ac:grpSpMk id="1182" creationId="{773717CC-ECEE-4ABF-BA61-C59F46801775}"/>
          </ac:grpSpMkLst>
        </pc:grpChg>
        <pc:grpChg chg="add">
          <ac:chgData name="Csongor Péter Solti" userId="0c54b5feaf924836" providerId="LiveId" clId="{F31953E7-FE5B-453C-B59A-46613B0A3590}" dt="2024-02-19T19:47:49.665" v="3440" actId="26606"/>
          <ac:grpSpMkLst>
            <pc:docMk/>
            <pc:sldMk cId="1756203684" sldId="258"/>
            <ac:grpSpMk id="1192" creationId="{6A57EACD-61CA-4775-9551-2078FC0BC79D}"/>
          </ac:grpSpMkLst>
        </pc:grpChg>
        <pc:grpChg chg="add">
          <ac:chgData name="Csongor Péter Solti" userId="0c54b5feaf924836" providerId="LiveId" clId="{F31953E7-FE5B-453C-B59A-46613B0A3590}" dt="2024-02-19T19:47:49.665" v="3440" actId="26606"/>
          <ac:grpSpMkLst>
            <pc:docMk/>
            <pc:sldMk cId="1756203684" sldId="258"/>
            <ac:grpSpMk id="1333" creationId="{55A100E1-E66E-4ED2-A56A-F7A819228F2E}"/>
          </ac:grpSpMkLst>
        </pc:grpChg>
        <pc:graphicFrameChg chg="add del">
          <ac:chgData name="Csongor Péter Solti" userId="0c54b5feaf924836" providerId="LiveId" clId="{F31953E7-FE5B-453C-B59A-46613B0A3590}" dt="2024-02-19T19:47:33.009" v="3417" actId="26606"/>
          <ac:graphicFrameMkLst>
            <pc:docMk/>
            <pc:sldMk cId="1756203684" sldId="258"/>
            <ac:graphicFrameMk id="436" creationId="{C71E86F6-555E-89DB-2FC8-E02641D655EB}"/>
          </ac:graphicFrameMkLst>
        </pc:graphicFrameChg>
        <pc:graphicFrameChg chg="add del">
          <ac:chgData name="Csongor Péter Solti" userId="0c54b5feaf924836" providerId="LiveId" clId="{F31953E7-FE5B-453C-B59A-46613B0A3590}" dt="2024-02-19T19:47:33.611" v="3419" actId="26606"/>
          <ac:graphicFrameMkLst>
            <pc:docMk/>
            <pc:sldMk cId="1756203684" sldId="258"/>
            <ac:graphicFrameMk id="766" creationId="{6E4A1A5E-9110-8F15-7796-68326FC3ACEE}"/>
          </ac:graphicFrameMkLst>
        </pc:graphicFrameChg>
        <pc:graphicFrameChg chg="add del">
          <ac:chgData name="Csongor Péter Solti" userId="0c54b5feaf924836" providerId="LiveId" clId="{F31953E7-FE5B-453C-B59A-46613B0A3590}" dt="2024-02-19T19:47:36.159" v="3421" actId="26606"/>
          <ac:graphicFrameMkLst>
            <pc:docMk/>
            <pc:sldMk cId="1756203684" sldId="258"/>
            <ac:graphicFrameMk id="918" creationId="{079D19D7-8CBA-A2B3-36F7-DFB89F127559}"/>
          </ac:graphicFrameMkLst>
        </pc:graphicFrameChg>
        <pc:picChg chg="add del">
          <ac:chgData name="Csongor Péter Solti" userId="0c54b5feaf924836" providerId="LiveId" clId="{F31953E7-FE5B-453C-B59A-46613B0A3590}" dt="2024-02-19T19:44:54.438" v="3378" actId="26606"/>
          <ac:picMkLst>
            <pc:docMk/>
            <pc:sldMk cId="1756203684" sldId="258"/>
            <ac:picMk id="5" creationId="{2084DDD7-9913-84A5-EB41-4F5C1E95D133}"/>
          </ac:picMkLst>
        </pc:picChg>
        <pc:picChg chg="add del">
          <ac:chgData name="Csongor Péter Solti" userId="0c54b5feaf924836" providerId="LiveId" clId="{F31953E7-FE5B-453C-B59A-46613B0A3590}" dt="2024-02-19T19:45:12.686" v="3384" actId="26606"/>
          <ac:picMkLst>
            <pc:docMk/>
            <pc:sldMk cId="1756203684" sldId="258"/>
            <ac:picMk id="56" creationId="{D52864E9-CB1D-68D4-C816-42EAC4CD5ECF}"/>
          </ac:picMkLst>
        </pc:picChg>
        <pc:picChg chg="add mod">
          <ac:chgData name="Csongor Péter Solti" userId="0c54b5feaf924836" providerId="LiveId" clId="{F31953E7-FE5B-453C-B59A-46613B0A3590}" dt="2024-02-19T19:50:13.261" v="3460" actId="14100"/>
          <ac:picMkLst>
            <pc:docMk/>
            <pc:sldMk cId="1756203684" sldId="258"/>
            <ac:picMk id="394" creationId="{805FF049-309A-574D-4EA8-5F6B28186710}"/>
          </ac:picMkLst>
        </pc:picChg>
        <pc:picChg chg="add del">
          <ac:chgData name="Csongor Péter Solti" userId="0c54b5feaf924836" providerId="LiveId" clId="{F31953E7-FE5B-453C-B59A-46613B0A3590}" dt="2024-02-19T19:47:38.200" v="3423" actId="26606"/>
          <ac:picMkLst>
            <pc:docMk/>
            <pc:sldMk cId="1756203684" sldId="258"/>
            <ac:picMk id="925" creationId="{80219B2B-0A57-0092-21C6-68FFC3C1FFA4}"/>
          </ac:picMkLst>
        </pc:picChg>
        <pc:picChg chg="add del">
          <ac:chgData name="Csongor Péter Solti" userId="0c54b5feaf924836" providerId="LiveId" clId="{F31953E7-FE5B-453C-B59A-46613B0A3590}" dt="2024-02-19T19:47:39.184" v="3425" actId="26606"/>
          <ac:picMkLst>
            <pc:docMk/>
            <pc:sldMk cId="1756203684" sldId="258"/>
            <ac:picMk id="928" creationId="{5DA61743-7226-7B62-5B1D-1F072E6DF4E8}"/>
          </ac:picMkLst>
        </pc:picChg>
        <pc:cxnChg chg="add del">
          <ac:chgData name="Csongor Péter Solti" userId="0c54b5feaf924836" providerId="LiveId" clId="{F31953E7-FE5B-453C-B59A-46613B0A3590}" dt="2024-02-19T19:47:39.184" v="3425" actId="26606"/>
          <ac:cxnSpMkLst>
            <pc:docMk/>
            <pc:sldMk cId="1756203684" sldId="258"/>
            <ac:cxnSpMk id="929" creationId="{1503BFE4-729B-D9D0-C17B-501E6AF1127A}"/>
          </ac:cxnSpMkLst>
        </pc:cxnChg>
      </pc:sldChg>
      <pc:sldChg chg="addSp delSp modSp mod ord modTransition setBg">
        <pc:chgData name="Csongor Péter Solti" userId="0c54b5feaf924836" providerId="LiveId" clId="{F31953E7-FE5B-453C-B59A-46613B0A3590}" dt="2024-02-14T22:54:35.310" v="3339"/>
        <pc:sldMkLst>
          <pc:docMk/>
          <pc:sldMk cId="1798592232" sldId="259"/>
        </pc:sldMkLst>
        <pc:spChg chg="mo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2" creationId="{A4417849-C4AD-142C-964C-54C7F337031C}"/>
          </ac:spMkLst>
        </pc:spChg>
        <pc:spChg chg="mo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3" creationId="{3010B18F-D96E-FC30-81E3-62CC7580F8E9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8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10" creationId="{4E0A5C5C-2A95-428E-9F6A-0D29EBD57C9F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12" creationId="{1056F38F-7C4E-461D-8709-7D0024AE1F79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14" creationId="{C7278469-3C3C-49CE-AEEE-E176A4900B78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20" creationId="{4C6598AB-1C17-4D54-951C-A082D94ACB7A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22" creationId="{C83B66D7-137D-4AC1-B172-53D60F08BEB5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24" creationId="{F6B92503-6984-4D15-8B98-8718709B785D}"/>
          </ac:spMkLst>
        </pc:spChg>
        <pc:spChg chg="add del">
          <ac:chgData name="Csongor Péter Solti" userId="0c54b5feaf924836" providerId="LiveId" clId="{F31953E7-FE5B-453C-B59A-46613B0A3590}" dt="2024-02-14T22:53:41.229" v="3319" actId="26606"/>
          <ac:spMkLst>
            <pc:docMk/>
            <pc:sldMk cId="1798592232" sldId="259"/>
            <ac:spMk id="26" creationId="{08DDF938-524E-4C18-A47D-C00627832366}"/>
          </ac:spMkLst>
        </pc:spChg>
        <pc:spChg chg="add del">
          <ac:chgData name="Csongor Péter Solti" userId="0c54b5feaf924836" providerId="LiveId" clId="{F31953E7-FE5B-453C-B59A-46613B0A3590}" dt="2024-02-14T22:53:46.149" v="3321" actId="26606"/>
          <ac:spMkLst>
            <pc:docMk/>
            <pc:sldMk cId="1798592232" sldId="259"/>
            <ac:spMk id="35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4T22:53:46.149" v="3321" actId="26606"/>
          <ac:spMkLst>
            <pc:docMk/>
            <pc:sldMk cId="1798592232" sldId="259"/>
            <ac:spMk id="46" creationId="{EC11F68A-CC71-4196-BBF3-20CDCD75D4E6}"/>
          </ac:spMkLst>
        </pc:spChg>
        <pc:spChg chg="add del">
          <ac:chgData name="Csongor Péter Solti" userId="0c54b5feaf924836" providerId="LiveId" clId="{F31953E7-FE5B-453C-B59A-46613B0A3590}" dt="2024-02-14T22:53:46.149" v="3321" actId="26606"/>
          <ac:spMkLst>
            <pc:docMk/>
            <pc:sldMk cId="1798592232" sldId="259"/>
            <ac:spMk id="47" creationId="{085F9950-F10E-4E64-962B-F70345789875}"/>
          </ac:spMkLst>
        </pc:spChg>
        <pc:spChg chg="add del">
          <ac:chgData name="Csongor Péter Solti" userId="0c54b5feaf924836" providerId="LiveId" clId="{F31953E7-FE5B-453C-B59A-46613B0A3590}" dt="2024-02-14T22:53:46.672" v="3323" actId="26606"/>
          <ac:spMkLst>
            <pc:docMk/>
            <pc:sldMk cId="1798592232" sldId="259"/>
            <ac:spMk id="49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4T22:53:55.712" v="3325" actId="26606"/>
          <ac:spMkLst>
            <pc:docMk/>
            <pc:sldMk cId="1798592232" sldId="259"/>
            <ac:spMk id="53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4T22:53:55.712" v="3325" actId="26606"/>
          <ac:spMkLst>
            <pc:docMk/>
            <pc:sldMk cId="1798592232" sldId="259"/>
            <ac:spMk id="55" creationId="{9DD005C1-8C51-42D6-9BEE-B9B83849743D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57" creationId="{5A0118C5-4F8D-4CF4-BADD-53FEACC6C42A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58" creationId="{4E0A5C5C-2A95-428E-9F6A-0D29EBD57C9F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59" creationId="{1056F38F-7C4E-461D-8709-7D0024AE1F79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60" creationId="{C7278469-3C3C-49CE-AEEE-E176A4900B78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62" creationId="{4C6598AB-1C17-4D54-951C-A082D94ACB7A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63" creationId="{C83B66D7-137D-4AC1-B172-53D60F08BEB5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64" creationId="{F6B92503-6984-4D15-8B98-8718709B785D}"/>
          </ac:spMkLst>
        </pc:spChg>
        <pc:spChg chg="add">
          <ac:chgData name="Csongor Péter Solti" userId="0c54b5feaf924836" providerId="LiveId" clId="{F31953E7-FE5B-453C-B59A-46613B0A3590}" dt="2024-02-14T22:53:55.722" v="3326" actId="26606"/>
          <ac:spMkLst>
            <pc:docMk/>
            <pc:sldMk cId="1798592232" sldId="259"/>
            <ac:spMk id="65" creationId="{08DDF938-524E-4C18-A47D-C00627832366}"/>
          </ac:spMkLst>
        </pc:spChg>
        <pc:grpChg chg="add del">
          <ac:chgData name="Csongor Péter Solti" userId="0c54b5feaf924836" providerId="LiveId" clId="{F31953E7-FE5B-453C-B59A-46613B0A3590}" dt="2024-02-14T22:53:41.229" v="3319" actId="26606"/>
          <ac:grpSpMkLst>
            <pc:docMk/>
            <pc:sldMk cId="1798592232" sldId="259"/>
            <ac:grpSpMk id="16" creationId="{93DC754C-7E09-422D-A8BB-AF632E90DFA2}"/>
          </ac:grpSpMkLst>
        </pc:grpChg>
        <pc:grpChg chg="add del">
          <ac:chgData name="Csongor Péter Solti" userId="0c54b5feaf924836" providerId="LiveId" clId="{F31953E7-FE5B-453C-B59A-46613B0A3590}" dt="2024-02-14T22:53:41.229" v="3319" actId="26606"/>
          <ac:grpSpMkLst>
            <pc:docMk/>
            <pc:sldMk cId="1798592232" sldId="259"/>
            <ac:grpSpMk id="28" creationId="{3773FAF5-C452-4455-9411-D6AF5EBD4CA9}"/>
          </ac:grpSpMkLst>
        </pc:grpChg>
        <pc:grpChg chg="add del">
          <ac:chgData name="Csongor Péter Solti" userId="0c54b5feaf924836" providerId="LiveId" clId="{F31953E7-FE5B-453C-B59A-46613B0A3590}" dt="2024-02-14T22:53:46.149" v="3321" actId="26606"/>
          <ac:grpSpMkLst>
            <pc:docMk/>
            <pc:sldMk cId="1798592232" sldId="259"/>
            <ac:grpSpMk id="36" creationId="{1E8369D0-2C3B-4E27-AC6C-A246AC28CDA1}"/>
          </ac:grpSpMkLst>
        </pc:grpChg>
        <pc:grpChg chg="add del">
          <ac:chgData name="Csongor Péter Solti" userId="0c54b5feaf924836" providerId="LiveId" clId="{F31953E7-FE5B-453C-B59A-46613B0A3590}" dt="2024-02-14T22:53:46.149" v="3321" actId="26606"/>
          <ac:grpSpMkLst>
            <pc:docMk/>
            <pc:sldMk cId="1798592232" sldId="259"/>
            <ac:grpSpMk id="38" creationId="{C6F74901-2A71-43C3-837C-27CCD6B6D636}"/>
          </ac:grpSpMkLst>
        </pc:grpChg>
        <pc:grpChg chg="add">
          <ac:chgData name="Csongor Péter Solti" userId="0c54b5feaf924836" providerId="LiveId" clId="{F31953E7-FE5B-453C-B59A-46613B0A3590}" dt="2024-02-14T22:53:55.722" v="3326" actId="26606"/>
          <ac:grpSpMkLst>
            <pc:docMk/>
            <pc:sldMk cId="1798592232" sldId="259"/>
            <ac:grpSpMk id="61" creationId="{93DC754C-7E09-422D-A8BB-AF632E90DFA2}"/>
          </ac:grpSpMkLst>
        </pc:grpChg>
        <pc:grpChg chg="add">
          <ac:chgData name="Csongor Péter Solti" userId="0c54b5feaf924836" providerId="LiveId" clId="{F31953E7-FE5B-453C-B59A-46613B0A3590}" dt="2024-02-14T22:53:55.722" v="3326" actId="26606"/>
          <ac:grpSpMkLst>
            <pc:docMk/>
            <pc:sldMk cId="1798592232" sldId="259"/>
            <ac:grpSpMk id="66" creationId="{3773FAF5-C452-4455-9411-D6AF5EBD4CA9}"/>
          </ac:grpSpMkLst>
        </pc:grpChg>
        <pc:cxnChg chg="add del">
          <ac:chgData name="Csongor Péter Solti" userId="0c54b5feaf924836" providerId="LiveId" clId="{F31953E7-FE5B-453C-B59A-46613B0A3590}" dt="2024-02-14T22:53:46.672" v="3323" actId="26606"/>
          <ac:cxnSpMkLst>
            <pc:docMk/>
            <pc:sldMk cId="1798592232" sldId="259"/>
            <ac:cxnSpMk id="50" creationId="{067633D1-6EE6-4118-B9F0-B363477BEE7A}"/>
          </ac:cxnSpMkLst>
        </pc:cxnChg>
        <pc:cxnChg chg="add del">
          <ac:chgData name="Csongor Péter Solti" userId="0c54b5feaf924836" providerId="LiveId" clId="{F31953E7-FE5B-453C-B59A-46613B0A3590}" dt="2024-02-14T22:53:46.672" v="3323" actId="26606"/>
          <ac:cxnSpMkLst>
            <pc:docMk/>
            <pc:sldMk cId="1798592232" sldId="259"/>
            <ac:cxnSpMk id="51" creationId="{4AD7FFC6-42A9-49CB-B5E9-B3F6B038331B}"/>
          </ac:cxnSpMkLst>
        </pc:cxnChg>
        <pc:cxnChg chg="add del">
          <ac:chgData name="Csongor Péter Solti" userId="0c54b5feaf924836" providerId="LiveId" clId="{F31953E7-FE5B-453C-B59A-46613B0A3590}" dt="2024-02-14T22:53:55.712" v="3325" actId="26606"/>
          <ac:cxnSpMkLst>
            <pc:docMk/>
            <pc:sldMk cId="1798592232" sldId="259"/>
            <ac:cxnSpMk id="54" creationId="{EE504C98-6397-41C1-A8D8-2D9C4ED307E0}"/>
          </ac:cxnSpMkLst>
        </pc:cxnChg>
      </pc:sldChg>
      <pc:sldChg chg="del">
        <pc:chgData name="Csongor Péter Solti" userId="0c54b5feaf924836" providerId="LiveId" clId="{F31953E7-FE5B-453C-B59A-46613B0A3590}" dt="2024-02-13T20:54:12.351" v="643" actId="2696"/>
        <pc:sldMkLst>
          <pc:docMk/>
          <pc:sldMk cId="3003633867" sldId="260"/>
        </pc:sldMkLst>
      </pc:sldChg>
      <pc:sldChg chg="del">
        <pc:chgData name="Csongor Péter Solti" userId="0c54b5feaf924836" providerId="LiveId" clId="{F31953E7-FE5B-453C-B59A-46613B0A3590}" dt="2024-02-13T20:54:04.003" v="640" actId="2696"/>
        <pc:sldMkLst>
          <pc:docMk/>
          <pc:sldMk cId="1295094820" sldId="261"/>
        </pc:sldMkLst>
      </pc:sldChg>
      <pc:sldChg chg="del">
        <pc:chgData name="Csongor Péter Solti" userId="0c54b5feaf924836" providerId="LiveId" clId="{F31953E7-FE5B-453C-B59A-46613B0A3590}" dt="2024-02-13T20:54:06.461" v="641" actId="2696"/>
        <pc:sldMkLst>
          <pc:docMk/>
          <pc:sldMk cId="598892726" sldId="262"/>
        </pc:sldMkLst>
      </pc:sldChg>
      <pc:sldChg chg="modSp del mod">
        <pc:chgData name="Csongor Péter Solti" userId="0c54b5feaf924836" providerId="LiveId" clId="{F31953E7-FE5B-453C-B59A-46613B0A3590}" dt="2024-02-13T20:54:09.240" v="642" actId="2696"/>
        <pc:sldMkLst>
          <pc:docMk/>
          <pc:sldMk cId="1104841089" sldId="263"/>
        </pc:sldMkLst>
        <pc:spChg chg="mod">
          <ac:chgData name="Csongor Péter Solti" userId="0c54b5feaf924836" providerId="LiveId" clId="{F31953E7-FE5B-453C-B59A-46613B0A3590}" dt="2024-02-11T00:06:23.770" v="8" actId="20577"/>
          <ac:spMkLst>
            <pc:docMk/>
            <pc:sldMk cId="1104841089" sldId="263"/>
            <ac:spMk id="2" creationId="{3F574D79-00B8-21C5-D6F2-B589EF11B43E}"/>
          </ac:spMkLst>
        </pc:spChg>
      </pc:sldChg>
      <pc:sldChg chg="addSp delSp modSp mod modTransition setBg">
        <pc:chgData name="Csongor Péter Solti" userId="0c54b5feaf924836" providerId="LiveId" clId="{F31953E7-FE5B-453C-B59A-46613B0A3590}" dt="2024-02-19T20:37:13.233" v="4492"/>
        <pc:sldMkLst>
          <pc:docMk/>
          <pc:sldMk cId="3725699331" sldId="264"/>
        </pc:sldMkLst>
        <pc:spChg chg="mod">
          <ac:chgData name="Csongor Péter Solti" userId="0c54b5feaf924836" providerId="LiveId" clId="{F31953E7-FE5B-453C-B59A-46613B0A3590}" dt="2024-02-19T20:22:23.579" v="4259" actId="122"/>
          <ac:spMkLst>
            <pc:docMk/>
            <pc:sldMk cId="3725699331" sldId="264"/>
            <ac:spMk id="2" creationId="{3C175106-65EC-977C-D3BE-CC3D7E6320DA}"/>
          </ac:spMkLst>
        </pc:spChg>
        <pc:spChg chg="mod">
          <ac:chgData name="Csongor Péter Solti" userId="0c54b5feaf924836" providerId="LiveId" clId="{F31953E7-FE5B-453C-B59A-46613B0A3590}" dt="2024-02-19T20:00:52.578" v="3560" actId="255"/>
          <ac:spMkLst>
            <pc:docMk/>
            <pc:sldMk cId="3725699331" sldId="264"/>
            <ac:spMk id="3" creationId="{B9167F16-D8CD-C806-0801-5B365438AE09}"/>
          </ac:spMkLst>
        </pc:spChg>
        <pc:spChg chg="add del">
          <ac:chgData name="Csongor Péter Solti" userId="0c54b5feaf924836" providerId="LiveId" clId="{F31953E7-FE5B-453C-B59A-46613B0A3590}" dt="2024-02-19T20:00:03.942" v="3547" actId="26606"/>
          <ac:spMkLst>
            <pc:docMk/>
            <pc:sldMk cId="3725699331" sldId="264"/>
            <ac:spMk id="1028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19:59:30.388" v="3534" actId="26606"/>
          <ac:spMkLst>
            <pc:docMk/>
            <pc:sldMk cId="3725699331" sldId="264"/>
            <ac:spMk id="1031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00:04.504" v="3549" actId="26606"/>
          <ac:spMkLst>
            <pc:docMk/>
            <pc:sldMk cId="3725699331" sldId="264"/>
            <ac:spMk id="1032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19:59:30.388" v="3534" actId="26606"/>
          <ac:spMkLst>
            <pc:docMk/>
            <pc:sldMk cId="3725699331" sldId="264"/>
            <ac:spMk id="1033" creationId="{52D7FCC1-2D52-49CE-A986-EE6E0CA64957}"/>
          </ac:spMkLst>
        </pc:spChg>
        <pc:spChg chg="add del">
          <ac:chgData name="Csongor Péter Solti" userId="0c54b5feaf924836" providerId="LiveId" clId="{F31953E7-FE5B-453C-B59A-46613B0A3590}" dt="2024-02-19T19:59:30.388" v="3534" actId="26606"/>
          <ac:spMkLst>
            <pc:docMk/>
            <pc:sldMk cId="3725699331" sldId="264"/>
            <ac:spMk id="1035" creationId="{28C3CACD-E5A7-4AAC-AE47-75CF7D30FF7C}"/>
          </ac:spMkLst>
        </pc:spChg>
        <pc:spChg chg="add del">
          <ac:chgData name="Csongor Péter Solti" userId="0c54b5feaf924836" providerId="LiveId" clId="{F31953E7-FE5B-453C-B59A-46613B0A3590}" dt="2024-02-19T20:00:06.132" v="3551" actId="26606"/>
          <ac:spMkLst>
            <pc:docMk/>
            <pc:sldMk cId="3725699331" sldId="264"/>
            <ac:spMk id="1038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19:59:35.015" v="3538" actId="26606"/>
          <ac:spMkLst>
            <pc:docMk/>
            <pc:sldMk cId="3725699331" sldId="264"/>
            <ac:spMk id="1039" creationId="{D11AD2AD-0BA0-4DD3-8EEA-84686A0E718C}"/>
          </ac:spMkLst>
        </pc:spChg>
        <pc:spChg chg="add del">
          <ac:chgData name="Csongor Péter Solti" userId="0c54b5feaf924836" providerId="LiveId" clId="{F31953E7-FE5B-453C-B59A-46613B0A3590}" dt="2024-02-19T20:00:07.316" v="3553" actId="26606"/>
          <ac:spMkLst>
            <pc:docMk/>
            <pc:sldMk cId="3725699331" sldId="264"/>
            <ac:spMk id="1044" creationId="{E8A8EAB8-D2FF-444D-B34B-7D32F106AD0E}"/>
          </ac:spMkLst>
        </pc:spChg>
        <pc:spChg chg="add">
          <ac:chgData name="Csongor Péter Solti" userId="0c54b5feaf924836" providerId="LiveId" clId="{F31953E7-FE5B-453C-B59A-46613B0A3590}" dt="2024-02-19T20:00:07.321" v="3554" actId="26606"/>
          <ac:spMkLst>
            <pc:docMk/>
            <pc:sldMk cId="3725699331" sldId="264"/>
            <ac:spMk id="1049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19:59:32.626" v="3536" actId="26606"/>
          <ac:spMkLst>
            <pc:docMk/>
            <pc:sldMk cId="3725699331" sldId="264"/>
            <ac:spMk id="1387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19:59:35.015" v="3538" actId="26606"/>
          <ac:spMkLst>
            <pc:docMk/>
            <pc:sldMk cId="3725699331" sldId="264"/>
            <ac:spMk id="1391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19:59:35.015" v="3538" actId="26606"/>
          <ac:spMkLst>
            <pc:docMk/>
            <pc:sldMk cId="3725699331" sldId="264"/>
            <ac:spMk id="1392" creationId="{3C1D1FA3-6212-4B97-9B1E-C7F81247C2B9}"/>
          </ac:spMkLst>
        </pc:spChg>
        <pc:spChg chg="add del">
          <ac:chgData name="Csongor Péter Solti" userId="0c54b5feaf924836" providerId="LiveId" clId="{F31953E7-FE5B-453C-B59A-46613B0A3590}" dt="2024-02-19T19:59:35.015" v="3538" actId="26606"/>
          <ac:spMkLst>
            <pc:docMk/>
            <pc:sldMk cId="3725699331" sldId="264"/>
            <ac:spMk id="1393" creationId="{11C51958-04D4-4687-95A2-95DCDCF47464}"/>
          </ac:spMkLst>
        </pc:spChg>
        <pc:spChg chg="add del">
          <ac:chgData name="Csongor Péter Solti" userId="0c54b5feaf924836" providerId="LiveId" clId="{F31953E7-FE5B-453C-B59A-46613B0A3590}" dt="2024-02-19T19:59:35.015" v="3538" actId="26606"/>
          <ac:spMkLst>
            <pc:docMk/>
            <pc:sldMk cId="3725699331" sldId="264"/>
            <ac:spMk id="1394" creationId="{79AFCB35-9C04-4524-A0B1-57FF6865D013}"/>
          </ac:spMkLst>
        </pc:spChg>
        <pc:spChg chg="add del">
          <ac:chgData name="Csongor Péter Solti" userId="0c54b5feaf924836" providerId="LiveId" clId="{F31953E7-FE5B-453C-B59A-46613B0A3590}" dt="2024-02-19T19:59:48.746" v="3542" actId="26606"/>
          <ac:spMkLst>
            <pc:docMk/>
            <pc:sldMk cId="3725699331" sldId="264"/>
            <ac:spMk id="1397" creationId="{E8A8EAB8-D2FF-444D-B34B-7D32F106AD0E}"/>
          </ac:spMkLst>
        </pc:spChg>
        <pc:grpChg chg="add del">
          <ac:chgData name="Csongor Péter Solti" userId="0c54b5feaf924836" providerId="LiveId" clId="{F31953E7-FE5B-453C-B59A-46613B0A3590}" dt="2024-02-19T19:59:30.388" v="3534" actId="26606"/>
          <ac:grpSpMkLst>
            <pc:docMk/>
            <pc:sldMk cId="3725699331" sldId="264"/>
            <ac:grpSpMk id="1037" creationId="{3A35C15A-135A-4FD3-BA11-A046CFA3907A}"/>
          </ac:grpSpMkLst>
        </pc:grpChg>
        <pc:grpChg chg="add del">
          <ac:chgData name="Csongor Péter Solti" userId="0c54b5feaf924836" providerId="LiveId" clId="{F31953E7-FE5B-453C-B59A-46613B0A3590}" dt="2024-02-19T19:59:35.015" v="3538" actId="26606"/>
          <ac:grpSpMkLst>
            <pc:docMk/>
            <pc:sldMk cId="3725699331" sldId="264"/>
            <ac:grpSpMk id="1041" creationId="{0C156BF8-7FF7-440F-BE2B-417DFFE8BFA5}"/>
          </ac:grpSpMkLst>
        </pc:grpChg>
        <pc:grpChg chg="add del">
          <ac:chgData name="Csongor Péter Solti" userId="0c54b5feaf924836" providerId="LiveId" clId="{F31953E7-FE5B-453C-B59A-46613B0A3590}" dt="2024-02-19T19:59:30.388" v="3534" actId="26606"/>
          <ac:grpSpMkLst>
            <pc:docMk/>
            <pc:sldMk cId="3725699331" sldId="264"/>
            <ac:grpSpMk id="1045" creationId="{03AF83E4-4DE2-499C-9F36-0279E7E4FBBE}"/>
          </ac:grpSpMkLst>
        </pc:grpChg>
        <pc:picChg chg="add mod">
          <ac:chgData name="Csongor Péter Solti" userId="0c54b5feaf924836" providerId="LiveId" clId="{F31953E7-FE5B-453C-B59A-46613B0A3590}" dt="2024-02-19T20:00:12.836" v="3555" actId="14100"/>
          <ac:picMkLst>
            <pc:docMk/>
            <pc:sldMk cId="3725699331" sldId="264"/>
            <ac:picMk id="1026" creationId="{9F7A9468-25B6-3CD5-612C-A9C3E0107F6F}"/>
          </ac:picMkLst>
        </pc:picChg>
        <pc:cxnChg chg="add del">
          <ac:chgData name="Csongor Péter Solti" userId="0c54b5feaf924836" providerId="LiveId" clId="{F31953E7-FE5B-453C-B59A-46613B0A3590}" dt="2024-02-19T20:00:03.942" v="3547" actId="26606"/>
          <ac:cxnSpMkLst>
            <pc:docMk/>
            <pc:sldMk cId="3725699331" sldId="264"/>
            <ac:cxnSpMk id="1029" creationId="{EE504C98-6397-41C1-A8D8-2D9C4ED307E0}"/>
          </ac:cxnSpMkLst>
        </pc:cxnChg>
        <pc:cxnChg chg="add del">
          <ac:chgData name="Csongor Péter Solti" userId="0c54b5feaf924836" providerId="LiveId" clId="{F31953E7-FE5B-453C-B59A-46613B0A3590}" dt="2024-02-19T20:00:03.942" v="3547" actId="26606"/>
          <ac:cxnSpMkLst>
            <pc:docMk/>
            <pc:sldMk cId="3725699331" sldId="264"/>
            <ac:cxnSpMk id="1030" creationId="{B7188D9B-1674-419B-A379-D1632A7EC3A2}"/>
          </ac:cxnSpMkLst>
        </pc:cxnChg>
        <pc:cxnChg chg="add del">
          <ac:chgData name="Csongor Péter Solti" userId="0c54b5feaf924836" providerId="LiveId" clId="{F31953E7-FE5B-453C-B59A-46613B0A3590}" dt="2024-02-19T20:00:04.504" v="3549" actId="26606"/>
          <ac:cxnSpMkLst>
            <pc:docMk/>
            <pc:sldMk cId="3725699331" sldId="264"/>
            <ac:cxnSpMk id="1034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20:00:04.504" v="3549" actId="26606"/>
          <ac:cxnSpMkLst>
            <pc:docMk/>
            <pc:sldMk cId="3725699331" sldId="264"/>
            <ac:cxnSpMk id="1036" creationId="{F11AD06B-AB20-4097-8606-5DA00DBACE88}"/>
          </ac:cxnSpMkLst>
        </pc:cxnChg>
        <pc:cxnChg chg="add del">
          <ac:chgData name="Csongor Péter Solti" userId="0c54b5feaf924836" providerId="LiveId" clId="{F31953E7-FE5B-453C-B59A-46613B0A3590}" dt="2024-02-19T20:00:06.132" v="3551" actId="26606"/>
          <ac:cxnSpMkLst>
            <pc:docMk/>
            <pc:sldMk cId="3725699331" sldId="264"/>
            <ac:cxnSpMk id="1040" creationId="{EE504C98-6397-41C1-A8D8-2D9C4ED307E0}"/>
          </ac:cxnSpMkLst>
        </pc:cxnChg>
        <pc:cxnChg chg="add del">
          <ac:chgData name="Csongor Péter Solti" userId="0c54b5feaf924836" providerId="LiveId" clId="{F31953E7-FE5B-453C-B59A-46613B0A3590}" dt="2024-02-19T20:00:06.132" v="3551" actId="26606"/>
          <ac:cxnSpMkLst>
            <pc:docMk/>
            <pc:sldMk cId="3725699331" sldId="264"/>
            <ac:cxnSpMk id="1042" creationId="{B7188D9B-1674-419B-A379-D1632A7EC3A2}"/>
          </ac:cxnSpMkLst>
        </pc:cxnChg>
        <pc:cxnChg chg="add del">
          <ac:chgData name="Csongor Péter Solti" userId="0c54b5feaf924836" providerId="LiveId" clId="{F31953E7-FE5B-453C-B59A-46613B0A3590}" dt="2024-02-19T20:00:07.316" v="3553" actId="26606"/>
          <ac:cxnSpMkLst>
            <pc:docMk/>
            <pc:sldMk cId="3725699331" sldId="264"/>
            <ac:cxnSpMk id="1046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20:00:07.316" v="3553" actId="26606"/>
          <ac:cxnSpMkLst>
            <pc:docMk/>
            <pc:sldMk cId="3725699331" sldId="264"/>
            <ac:cxnSpMk id="1047" creationId="{F11AD06B-AB20-4097-8606-5DA00DBACE88}"/>
          </ac:cxnSpMkLst>
        </pc:cxnChg>
        <pc:cxnChg chg="add">
          <ac:chgData name="Csongor Péter Solti" userId="0c54b5feaf924836" providerId="LiveId" clId="{F31953E7-FE5B-453C-B59A-46613B0A3590}" dt="2024-02-19T20:00:07.321" v="3554" actId="26606"/>
          <ac:cxnSpMkLst>
            <pc:docMk/>
            <pc:sldMk cId="3725699331" sldId="264"/>
            <ac:cxnSpMk id="1050" creationId="{EE504C98-6397-41C1-A8D8-2D9C4ED307E0}"/>
          </ac:cxnSpMkLst>
        </pc:cxnChg>
        <pc:cxnChg chg="add">
          <ac:chgData name="Csongor Péter Solti" userId="0c54b5feaf924836" providerId="LiveId" clId="{F31953E7-FE5B-453C-B59A-46613B0A3590}" dt="2024-02-19T20:00:07.321" v="3554" actId="26606"/>
          <ac:cxnSpMkLst>
            <pc:docMk/>
            <pc:sldMk cId="3725699331" sldId="264"/>
            <ac:cxnSpMk id="1051" creationId="{B7188D9B-1674-419B-A379-D1632A7EC3A2}"/>
          </ac:cxnSpMkLst>
        </pc:cxnChg>
        <pc:cxnChg chg="add del">
          <ac:chgData name="Csongor Péter Solti" userId="0c54b5feaf924836" providerId="LiveId" clId="{F31953E7-FE5B-453C-B59A-46613B0A3590}" dt="2024-02-19T19:59:32.626" v="3536" actId="26606"/>
          <ac:cxnSpMkLst>
            <pc:docMk/>
            <pc:sldMk cId="3725699331" sldId="264"/>
            <ac:cxnSpMk id="1388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19:59:32.626" v="3536" actId="26606"/>
          <ac:cxnSpMkLst>
            <pc:docMk/>
            <pc:sldMk cId="3725699331" sldId="264"/>
            <ac:cxnSpMk id="1389" creationId="{F11AD06B-AB20-4097-8606-5DA00DBACE88}"/>
          </ac:cxnSpMkLst>
        </pc:cxnChg>
        <pc:cxnChg chg="add del">
          <ac:chgData name="Csongor Péter Solti" userId="0c54b5feaf924836" providerId="LiveId" clId="{F31953E7-FE5B-453C-B59A-46613B0A3590}" dt="2024-02-19T19:59:48.746" v="3542" actId="26606"/>
          <ac:cxnSpMkLst>
            <pc:docMk/>
            <pc:sldMk cId="3725699331" sldId="264"/>
            <ac:cxnSpMk id="1398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19:59:48.746" v="3542" actId="26606"/>
          <ac:cxnSpMkLst>
            <pc:docMk/>
            <pc:sldMk cId="3725699331" sldId="264"/>
            <ac:cxnSpMk id="1399" creationId="{F11AD06B-AB20-4097-8606-5DA00DBACE88}"/>
          </ac:cxnSpMkLst>
        </pc:cxnChg>
      </pc:sldChg>
      <pc:sldChg chg="addSp delSp modSp mod modTransition setBg">
        <pc:chgData name="Csongor Péter Solti" userId="0c54b5feaf924836" providerId="LiveId" clId="{F31953E7-FE5B-453C-B59A-46613B0A3590}" dt="2024-02-19T20:37:47.132" v="4504"/>
        <pc:sldMkLst>
          <pc:docMk/>
          <pc:sldMk cId="3572571202" sldId="265"/>
        </pc:sldMkLst>
        <pc:spChg chg="mod">
          <ac:chgData name="Csongor Péter Solti" userId="0c54b5feaf924836" providerId="LiveId" clId="{F31953E7-FE5B-453C-B59A-46613B0A3590}" dt="2024-02-19T20:22:16.490" v="4258" actId="122"/>
          <ac:spMkLst>
            <pc:docMk/>
            <pc:sldMk cId="3572571202" sldId="265"/>
            <ac:spMk id="2" creationId="{CB43A9C7-1F25-049B-6D1D-4007C14433C1}"/>
          </ac:spMkLst>
        </pc:spChg>
        <pc:spChg chg="mod ord">
          <ac:chgData name="Csongor Péter Solti" userId="0c54b5feaf924836" providerId="LiveId" clId="{F31953E7-FE5B-453C-B59A-46613B0A3590}" dt="2024-02-19T20:22:09.519" v="4257" actId="14100"/>
          <ac:spMkLst>
            <pc:docMk/>
            <pc:sldMk cId="3572571202" sldId="265"/>
            <ac:spMk id="3" creationId="{7C69732C-4269-3965-8F90-43F22705C7F9}"/>
          </ac:spMkLst>
        </pc:spChg>
        <pc:spChg chg="add del">
          <ac:chgData name="Csongor Péter Solti" userId="0c54b5feaf924836" providerId="LiveId" clId="{F31953E7-FE5B-453C-B59A-46613B0A3590}" dt="2024-02-19T20:21:45.352" v="4252" actId="26606"/>
          <ac:spMkLst>
            <pc:docMk/>
            <pc:sldMk cId="3572571202" sldId="265"/>
            <ac:spMk id="3078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20:45.800" v="4235" actId="26606"/>
          <ac:spMkLst>
            <pc:docMk/>
            <pc:sldMk cId="3572571202" sldId="265"/>
            <ac:spMk id="3079" creationId="{1A9F7B4E-B03D-4F64-BE33-00D074458D45}"/>
          </ac:spMkLst>
        </pc:spChg>
        <pc:spChg chg="add del">
          <ac:chgData name="Csongor Péter Solti" userId="0c54b5feaf924836" providerId="LiveId" clId="{F31953E7-FE5B-453C-B59A-46613B0A3590}" dt="2024-02-19T20:20:45.800" v="4235" actId="26606"/>
          <ac:spMkLst>
            <pc:docMk/>
            <pc:sldMk cId="3572571202" sldId="265"/>
            <ac:spMk id="3081" creationId="{7E2BE7F7-CA89-4002-ACCE-A478AEA24F5E}"/>
          </ac:spMkLst>
        </pc:spChg>
        <pc:spChg chg="add del">
          <ac:chgData name="Csongor Péter Solti" userId="0c54b5feaf924836" providerId="LiveId" clId="{F31953E7-FE5B-453C-B59A-46613B0A3590}" dt="2024-02-19T20:21:45.352" v="4252" actId="26606"/>
          <ac:spMkLst>
            <pc:docMk/>
            <pc:sldMk cId="3572571202" sldId="265"/>
            <ac:spMk id="3083" creationId="{52D7FCC1-2D52-49CE-A986-EE6E0CA64957}"/>
          </ac:spMkLst>
        </pc:spChg>
        <pc:spChg chg="add del">
          <ac:chgData name="Csongor Péter Solti" userId="0c54b5feaf924836" providerId="LiveId" clId="{F31953E7-FE5B-453C-B59A-46613B0A3590}" dt="2024-02-19T20:21:45.352" v="4252" actId="26606"/>
          <ac:spMkLst>
            <pc:docMk/>
            <pc:sldMk cId="3572571202" sldId="265"/>
            <ac:spMk id="3085" creationId="{28C3CACD-E5A7-4AAC-AE47-75CF7D30FF7C}"/>
          </ac:spMkLst>
        </pc:spChg>
        <pc:spChg chg="add del">
          <ac:chgData name="Csongor Péter Solti" userId="0c54b5feaf924836" providerId="LiveId" clId="{F31953E7-FE5B-453C-B59A-46613B0A3590}" dt="2024-02-19T20:21:43.597" v="4249" actId="26606"/>
          <ac:spMkLst>
            <pc:docMk/>
            <pc:sldMk cId="3572571202" sldId="265"/>
            <ac:spMk id="3440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21:45.173" v="4251" actId="26606"/>
          <ac:spMkLst>
            <pc:docMk/>
            <pc:sldMk cId="3572571202" sldId="265"/>
            <ac:spMk id="3448" creationId="{77EF10EC-D135-4F55-A642-AFA283DD9640}"/>
          </ac:spMkLst>
        </pc:spChg>
        <pc:spChg chg="add del">
          <ac:chgData name="Csongor Péter Solti" userId="0c54b5feaf924836" providerId="LiveId" clId="{F31953E7-FE5B-453C-B59A-46613B0A3590}" dt="2024-02-19T20:21:45.173" v="4251" actId="26606"/>
          <ac:spMkLst>
            <pc:docMk/>
            <pc:sldMk cId="3572571202" sldId="265"/>
            <ac:spMk id="3784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21:45.173" v="4251" actId="26606"/>
          <ac:spMkLst>
            <pc:docMk/>
            <pc:sldMk cId="3572571202" sldId="265"/>
            <ac:spMk id="3788" creationId="{D9FE21DE-050D-4E27-A007-AAE4EF8427F1}"/>
          </ac:spMkLst>
        </pc:spChg>
        <pc:spChg chg="add">
          <ac:chgData name="Csongor Péter Solti" userId="0c54b5feaf924836" providerId="LiveId" clId="{F31953E7-FE5B-453C-B59A-46613B0A3590}" dt="2024-02-19T20:21:45.352" v="4252" actId="26606"/>
          <ac:spMkLst>
            <pc:docMk/>
            <pc:sldMk cId="3572571202" sldId="265"/>
            <ac:spMk id="3801" creationId="{5A0118C5-4F8D-4CF4-BADD-53FEACC6C42A}"/>
          </ac:spMkLst>
        </pc:spChg>
        <pc:grpChg chg="add del">
          <ac:chgData name="Csongor Péter Solti" userId="0c54b5feaf924836" providerId="LiveId" clId="{F31953E7-FE5B-453C-B59A-46613B0A3590}" dt="2024-02-19T20:21:45.352" v="4252" actId="26606"/>
          <ac:grpSpMkLst>
            <pc:docMk/>
            <pc:sldMk cId="3572571202" sldId="265"/>
            <ac:grpSpMk id="3087" creationId="{3A35C15A-135A-4FD3-BA11-A046CFA3907A}"/>
          </ac:grpSpMkLst>
        </pc:grpChg>
        <pc:grpChg chg="add del">
          <ac:chgData name="Csongor Péter Solti" userId="0c54b5feaf924836" providerId="LiveId" clId="{F31953E7-FE5B-453C-B59A-46613B0A3590}" dt="2024-02-19T20:21:45.352" v="4252" actId="26606"/>
          <ac:grpSpMkLst>
            <pc:docMk/>
            <pc:sldMk cId="3572571202" sldId="265"/>
            <ac:grpSpMk id="3095" creationId="{03AF83E4-4DE2-499C-9F36-0279E7E4FBBE}"/>
          </ac:grpSpMkLst>
        </pc:grpChg>
        <pc:grpChg chg="add del">
          <ac:chgData name="Csongor Péter Solti" userId="0c54b5feaf924836" providerId="LiveId" clId="{F31953E7-FE5B-453C-B59A-46613B0A3590}" dt="2024-02-19T20:21:43.597" v="4249" actId="26606"/>
          <ac:grpSpMkLst>
            <pc:docMk/>
            <pc:sldMk cId="3572571202" sldId="265"/>
            <ac:grpSpMk id="3442" creationId="{268C940D-4516-4630-B49F-65C1A82FEA0C}"/>
          </ac:grpSpMkLst>
        </pc:grpChg>
        <pc:grpChg chg="add del">
          <ac:chgData name="Csongor Péter Solti" userId="0c54b5feaf924836" providerId="LiveId" clId="{F31953E7-FE5B-453C-B59A-46613B0A3590}" dt="2024-02-19T20:21:43.597" v="4249" actId="26606"/>
          <ac:grpSpMkLst>
            <pc:docMk/>
            <pc:sldMk cId="3572571202" sldId="265"/>
            <ac:grpSpMk id="3446" creationId="{C93F2521-5FCA-4EE4-ADB9-C71AB81B8875}"/>
          </ac:grpSpMkLst>
        </pc:grpChg>
        <pc:grpChg chg="add del">
          <ac:chgData name="Csongor Péter Solti" userId="0c54b5feaf924836" providerId="LiveId" clId="{F31953E7-FE5B-453C-B59A-46613B0A3590}" dt="2024-02-19T20:21:43.597" v="4249" actId="26606"/>
          <ac:grpSpMkLst>
            <pc:docMk/>
            <pc:sldMk cId="3572571202" sldId="265"/>
            <ac:grpSpMk id="3454" creationId="{2B7E220D-70BE-46E1-87EA-9239C10828D4}"/>
          </ac:grpSpMkLst>
        </pc:grpChg>
        <pc:grpChg chg="add del">
          <ac:chgData name="Csongor Péter Solti" userId="0c54b5feaf924836" providerId="LiveId" clId="{F31953E7-FE5B-453C-B59A-46613B0A3590}" dt="2024-02-19T20:21:45.173" v="4251" actId="26606"/>
          <ac:grpSpMkLst>
            <pc:docMk/>
            <pc:sldMk cId="3572571202" sldId="265"/>
            <ac:grpSpMk id="3785" creationId="{35C37387-FC74-4DFB-841A-B7688148CD05}"/>
          </ac:grpSpMkLst>
        </pc:grpChg>
        <pc:grpChg chg="add del">
          <ac:chgData name="Csongor Péter Solti" userId="0c54b5feaf924836" providerId="LiveId" clId="{F31953E7-FE5B-453C-B59A-46613B0A3590}" dt="2024-02-19T20:21:45.173" v="4251" actId="26606"/>
          <ac:grpSpMkLst>
            <pc:docMk/>
            <pc:sldMk cId="3572571202" sldId="265"/>
            <ac:grpSpMk id="3789" creationId="{8546F01E-28C6-4D97-ACC0-50485CD546E4}"/>
          </ac:grpSpMkLst>
        </pc:grpChg>
        <pc:grpChg chg="add">
          <ac:chgData name="Csongor Péter Solti" userId="0c54b5feaf924836" providerId="LiveId" clId="{F31953E7-FE5B-453C-B59A-46613B0A3590}" dt="2024-02-19T20:21:45.352" v="4252" actId="26606"/>
          <ac:grpSpMkLst>
            <pc:docMk/>
            <pc:sldMk cId="3572571202" sldId="265"/>
            <ac:grpSpMk id="3802" creationId="{268C940D-4516-4630-B49F-65C1A82FEA0C}"/>
          </ac:grpSpMkLst>
        </pc:grpChg>
        <pc:grpChg chg="add">
          <ac:chgData name="Csongor Péter Solti" userId="0c54b5feaf924836" providerId="LiveId" clId="{F31953E7-FE5B-453C-B59A-46613B0A3590}" dt="2024-02-19T20:21:45.352" v="4252" actId="26606"/>
          <ac:grpSpMkLst>
            <pc:docMk/>
            <pc:sldMk cId="3572571202" sldId="265"/>
            <ac:grpSpMk id="3803" creationId="{C93F2521-5FCA-4EE4-ADB9-C71AB81B8875}"/>
          </ac:grpSpMkLst>
        </pc:grpChg>
        <pc:grpChg chg="add">
          <ac:chgData name="Csongor Péter Solti" userId="0c54b5feaf924836" providerId="LiveId" clId="{F31953E7-FE5B-453C-B59A-46613B0A3590}" dt="2024-02-19T20:21:45.352" v="4252" actId="26606"/>
          <ac:grpSpMkLst>
            <pc:docMk/>
            <pc:sldMk cId="3572571202" sldId="265"/>
            <ac:grpSpMk id="3805" creationId="{2B7E220D-70BE-46E1-87EA-9239C10828D4}"/>
          </ac:grpSpMkLst>
        </pc:grpChg>
        <pc:picChg chg="add del mod ord">
          <ac:chgData name="Csongor Péter Solti" userId="0c54b5feaf924836" providerId="LiveId" clId="{F31953E7-FE5B-453C-B59A-46613B0A3590}" dt="2024-02-19T20:20:46.815" v="4236"/>
          <ac:picMkLst>
            <pc:docMk/>
            <pc:sldMk cId="3572571202" sldId="265"/>
            <ac:picMk id="3074" creationId="{2F2DB1CA-3DA3-DC49-C93E-07F7F3C9D922}"/>
          </ac:picMkLst>
        </pc:picChg>
        <pc:picChg chg="add mod">
          <ac:chgData name="Csongor Péter Solti" userId="0c54b5feaf924836" providerId="LiveId" clId="{F31953E7-FE5B-453C-B59A-46613B0A3590}" dt="2024-02-19T20:21:45.352" v="4252" actId="26606"/>
          <ac:picMkLst>
            <pc:docMk/>
            <pc:sldMk cId="3572571202" sldId="265"/>
            <ac:picMk id="3076" creationId="{05985372-1DBE-8D05-42F1-20870CFDA024}"/>
          </ac:picMkLst>
        </pc:picChg>
      </pc:sldChg>
      <pc:sldChg chg="addSp delSp modSp new mod modTransition setBg">
        <pc:chgData name="Csongor Péter Solti" userId="0c54b5feaf924836" providerId="LiveId" clId="{F31953E7-FE5B-453C-B59A-46613B0A3590}" dt="2024-02-19T20:37:55.328" v="4507"/>
        <pc:sldMkLst>
          <pc:docMk/>
          <pc:sldMk cId="60978573" sldId="266"/>
        </pc:sldMkLst>
        <pc:spChg chg="mod">
          <ac:chgData name="Csongor Péter Solti" userId="0c54b5feaf924836" providerId="LiveId" clId="{F31953E7-FE5B-453C-B59A-46613B0A3590}" dt="2024-02-19T20:33:02.748" v="4375" actId="255"/>
          <ac:spMkLst>
            <pc:docMk/>
            <pc:sldMk cId="60978573" sldId="266"/>
            <ac:spMk id="2" creationId="{848A7264-8AF6-4DC1-3ACC-C41281B53E6B}"/>
          </ac:spMkLst>
        </pc:spChg>
        <pc:spChg chg="mod ord">
          <ac:chgData name="Csongor Péter Solti" userId="0c54b5feaf924836" providerId="LiveId" clId="{F31953E7-FE5B-453C-B59A-46613B0A3590}" dt="2024-02-19T20:32:53.789" v="4374" actId="255"/>
          <ac:spMkLst>
            <pc:docMk/>
            <pc:sldMk cId="60978573" sldId="266"/>
            <ac:spMk id="3" creationId="{35D46C9A-D3F8-E969-36EB-6E7B910ACC75}"/>
          </ac:spMkLst>
        </pc:spChg>
        <pc:spChg chg="add del">
          <ac:chgData name="Csongor Péter Solti" userId="0c54b5feaf924836" providerId="LiveId" clId="{F31953E7-FE5B-453C-B59A-46613B0A3590}" dt="2024-02-19T20:32:03.388" v="4359" actId="26606"/>
          <ac:spMkLst>
            <pc:docMk/>
            <pc:sldMk cId="60978573" sldId="266"/>
            <ac:spMk id="4103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20:32:04.359" v="4361" actId="26606"/>
          <ac:spMkLst>
            <pc:docMk/>
            <pc:sldMk cId="60978573" sldId="266"/>
            <ac:spMk id="4115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3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4" creationId="{F98F79A4-A6C7-4101-B1E9-27E05CB7CFA0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5" creationId="{79AFCB35-9C04-4524-A0B1-57FF6865D013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6" creationId="{D11AD2AD-0BA0-4DD3-8EEA-84686A0E718C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7" creationId="{83C8019B-3985-409B-9B87-494B974EE9A2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8" creationId="{9E5C5460-229E-46C8-A712-CC317985420F}"/>
          </ac:spMkLst>
        </pc:spChg>
        <pc:spChg chg="add del">
          <ac:chgData name="Csongor Péter Solti" userId="0c54b5feaf924836" providerId="LiveId" clId="{F31953E7-FE5B-453C-B59A-46613B0A3590}" dt="2024-02-19T20:32:06.342" v="4363" actId="26606"/>
          <ac:spMkLst>
            <pc:docMk/>
            <pc:sldMk cId="60978573" sldId="266"/>
            <ac:spMk id="4129" creationId="{B85A4DB3-61AA-49A1-85A9-B3397CD519AB}"/>
          </ac:spMkLst>
        </pc:spChg>
        <pc:spChg chg="add del">
          <ac:chgData name="Csongor Péter Solti" userId="0c54b5feaf924836" providerId="LiveId" clId="{F31953E7-FE5B-453C-B59A-46613B0A3590}" dt="2024-02-19T20:32:07.587" v="4365" actId="26606"/>
          <ac:spMkLst>
            <pc:docMk/>
            <pc:sldMk cId="60978573" sldId="266"/>
            <ac:spMk id="4132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20:32:24.900" v="4369" actId="26606"/>
          <ac:spMkLst>
            <pc:docMk/>
            <pc:sldMk cId="60978573" sldId="266"/>
            <ac:spMk id="4136" creationId="{E8A8EAB8-D2FF-444D-B34B-7D32F106AD0E}"/>
          </ac:spMkLst>
        </pc:spChg>
        <pc:spChg chg="add">
          <ac:chgData name="Csongor Péter Solti" userId="0c54b5feaf924836" providerId="LiveId" clId="{F31953E7-FE5B-453C-B59A-46613B0A3590}" dt="2024-02-19T20:32:24.900" v="4369" actId="26606"/>
          <ac:spMkLst>
            <pc:docMk/>
            <pc:sldMk cId="60978573" sldId="266"/>
            <ac:spMk id="4143" creationId="{A7AE9375-4664-4DB2-922D-2782A6E439AC}"/>
          </ac:spMkLst>
        </pc:spChg>
        <pc:grpChg chg="add del">
          <ac:chgData name="Csongor Péter Solti" userId="0c54b5feaf924836" providerId="LiveId" clId="{F31953E7-FE5B-453C-B59A-46613B0A3590}" dt="2024-02-19T20:32:04.359" v="4361" actId="26606"/>
          <ac:grpSpMkLst>
            <pc:docMk/>
            <pc:sldMk cId="60978573" sldId="266"/>
            <ac:grpSpMk id="4109" creationId="{582A903B-6B78-4F0A-B7C9-3D80499020B8}"/>
          </ac:grpSpMkLst>
        </pc:grpChg>
        <pc:grpChg chg="add del">
          <ac:chgData name="Csongor Péter Solti" userId="0c54b5feaf924836" providerId="LiveId" clId="{F31953E7-FE5B-453C-B59A-46613B0A3590}" dt="2024-02-19T20:32:04.359" v="4361" actId="26606"/>
          <ac:grpSpMkLst>
            <pc:docMk/>
            <pc:sldMk cId="60978573" sldId="266"/>
            <ac:grpSpMk id="4116" creationId="{B894EFA8-F425-4D19-A94B-445388B31E20}"/>
          </ac:grpSpMkLst>
        </pc:grpChg>
        <pc:grpChg chg="add del">
          <ac:chgData name="Csongor Péter Solti" userId="0c54b5feaf924836" providerId="LiveId" clId="{F31953E7-FE5B-453C-B59A-46613B0A3590}" dt="2024-02-19T20:32:06.342" v="4363" actId="26606"/>
          <ac:grpSpMkLst>
            <pc:docMk/>
            <pc:sldMk cId="60978573" sldId="266"/>
            <ac:grpSpMk id="4130" creationId="{0C156BF8-7FF7-440F-BE2B-417DFFE8BFA5}"/>
          </ac:grpSpMkLst>
        </pc:grpChg>
        <pc:picChg chg="add mod">
          <ac:chgData name="Csongor Péter Solti" userId="0c54b5feaf924836" providerId="LiveId" clId="{F31953E7-FE5B-453C-B59A-46613B0A3590}" dt="2024-02-19T20:32:32.813" v="4370" actId="1076"/>
          <ac:picMkLst>
            <pc:docMk/>
            <pc:sldMk cId="60978573" sldId="266"/>
            <ac:picMk id="4098" creationId="{B5662B9D-9752-EDB5-5B17-7B3D4C2C0C2C}"/>
          </ac:picMkLst>
        </pc:picChg>
        <pc:cxnChg chg="add del">
          <ac:chgData name="Csongor Péter Solti" userId="0c54b5feaf924836" providerId="LiveId" clId="{F31953E7-FE5B-453C-B59A-46613B0A3590}" dt="2024-02-19T20:32:03.388" v="4359" actId="26606"/>
          <ac:cxnSpMkLst>
            <pc:docMk/>
            <pc:sldMk cId="60978573" sldId="266"/>
            <ac:cxnSpMk id="4105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20:32:03.388" v="4359" actId="26606"/>
          <ac:cxnSpMkLst>
            <pc:docMk/>
            <pc:sldMk cId="60978573" sldId="266"/>
            <ac:cxnSpMk id="4107" creationId="{F11AD06B-AB20-4097-8606-5DA00DBACE88}"/>
          </ac:cxnSpMkLst>
        </pc:cxnChg>
        <pc:cxnChg chg="add del">
          <ac:chgData name="Csongor Péter Solti" userId="0c54b5feaf924836" providerId="LiveId" clId="{F31953E7-FE5B-453C-B59A-46613B0A3590}" dt="2024-02-19T20:32:07.587" v="4365" actId="26606"/>
          <ac:cxnSpMkLst>
            <pc:docMk/>
            <pc:sldMk cId="60978573" sldId="266"/>
            <ac:cxnSpMk id="4133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20:32:07.587" v="4365" actId="26606"/>
          <ac:cxnSpMkLst>
            <pc:docMk/>
            <pc:sldMk cId="60978573" sldId="266"/>
            <ac:cxnSpMk id="4134" creationId="{F11AD06B-AB20-4097-8606-5DA00DBACE88}"/>
          </ac:cxnSpMkLst>
        </pc:cxnChg>
        <pc:cxnChg chg="add del">
          <ac:chgData name="Csongor Péter Solti" userId="0c54b5feaf924836" providerId="LiveId" clId="{F31953E7-FE5B-453C-B59A-46613B0A3590}" dt="2024-02-19T20:32:24.900" v="4369" actId="26606"/>
          <ac:cxnSpMkLst>
            <pc:docMk/>
            <pc:sldMk cId="60978573" sldId="266"/>
            <ac:cxnSpMk id="4137" creationId="{EEA38897-7BA3-4408-8083-3235339C4A60}"/>
          </ac:cxnSpMkLst>
        </pc:cxnChg>
        <pc:cxnChg chg="add del">
          <ac:chgData name="Csongor Péter Solti" userId="0c54b5feaf924836" providerId="LiveId" clId="{F31953E7-FE5B-453C-B59A-46613B0A3590}" dt="2024-02-19T20:32:24.900" v="4369" actId="26606"/>
          <ac:cxnSpMkLst>
            <pc:docMk/>
            <pc:sldMk cId="60978573" sldId="266"/>
            <ac:cxnSpMk id="4138" creationId="{F11AD06B-AB20-4097-8606-5DA00DBACE88}"/>
          </ac:cxnSpMkLst>
        </pc:cxnChg>
        <pc:cxnChg chg="add">
          <ac:chgData name="Csongor Péter Solti" userId="0c54b5feaf924836" providerId="LiveId" clId="{F31953E7-FE5B-453C-B59A-46613B0A3590}" dt="2024-02-19T20:32:24.900" v="4369" actId="26606"/>
          <ac:cxnSpMkLst>
            <pc:docMk/>
            <pc:sldMk cId="60978573" sldId="266"/>
            <ac:cxnSpMk id="4145" creationId="{EE504C98-6397-41C1-A8D8-2D9C4ED307E0}"/>
          </ac:cxnSpMkLst>
        </pc:cxnChg>
        <pc:cxnChg chg="add">
          <ac:chgData name="Csongor Péter Solti" userId="0c54b5feaf924836" providerId="LiveId" clId="{F31953E7-FE5B-453C-B59A-46613B0A3590}" dt="2024-02-19T20:32:24.900" v="4369" actId="26606"/>
          <ac:cxnSpMkLst>
            <pc:docMk/>
            <pc:sldMk cId="60978573" sldId="266"/>
            <ac:cxnSpMk id="4147" creationId="{B7188D9B-1674-419B-A379-D1632A7EC3A2}"/>
          </ac:cxnSpMkLst>
        </pc:cxnChg>
      </pc:sldChg>
      <pc:sldChg chg="modSp new del mod">
        <pc:chgData name="Csongor Péter Solti" userId="0c54b5feaf924836" providerId="LiveId" clId="{F31953E7-FE5B-453C-B59A-46613B0A3590}" dt="2024-02-13T21:08:16.185" v="771" actId="2696"/>
        <pc:sldMkLst>
          <pc:docMk/>
          <pc:sldMk cId="2094253816" sldId="267"/>
        </pc:sldMkLst>
        <pc:spChg chg="mod">
          <ac:chgData name="Csongor Péter Solti" userId="0c54b5feaf924836" providerId="LiveId" clId="{F31953E7-FE5B-453C-B59A-46613B0A3590}" dt="2024-02-11T00:08:31.473" v="32"/>
          <ac:spMkLst>
            <pc:docMk/>
            <pc:sldMk cId="2094253816" sldId="267"/>
            <ac:spMk id="2" creationId="{0DFB117E-C24A-9B7A-963F-5A55422EBE59}"/>
          </ac:spMkLst>
        </pc:spChg>
      </pc:sldChg>
      <pc:sldChg chg="new del">
        <pc:chgData name="Csongor Péter Solti" userId="0c54b5feaf924836" providerId="LiveId" clId="{F31953E7-FE5B-453C-B59A-46613B0A3590}" dt="2024-02-11T00:08:42.863" v="34" actId="2696"/>
        <pc:sldMkLst>
          <pc:docMk/>
          <pc:sldMk cId="446505461" sldId="268"/>
        </pc:sldMkLst>
      </pc:sldChg>
      <pc:sldChg chg="addSp delSp modSp new mod modTransition setBg">
        <pc:chgData name="Csongor Péter Solti" userId="0c54b5feaf924836" providerId="LiveId" clId="{F31953E7-FE5B-453C-B59A-46613B0A3590}" dt="2024-02-19T20:38:07.645" v="4533"/>
        <pc:sldMkLst>
          <pc:docMk/>
          <pc:sldMk cId="2561177617" sldId="268"/>
        </pc:sldMkLst>
        <pc:spChg chg="mod ord">
          <ac:chgData name="Csongor Péter Solti" userId="0c54b5feaf924836" providerId="LiveId" clId="{F31953E7-FE5B-453C-B59A-46613B0A3590}" dt="2024-02-19T20:36:18.983" v="4483" actId="26606"/>
          <ac:spMkLst>
            <pc:docMk/>
            <pc:sldMk cId="2561177617" sldId="268"/>
            <ac:spMk id="2" creationId="{675F9BB0-2D21-AE42-42A8-C401DA86C754}"/>
          </ac:spMkLst>
        </pc:spChg>
        <pc:spChg chg="add mod">
          <ac:chgData name="Csongor Péter Solti" userId="0c54b5feaf924836" providerId="LiveId" clId="{F31953E7-FE5B-453C-B59A-46613B0A3590}" dt="2024-02-19T20:36:18.983" v="4483" actId="26606"/>
          <ac:spMkLst>
            <pc:docMk/>
            <pc:sldMk cId="2561177617" sldId="268"/>
            <ac:spMk id="3" creationId="{B88E26E7-4197-4201-ECCD-4C72110F4D0A}"/>
          </ac:spMkLst>
        </pc:spChg>
        <pc:spChg chg="add mod">
          <ac:chgData name="Csongor Péter Solti" userId="0c54b5feaf924836" providerId="LiveId" clId="{F31953E7-FE5B-453C-B59A-46613B0A3590}" dt="2024-02-19T20:36:35.435" v="4488" actId="20577"/>
          <ac:spMkLst>
            <pc:docMk/>
            <pc:sldMk cId="2561177617" sldId="268"/>
            <ac:spMk id="4" creationId="{E193083E-272B-004A-F6C8-F01550B06970}"/>
          </ac:spMkLst>
        </pc:spChg>
        <pc:spChg chg="add">
          <ac:chgData name="Csongor Péter Solti" userId="0c54b5feaf924836" providerId="LiveId" clId="{F31953E7-FE5B-453C-B59A-46613B0A3590}" dt="2024-02-19T20:36:18.983" v="4483" actId="26606"/>
          <ac:spMkLst>
            <pc:docMk/>
            <pc:sldMk cId="2561177617" sldId="268"/>
            <ac:spMk id="9" creationId="{D4771268-CB57-404A-9271-370EB28F6090}"/>
          </ac:spMkLst>
        </pc:spChg>
        <pc:spChg chg="add del">
          <ac:chgData name="Csongor Péter Solti" userId="0c54b5feaf924836" providerId="LiveId" clId="{F31953E7-FE5B-453C-B59A-46613B0A3590}" dt="2024-02-19T20:36:11.719" v="4482" actId="26606"/>
          <ac:spMkLst>
            <pc:docMk/>
            <pc:sldMk cId="2561177617" sldId="268"/>
            <ac:spMk id="10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20:36:11.719" v="4482" actId="26606"/>
          <ac:spMkLst>
            <pc:docMk/>
            <pc:sldMk cId="2561177617" sldId="268"/>
            <ac:spMk id="14" creationId="{9DD005C1-8C51-42D6-9BEE-B9B83849743D}"/>
          </ac:spMkLst>
        </pc:spChg>
        <pc:cxnChg chg="add del">
          <ac:chgData name="Csongor Péter Solti" userId="0c54b5feaf924836" providerId="LiveId" clId="{F31953E7-FE5B-453C-B59A-46613B0A3590}" dt="2024-02-19T20:36:11.719" v="4482" actId="26606"/>
          <ac:cxnSpMkLst>
            <pc:docMk/>
            <pc:sldMk cId="2561177617" sldId="268"/>
            <ac:cxnSpMk id="12" creationId="{EE504C98-6397-41C1-A8D8-2D9C4ED307E0}"/>
          </ac:cxnSpMkLst>
        </pc:cxnChg>
      </pc:sldChg>
      <pc:sldChg chg="new del">
        <pc:chgData name="Csongor Péter Solti" userId="0c54b5feaf924836" providerId="LiveId" clId="{F31953E7-FE5B-453C-B59A-46613B0A3590}" dt="2024-02-11T00:08:57.001" v="36" actId="2696"/>
        <pc:sldMkLst>
          <pc:docMk/>
          <pc:sldMk cId="3367285549" sldId="268"/>
        </pc:sldMkLst>
      </pc:sldChg>
      <pc:sldChg chg="addSp delSp modSp add mod modTransition">
        <pc:chgData name="Csongor Péter Solti" userId="0c54b5feaf924836" providerId="LiveId" clId="{F31953E7-FE5B-453C-B59A-46613B0A3590}" dt="2024-02-13T20:42:41.460" v="630"/>
        <pc:sldMkLst>
          <pc:docMk/>
          <pc:sldMk cId="148832554" sldId="269"/>
        </pc:sldMkLst>
        <pc:spChg chg="add mod">
          <ac:chgData name="Csongor Péter Solti" userId="0c54b5feaf924836" providerId="LiveId" clId="{F31953E7-FE5B-453C-B59A-46613B0A3590}" dt="2024-02-13T20:36:14.590" v="596" actId="255"/>
          <ac:spMkLst>
            <pc:docMk/>
            <pc:sldMk cId="148832554" sldId="269"/>
            <ac:spMk id="4" creationId="{733C7120-D611-E8A3-7598-7F989A94DD25}"/>
          </ac:spMkLst>
        </pc:spChg>
        <pc:spChg chg="add del mod">
          <ac:chgData name="Csongor Péter Solti" userId="0c54b5feaf924836" providerId="LiveId" clId="{F31953E7-FE5B-453C-B59A-46613B0A3590}" dt="2024-02-13T20:27:34.242" v="431"/>
          <ac:spMkLst>
            <pc:docMk/>
            <pc:sldMk cId="148832554" sldId="269"/>
            <ac:spMk id="5" creationId="{4DF6DC01-690B-19FA-487D-D7A21FD13CA8}"/>
          </ac:spMkLst>
        </pc:spChg>
        <pc:spChg chg="add mod">
          <ac:chgData name="Csongor Péter Solti" userId="0c54b5feaf924836" providerId="LiveId" clId="{F31953E7-FE5B-453C-B59A-46613B0A3590}" dt="2024-02-13T20:36:22.927" v="598" actId="255"/>
          <ac:spMkLst>
            <pc:docMk/>
            <pc:sldMk cId="148832554" sldId="269"/>
            <ac:spMk id="6" creationId="{ADC89F2A-9EC9-5A26-D38C-1F63EF1021CB}"/>
          </ac:spMkLst>
        </pc:spChg>
        <pc:spChg chg="add mod">
          <ac:chgData name="Csongor Péter Solti" userId="0c54b5feaf924836" providerId="LiveId" clId="{F31953E7-FE5B-453C-B59A-46613B0A3590}" dt="2024-02-13T20:36:18.435" v="597" actId="255"/>
          <ac:spMkLst>
            <pc:docMk/>
            <pc:sldMk cId="148832554" sldId="269"/>
            <ac:spMk id="7" creationId="{66D78682-EFA5-EA44-1CED-5D0B25BCF64C}"/>
          </ac:spMkLst>
        </pc:spChg>
        <pc:spChg chg="add mod">
          <ac:chgData name="Csongor Péter Solti" userId="0c54b5feaf924836" providerId="LiveId" clId="{F31953E7-FE5B-453C-B59A-46613B0A3590}" dt="2024-02-13T20:36:10.143" v="595" actId="255"/>
          <ac:spMkLst>
            <pc:docMk/>
            <pc:sldMk cId="148832554" sldId="269"/>
            <ac:spMk id="8" creationId="{D9FA54A4-5125-349A-C50D-A45F930D53A7}"/>
          </ac:spMkLst>
        </pc:spChg>
        <pc:picChg chg="mod">
          <ac:chgData name="Csongor Péter Solti" userId="0c54b5feaf924836" providerId="LiveId" clId="{F31953E7-FE5B-453C-B59A-46613B0A3590}" dt="2024-02-13T20:26:03.676" v="354" actId="1076"/>
          <ac:picMkLst>
            <pc:docMk/>
            <pc:sldMk cId="148832554" sldId="269"/>
            <ac:picMk id="1028" creationId="{E0F09C0F-69AC-4707-ECAE-9B991AD75720}"/>
          </ac:picMkLst>
        </pc:picChg>
      </pc:sldChg>
      <pc:sldChg chg="new del">
        <pc:chgData name="Csongor Péter Solti" userId="0c54b5feaf924836" providerId="LiveId" clId="{F31953E7-FE5B-453C-B59A-46613B0A3590}" dt="2024-02-11T00:08:41.040" v="33" actId="2696"/>
        <pc:sldMkLst>
          <pc:docMk/>
          <pc:sldMk cId="2481947740" sldId="269"/>
        </pc:sldMkLst>
      </pc:sldChg>
      <pc:sldChg chg="addSp delSp modSp new mod ord">
        <pc:chgData name="Csongor Péter Solti" userId="0c54b5feaf924836" providerId="LiveId" clId="{F31953E7-FE5B-453C-B59A-46613B0A3590}" dt="2024-02-13T20:48:38.719" v="638"/>
        <pc:sldMkLst>
          <pc:docMk/>
          <pc:sldMk cId="3866365834" sldId="270"/>
        </pc:sldMkLst>
        <pc:spChg chg="del">
          <ac:chgData name="Csongor Péter Solti" userId="0c54b5feaf924836" providerId="LiveId" clId="{F31953E7-FE5B-453C-B59A-46613B0A3590}" dt="2024-02-13T20:47:27.826" v="636" actId="478"/>
          <ac:spMkLst>
            <pc:docMk/>
            <pc:sldMk cId="3866365834" sldId="270"/>
            <ac:spMk id="2" creationId="{FEEECA62-4101-A542-76E9-241A72F45F45}"/>
          </ac:spMkLst>
        </pc:spChg>
        <pc:spChg chg="del">
          <ac:chgData name="Csongor Péter Solti" userId="0c54b5feaf924836" providerId="LiveId" clId="{F31953E7-FE5B-453C-B59A-46613B0A3590}" dt="2024-02-13T20:47:30.394" v="637" actId="478"/>
          <ac:spMkLst>
            <pc:docMk/>
            <pc:sldMk cId="3866365834" sldId="270"/>
            <ac:spMk id="3" creationId="{7ACD527A-43B3-8F40-D3A4-3AD1233F6290}"/>
          </ac:spMkLst>
        </pc:spChg>
        <pc:picChg chg="add mod">
          <ac:chgData name="Csongor Péter Solti" userId="0c54b5feaf924836" providerId="LiveId" clId="{F31953E7-FE5B-453C-B59A-46613B0A3590}" dt="2024-02-13T20:48:38.719" v="638"/>
          <ac:picMkLst>
            <pc:docMk/>
            <pc:sldMk cId="3866365834" sldId="270"/>
            <ac:picMk id="4" creationId="{94789618-4910-77B7-09E4-2FA4CB3D1DD5}"/>
          </ac:picMkLst>
        </pc:picChg>
      </pc:sldChg>
      <pc:sldChg chg="addSp delSp modSp new del mod ord setBg">
        <pc:chgData name="Csongor Péter Solti" userId="0c54b5feaf924836" providerId="LiveId" clId="{F31953E7-FE5B-453C-B59A-46613B0A3590}" dt="2024-02-14T22:14:50.810" v="2977" actId="2696"/>
        <pc:sldMkLst>
          <pc:docMk/>
          <pc:sldMk cId="992290992" sldId="271"/>
        </pc:sldMkLst>
        <pc:spChg chg="add del mod">
          <ac:chgData name="Csongor Péter Solti" userId="0c54b5feaf924836" providerId="LiveId" clId="{F31953E7-FE5B-453C-B59A-46613B0A3590}" dt="2024-02-14T19:44:29.741" v="774"/>
          <ac:spMkLst>
            <pc:docMk/>
            <pc:sldMk cId="992290992" sldId="271"/>
            <ac:spMk id="2" creationId="{03280886-77A4-3AA3-572D-8DB6A4E2B7FD}"/>
          </ac:spMkLst>
        </pc:spChg>
        <pc:spChg chg="add del mod">
          <ac:chgData name="Csongor Péter Solti" userId="0c54b5feaf924836" providerId="LiveId" clId="{F31953E7-FE5B-453C-B59A-46613B0A3590}" dt="2024-02-13T21:02:44.402" v="745" actId="478"/>
          <ac:spMkLst>
            <pc:docMk/>
            <pc:sldMk cId="992290992" sldId="271"/>
            <ac:spMk id="3" creationId="{67BBF5A8-C703-18EB-9C44-38C3E492EC90}"/>
          </ac:spMkLst>
        </pc:spChg>
        <pc:spChg chg="add del mod">
          <ac:chgData name="Csongor Péter Solti" userId="0c54b5feaf924836" providerId="LiveId" clId="{F31953E7-FE5B-453C-B59A-46613B0A3590}" dt="2024-02-13T21:02:44.402" v="745" actId="478"/>
          <ac:spMkLst>
            <pc:docMk/>
            <pc:sldMk cId="992290992" sldId="271"/>
            <ac:spMk id="4" creationId="{31A85F03-7797-E494-D4B1-16AEC1D7A2FC}"/>
          </ac:spMkLst>
        </pc:spChg>
        <pc:spChg chg="mod">
          <ac:chgData name="Csongor Péter Solti" userId="0c54b5feaf924836" providerId="LiveId" clId="{F31953E7-FE5B-453C-B59A-46613B0A3590}" dt="2024-02-14T22:11:18.224" v="2968" actId="1076"/>
          <ac:spMkLst>
            <pc:docMk/>
            <pc:sldMk cId="992290992" sldId="271"/>
            <ac:spMk id="4" creationId="{53C89A71-31CB-E93D-BF5C-EBDC45FDE63B}"/>
          </ac:spMkLst>
        </pc:spChg>
        <pc:spChg chg="add mod">
          <ac:chgData name="Csongor Péter Solti" userId="0c54b5feaf924836" providerId="LiveId" clId="{F31953E7-FE5B-453C-B59A-46613B0A3590}" dt="2024-02-14T22:11:18.224" v="2968" actId="1076"/>
          <ac:spMkLst>
            <pc:docMk/>
            <pc:sldMk cId="992290992" sldId="271"/>
            <ac:spMk id="5" creationId="{0173F12A-308B-A3E0-20AD-BBDF18B313DF}"/>
          </ac:spMkLst>
        </pc:spChg>
        <pc:spChg chg="add del mod">
          <ac:chgData name="Csongor Péter Solti" userId="0c54b5feaf924836" providerId="LiveId" clId="{F31953E7-FE5B-453C-B59A-46613B0A3590}" dt="2024-02-13T21:02:44.402" v="745" actId="478"/>
          <ac:spMkLst>
            <pc:docMk/>
            <pc:sldMk cId="992290992" sldId="271"/>
            <ac:spMk id="5" creationId="{39555639-0F1A-2973-2CFB-73080955D9CE}"/>
          </ac:spMkLst>
        </pc:spChg>
        <pc:spChg chg="add del mod">
          <ac:chgData name="Csongor Péter Solti" userId="0c54b5feaf924836" providerId="LiveId" clId="{F31953E7-FE5B-453C-B59A-46613B0A3590}" dt="2024-02-14T19:44:29.741" v="774"/>
          <ac:spMkLst>
            <pc:docMk/>
            <pc:sldMk cId="992290992" sldId="271"/>
            <ac:spMk id="6" creationId="{C7C4F42D-DB0E-FB03-FF85-D895391B1F72}"/>
          </ac:spMkLst>
        </pc:spChg>
        <pc:spChg chg="add mod">
          <ac:chgData name="Csongor Péter Solti" userId="0c54b5feaf924836" providerId="LiveId" clId="{F31953E7-FE5B-453C-B59A-46613B0A3590}" dt="2024-02-14T22:11:18.224" v="2968" actId="1076"/>
          <ac:spMkLst>
            <pc:docMk/>
            <pc:sldMk cId="992290992" sldId="271"/>
            <ac:spMk id="7" creationId="{8ACAA697-DC66-34C3-EFEB-6EC3FE9E9421}"/>
          </ac:spMkLst>
        </pc:spChg>
        <pc:spChg chg="add del mod">
          <ac:chgData name="Csongor Péter Solti" userId="0c54b5feaf924836" providerId="LiveId" clId="{F31953E7-FE5B-453C-B59A-46613B0A3590}" dt="2024-02-14T20:01:34.017" v="1236" actId="478"/>
          <ac:spMkLst>
            <pc:docMk/>
            <pc:sldMk cId="992290992" sldId="271"/>
            <ac:spMk id="8" creationId="{F195F71D-291A-04AE-E22E-ACE1EB222EDE}"/>
          </ac:spMkLst>
        </pc:spChg>
        <pc:spChg chg="add mod">
          <ac:chgData name="Csongor Péter Solti" userId="0c54b5feaf924836" providerId="LiveId" clId="{F31953E7-FE5B-453C-B59A-46613B0A3590}" dt="2024-02-14T22:11:45.313" v="2972" actId="1076"/>
          <ac:spMkLst>
            <pc:docMk/>
            <pc:sldMk cId="992290992" sldId="271"/>
            <ac:spMk id="9" creationId="{EAC47D79-751C-55E9-CF8F-44554849989F}"/>
          </ac:spMkLst>
        </pc:spChg>
        <pc:spChg chg="add mod">
          <ac:chgData name="Csongor Péter Solti" userId="0c54b5feaf924836" providerId="LiveId" clId="{F31953E7-FE5B-453C-B59A-46613B0A3590}" dt="2024-02-14T22:11:57.758" v="2974" actId="1076"/>
          <ac:spMkLst>
            <pc:docMk/>
            <pc:sldMk cId="992290992" sldId="271"/>
            <ac:spMk id="10" creationId="{C831BAF6-F1E6-DE09-0FCE-06486B341A8F}"/>
          </ac:spMkLst>
        </pc:spChg>
        <pc:spChg chg="add mod">
          <ac:chgData name="Csongor Péter Solti" userId="0c54b5feaf924836" providerId="LiveId" clId="{F31953E7-FE5B-453C-B59A-46613B0A3590}" dt="2024-02-14T22:12:07.782" v="2976" actId="1076"/>
          <ac:spMkLst>
            <pc:docMk/>
            <pc:sldMk cId="992290992" sldId="271"/>
            <ac:spMk id="11" creationId="{8917980B-3CC2-B5AF-5AA8-E4E767E13DDA}"/>
          </ac:spMkLst>
        </pc:spChg>
      </pc:sldChg>
      <pc:sldChg chg="addSp delSp modSp add del mod setBg">
        <pc:chgData name="Csongor Péter Solti" userId="0c54b5feaf924836" providerId="LiveId" clId="{F31953E7-FE5B-453C-B59A-46613B0A3590}" dt="2024-02-14T22:34:37.995" v="3168" actId="2696"/>
        <pc:sldMkLst>
          <pc:docMk/>
          <pc:sldMk cId="616357748" sldId="272"/>
        </pc:sldMkLst>
        <pc:spChg chg="del mod">
          <ac:chgData name="Csongor Péter Solti" userId="0c54b5feaf924836" providerId="LiveId" clId="{F31953E7-FE5B-453C-B59A-46613B0A3590}" dt="2024-02-14T19:45:02.716" v="775"/>
          <ac:spMkLst>
            <pc:docMk/>
            <pc:sldMk cId="616357748" sldId="272"/>
            <ac:spMk id="2" creationId="{03280886-77A4-3AA3-572D-8DB6A4E2B7FD}"/>
          </ac:spMkLst>
        </pc:spChg>
        <pc:spChg chg="del">
          <ac:chgData name="Csongor Péter Solti" userId="0c54b5feaf924836" providerId="LiveId" clId="{F31953E7-FE5B-453C-B59A-46613B0A3590}" dt="2024-02-13T21:02:54.619" v="746" actId="478"/>
          <ac:spMkLst>
            <pc:docMk/>
            <pc:sldMk cId="616357748" sldId="272"/>
            <ac:spMk id="3" creationId="{67BBF5A8-C703-18EB-9C44-38C3E492EC90}"/>
          </ac:spMkLst>
        </pc:spChg>
        <pc:spChg chg="mod">
          <ac:chgData name="Csongor Péter Solti" userId="0c54b5feaf924836" providerId="LiveId" clId="{F31953E7-FE5B-453C-B59A-46613B0A3590}" dt="2024-02-14T22:03:43.650" v="2946" actId="164"/>
          <ac:spMkLst>
            <pc:docMk/>
            <pc:sldMk cId="616357748" sldId="272"/>
            <ac:spMk id="4" creationId="{2210DE8B-BA56-F6B9-3846-C08FDBAB99D0}"/>
          </ac:spMkLst>
        </pc:spChg>
        <pc:spChg chg="del">
          <ac:chgData name="Csongor Péter Solti" userId="0c54b5feaf924836" providerId="LiveId" clId="{F31953E7-FE5B-453C-B59A-46613B0A3590}" dt="2024-02-13T21:02:54.619" v="746" actId="478"/>
          <ac:spMkLst>
            <pc:docMk/>
            <pc:sldMk cId="616357748" sldId="272"/>
            <ac:spMk id="4" creationId="{31A85F03-7797-E494-D4B1-16AEC1D7A2FC}"/>
          </ac:spMkLst>
        </pc:spChg>
        <pc:spChg chg="del mod">
          <ac:chgData name="Csongor Péter Solti" userId="0c54b5feaf924836" providerId="LiveId" clId="{F31953E7-FE5B-453C-B59A-46613B0A3590}" dt="2024-02-14T19:45:02.716" v="775"/>
          <ac:spMkLst>
            <pc:docMk/>
            <pc:sldMk cId="616357748" sldId="272"/>
            <ac:spMk id="5" creationId="{39555639-0F1A-2973-2CFB-73080955D9CE}"/>
          </ac:spMkLst>
        </pc:spChg>
        <pc:spChg chg="add mod">
          <ac:chgData name="Csongor Péter Solti" userId="0c54b5feaf924836" providerId="LiveId" clId="{F31953E7-FE5B-453C-B59A-46613B0A3590}" dt="2024-02-14T22:03:43.650" v="2946" actId="164"/>
          <ac:spMkLst>
            <pc:docMk/>
            <pc:sldMk cId="616357748" sldId="272"/>
            <ac:spMk id="6" creationId="{50F03BFC-71AB-3209-4A9E-81F49672D87C}"/>
          </ac:spMkLst>
        </pc:spChg>
        <pc:spChg chg="del">
          <ac:chgData name="Csongor Péter Solti" userId="0c54b5feaf924836" providerId="LiveId" clId="{F31953E7-FE5B-453C-B59A-46613B0A3590}" dt="2024-02-13T21:02:55.426" v="747" actId="478"/>
          <ac:spMkLst>
            <pc:docMk/>
            <pc:sldMk cId="616357748" sldId="272"/>
            <ac:spMk id="6" creationId="{C7C4F42D-DB0E-FB03-FF85-D895391B1F72}"/>
          </ac:spMkLst>
        </pc:spChg>
        <pc:spChg chg="add mod">
          <ac:chgData name="Csongor Péter Solti" userId="0c54b5feaf924836" providerId="LiveId" clId="{F31953E7-FE5B-453C-B59A-46613B0A3590}" dt="2024-02-14T22:03:43.650" v="2946" actId="164"/>
          <ac:spMkLst>
            <pc:docMk/>
            <pc:sldMk cId="616357748" sldId="272"/>
            <ac:spMk id="7" creationId="{9DEC3DDA-3BE7-7392-FFC8-2B6C570CD77C}"/>
          </ac:spMkLst>
        </pc:spChg>
        <pc:spChg chg="add mod">
          <ac:chgData name="Csongor Péter Solti" userId="0c54b5feaf924836" providerId="LiveId" clId="{F31953E7-FE5B-453C-B59A-46613B0A3590}" dt="2024-02-14T22:03:43.650" v="2946" actId="164"/>
          <ac:spMkLst>
            <pc:docMk/>
            <pc:sldMk cId="616357748" sldId="272"/>
            <ac:spMk id="8" creationId="{6F260F55-EBC8-B648-EFA4-BA63E7A6BD49}"/>
          </ac:spMkLst>
        </pc:spChg>
        <pc:spChg chg="add mod">
          <ac:chgData name="Csongor Péter Solti" userId="0c54b5feaf924836" providerId="LiveId" clId="{F31953E7-FE5B-453C-B59A-46613B0A3590}" dt="2024-02-14T22:03:43.650" v="2946" actId="164"/>
          <ac:spMkLst>
            <pc:docMk/>
            <pc:sldMk cId="616357748" sldId="272"/>
            <ac:spMk id="12" creationId="{49F43438-99DD-81BE-DBAB-EC188F54D276}"/>
          </ac:spMkLst>
        </pc:spChg>
        <pc:grpChg chg="add mod">
          <ac:chgData name="Csongor Péter Solti" userId="0c54b5feaf924836" providerId="LiveId" clId="{F31953E7-FE5B-453C-B59A-46613B0A3590}" dt="2024-02-14T22:03:43.650" v="2946" actId="164"/>
          <ac:grpSpMkLst>
            <pc:docMk/>
            <pc:sldMk cId="616357748" sldId="272"/>
            <ac:grpSpMk id="13" creationId="{2BA7C5B9-93BE-12F1-DC46-04AE6686C4E3}"/>
          </ac:grpSpMkLst>
        </pc:grpChg>
        <pc:picChg chg="add del mod">
          <ac:chgData name="Csongor Péter Solti" userId="0c54b5feaf924836" providerId="LiveId" clId="{F31953E7-FE5B-453C-B59A-46613B0A3590}" dt="2024-02-14T21:44:59.200" v="2552" actId="478"/>
          <ac:picMkLst>
            <pc:docMk/>
            <pc:sldMk cId="616357748" sldId="272"/>
            <ac:picMk id="9" creationId="{76D53918-AFE1-29D2-02A7-DFCDF3D2F2B6}"/>
          </ac:picMkLst>
        </pc:picChg>
        <pc:picChg chg="add mod">
          <ac:chgData name="Csongor Péter Solti" userId="0c54b5feaf924836" providerId="LiveId" clId="{F31953E7-FE5B-453C-B59A-46613B0A3590}" dt="2024-02-14T22:03:43.650" v="2946" actId="164"/>
          <ac:picMkLst>
            <pc:docMk/>
            <pc:sldMk cId="616357748" sldId="272"/>
            <ac:picMk id="10" creationId="{2AEA8572-8F34-313E-90D7-1C86960CC15D}"/>
          </ac:picMkLst>
        </pc:picChg>
        <pc:picChg chg="add del mod">
          <ac:chgData name="Csongor Péter Solti" userId="0c54b5feaf924836" providerId="LiveId" clId="{F31953E7-FE5B-453C-B59A-46613B0A3590}" dt="2024-02-14T22:02:14.179" v="2933"/>
          <ac:picMkLst>
            <pc:docMk/>
            <pc:sldMk cId="616357748" sldId="272"/>
            <ac:picMk id="11" creationId="{6096FB7B-3609-E7B9-4DB9-8EEE3DB3327A}"/>
          </ac:picMkLst>
        </pc:picChg>
      </pc:sldChg>
      <pc:sldChg chg="addSp delSp modSp add del mod setBg">
        <pc:chgData name="Csongor Péter Solti" userId="0c54b5feaf924836" providerId="LiveId" clId="{F31953E7-FE5B-453C-B59A-46613B0A3590}" dt="2024-02-14T22:34:41.653" v="3169" actId="2696"/>
        <pc:sldMkLst>
          <pc:docMk/>
          <pc:sldMk cId="2763644733" sldId="273"/>
        </pc:sldMkLst>
        <pc:spChg chg="del mod">
          <ac:chgData name="Csongor Péter Solti" userId="0c54b5feaf924836" providerId="LiveId" clId="{F31953E7-FE5B-453C-B59A-46613B0A3590}" dt="2024-02-14T19:45:26.598" v="777"/>
          <ac:spMkLst>
            <pc:docMk/>
            <pc:sldMk cId="2763644733" sldId="273"/>
            <ac:spMk id="2" creationId="{03280886-77A4-3AA3-572D-8DB6A4E2B7FD}"/>
          </ac:spMkLst>
        </pc:spChg>
        <pc:spChg chg="del mod">
          <ac:chgData name="Csongor Péter Solti" userId="0c54b5feaf924836" providerId="LiveId" clId="{F31953E7-FE5B-453C-B59A-46613B0A3590}" dt="2024-02-14T19:45:26.598" v="777"/>
          <ac:spMkLst>
            <pc:docMk/>
            <pc:sldMk cId="2763644733" sldId="273"/>
            <ac:spMk id="3" creationId="{67BBF5A8-C703-18EB-9C44-38C3E492EC90}"/>
          </ac:spMkLst>
        </pc:spChg>
        <pc:spChg chg="del">
          <ac:chgData name="Csongor Péter Solti" userId="0c54b5feaf924836" providerId="LiveId" clId="{F31953E7-FE5B-453C-B59A-46613B0A3590}" dt="2024-02-13T21:03:05.187" v="748" actId="478"/>
          <ac:spMkLst>
            <pc:docMk/>
            <pc:sldMk cId="2763644733" sldId="273"/>
            <ac:spMk id="4" creationId="{31A85F03-7797-E494-D4B1-16AEC1D7A2FC}"/>
          </ac:spMkLst>
        </pc:spChg>
        <pc:spChg chg="mod">
          <ac:chgData name="Csongor Péter Solti" userId="0c54b5feaf924836" providerId="LiveId" clId="{F31953E7-FE5B-453C-B59A-46613B0A3590}" dt="2024-02-14T22:03:49.231" v="2947" actId="164"/>
          <ac:spMkLst>
            <pc:docMk/>
            <pc:sldMk cId="2763644733" sldId="273"/>
            <ac:spMk id="4" creationId="{A8ABF745-3B80-A526-F5D9-ACA7C981A664}"/>
          </ac:spMkLst>
        </pc:spChg>
        <pc:spChg chg="del">
          <ac:chgData name="Csongor Péter Solti" userId="0c54b5feaf924836" providerId="LiveId" clId="{F31953E7-FE5B-453C-B59A-46613B0A3590}" dt="2024-02-13T21:03:06.138" v="749" actId="478"/>
          <ac:spMkLst>
            <pc:docMk/>
            <pc:sldMk cId="2763644733" sldId="273"/>
            <ac:spMk id="5" creationId="{39555639-0F1A-2973-2CFB-73080955D9CE}"/>
          </ac:spMkLst>
        </pc:spChg>
        <pc:spChg chg="add mod">
          <ac:chgData name="Csongor Péter Solti" userId="0c54b5feaf924836" providerId="LiveId" clId="{F31953E7-FE5B-453C-B59A-46613B0A3590}" dt="2024-02-14T22:03:49.231" v="2947" actId="164"/>
          <ac:spMkLst>
            <pc:docMk/>
            <pc:sldMk cId="2763644733" sldId="273"/>
            <ac:spMk id="5" creationId="{65E9C1A2-53EB-F2F8-849A-720FBA196265}"/>
          </ac:spMkLst>
        </pc:spChg>
        <pc:spChg chg="add mod">
          <ac:chgData name="Csongor Péter Solti" userId="0c54b5feaf924836" providerId="LiveId" clId="{F31953E7-FE5B-453C-B59A-46613B0A3590}" dt="2024-02-14T22:03:49.231" v="2947" actId="164"/>
          <ac:spMkLst>
            <pc:docMk/>
            <pc:sldMk cId="2763644733" sldId="273"/>
            <ac:spMk id="6" creationId="{613CA1B9-08AB-1EC1-BA93-E18486AA6F89}"/>
          </ac:spMkLst>
        </pc:spChg>
        <pc:spChg chg="del">
          <ac:chgData name="Csongor Péter Solti" userId="0c54b5feaf924836" providerId="LiveId" clId="{F31953E7-FE5B-453C-B59A-46613B0A3590}" dt="2024-02-13T21:03:06.923" v="750" actId="478"/>
          <ac:spMkLst>
            <pc:docMk/>
            <pc:sldMk cId="2763644733" sldId="273"/>
            <ac:spMk id="6" creationId="{C7C4F42D-DB0E-FB03-FF85-D895391B1F72}"/>
          </ac:spMkLst>
        </pc:spChg>
        <pc:spChg chg="add mod">
          <ac:chgData name="Csongor Péter Solti" userId="0c54b5feaf924836" providerId="LiveId" clId="{F31953E7-FE5B-453C-B59A-46613B0A3590}" dt="2024-02-14T22:03:49.231" v="2947" actId="164"/>
          <ac:spMkLst>
            <pc:docMk/>
            <pc:sldMk cId="2763644733" sldId="273"/>
            <ac:spMk id="7" creationId="{CF5B896B-D3FF-F58D-678B-47F62B3A542E}"/>
          </ac:spMkLst>
        </pc:spChg>
        <pc:spChg chg="add mod">
          <ac:chgData name="Csongor Péter Solti" userId="0c54b5feaf924836" providerId="LiveId" clId="{F31953E7-FE5B-453C-B59A-46613B0A3590}" dt="2024-02-14T22:03:49.231" v="2947" actId="164"/>
          <ac:spMkLst>
            <pc:docMk/>
            <pc:sldMk cId="2763644733" sldId="273"/>
            <ac:spMk id="11" creationId="{4D30263C-D2AE-5BCC-5B35-CD27D49BA159}"/>
          </ac:spMkLst>
        </pc:spChg>
        <pc:grpChg chg="add mod">
          <ac:chgData name="Csongor Péter Solti" userId="0c54b5feaf924836" providerId="LiveId" clId="{F31953E7-FE5B-453C-B59A-46613B0A3590}" dt="2024-02-14T22:03:49.231" v="2947" actId="164"/>
          <ac:grpSpMkLst>
            <pc:docMk/>
            <pc:sldMk cId="2763644733" sldId="273"/>
            <ac:grpSpMk id="12" creationId="{F5C0F824-6F2C-115B-7DEF-8673ABFB755E}"/>
          </ac:grpSpMkLst>
        </pc:grpChg>
        <pc:picChg chg="add del mod">
          <ac:chgData name="Csongor Péter Solti" userId="0c54b5feaf924836" providerId="LiveId" clId="{F31953E7-FE5B-453C-B59A-46613B0A3590}" dt="2024-02-14T22:00:45.829" v="2719" actId="21"/>
          <ac:picMkLst>
            <pc:docMk/>
            <pc:sldMk cId="2763644733" sldId="273"/>
            <ac:picMk id="9" creationId="{751881A1-356F-8E63-3D04-D31187C9A814}"/>
          </ac:picMkLst>
        </pc:picChg>
        <pc:picChg chg="add mod">
          <ac:chgData name="Csongor Péter Solti" userId="0c54b5feaf924836" providerId="LiveId" clId="{F31953E7-FE5B-453C-B59A-46613B0A3590}" dt="2024-02-14T22:03:49.231" v="2947" actId="164"/>
          <ac:picMkLst>
            <pc:docMk/>
            <pc:sldMk cId="2763644733" sldId="273"/>
            <ac:picMk id="10" creationId="{405B6668-2A5C-79CD-123F-82018F6072D7}"/>
          </ac:picMkLst>
        </pc:picChg>
      </pc:sldChg>
      <pc:sldChg chg="delSp modSp add del mod setBg">
        <pc:chgData name="Csongor Péter Solti" userId="0c54b5feaf924836" providerId="LiveId" clId="{F31953E7-FE5B-453C-B59A-46613B0A3590}" dt="2024-02-14T20:01:40.029" v="1237" actId="2696"/>
        <pc:sldMkLst>
          <pc:docMk/>
          <pc:sldMk cId="1063329025" sldId="274"/>
        </pc:sldMkLst>
        <pc:spChg chg="del mod">
          <ac:chgData name="Csongor Péter Solti" userId="0c54b5feaf924836" providerId="LiveId" clId="{F31953E7-FE5B-453C-B59A-46613B0A3590}" dt="2024-02-14T19:46:26.017" v="782"/>
          <ac:spMkLst>
            <pc:docMk/>
            <pc:sldMk cId="1063329025" sldId="274"/>
            <ac:spMk id="2" creationId="{03280886-77A4-3AA3-572D-8DB6A4E2B7FD}"/>
          </ac:spMkLst>
        </pc:spChg>
        <pc:spChg chg="del">
          <ac:chgData name="Csongor Péter Solti" userId="0c54b5feaf924836" providerId="LiveId" clId="{F31953E7-FE5B-453C-B59A-46613B0A3590}" dt="2024-02-13T21:03:13.851" v="751" actId="478"/>
          <ac:spMkLst>
            <pc:docMk/>
            <pc:sldMk cId="1063329025" sldId="274"/>
            <ac:spMk id="3" creationId="{67BBF5A8-C703-18EB-9C44-38C3E492EC90}"/>
          </ac:spMkLst>
        </pc:spChg>
        <pc:spChg chg="del mod">
          <ac:chgData name="Csongor Péter Solti" userId="0c54b5feaf924836" providerId="LiveId" clId="{F31953E7-FE5B-453C-B59A-46613B0A3590}" dt="2024-02-14T19:46:26.017" v="782"/>
          <ac:spMkLst>
            <pc:docMk/>
            <pc:sldMk cId="1063329025" sldId="274"/>
            <ac:spMk id="4" creationId="{31A85F03-7797-E494-D4B1-16AEC1D7A2FC}"/>
          </ac:spMkLst>
        </pc:spChg>
        <pc:spChg chg="mod">
          <ac:chgData name="Csongor Péter Solti" userId="0c54b5feaf924836" providerId="LiveId" clId="{F31953E7-FE5B-453C-B59A-46613B0A3590}" dt="2024-02-14T19:50:06.503" v="1224" actId="14861"/>
          <ac:spMkLst>
            <pc:docMk/>
            <pc:sldMk cId="1063329025" sldId="274"/>
            <ac:spMk id="5" creationId="{1E2686C4-C345-F31B-343D-D594E80D4893}"/>
          </ac:spMkLst>
        </pc:spChg>
        <pc:spChg chg="del">
          <ac:chgData name="Csongor Péter Solti" userId="0c54b5feaf924836" providerId="LiveId" clId="{F31953E7-FE5B-453C-B59A-46613B0A3590}" dt="2024-02-13T21:03:13.851" v="751" actId="478"/>
          <ac:spMkLst>
            <pc:docMk/>
            <pc:sldMk cId="1063329025" sldId="274"/>
            <ac:spMk id="5" creationId="{39555639-0F1A-2973-2CFB-73080955D9CE}"/>
          </ac:spMkLst>
        </pc:spChg>
        <pc:spChg chg="del">
          <ac:chgData name="Csongor Péter Solti" userId="0c54b5feaf924836" providerId="LiveId" clId="{F31953E7-FE5B-453C-B59A-46613B0A3590}" dt="2024-02-13T21:03:13.851" v="751" actId="478"/>
          <ac:spMkLst>
            <pc:docMk/>
            <pc:sldMk cId="1063329025" sldId="274"/>
            <ac:spMk id="6" creationId="{C7C4F42D-DB0E-FB03-FF85-D895391B1F72}"/>
          </ac:spMkLst>
        </pc:spChg>
      </pc:sldChg>
      <pc:sldChg chg="addSp delSp modSp add mod modTransition">
        <pc:chgData name="Csongor Péter Solti" userId="0c54b5feaf924836" providerId="LiveId" clId="{F31953E7-FE5B-453C-B59A-46613B0A3590}" dt="2024-02-14T22:51:28.084" v="3291" actId="20577"/>
        <pc:sldMkLst>
          <pc:docMk/>
          <pc:sldMk cId="1754736854" sldId="275"/>
        </pc:sldMkLst>
        <pc:spChg chg="add del mod">
          <ac:chgData name="Csongor Péter Solti" userId="0c54b5feaf924836" providerId="LiveId" clId="{F31953E7-FE5B-453C-B59A-46613B0A3590}" dt="2024-02-14T20:06:43.660" v="1261" actId="767"/>
          <ac:spMkLst>
            <pc:docMk/>
            <pc:sldMk cId="1754736854" sldId="275"/>
            <ac:spMk id="2" creationId="{4F349A8B-EC38-8C09-48E9-C70BF848BF7B}"/>
          </ac:spMkLst>
        </pc:spChg>
        <pc:spChg chg="add mod">
          <ac:chgData name="Csongor Péter Solti" userId="0c54b5feaf924836" providerId="LiveId" clId="{F31953E7-FE5B-453C-B59A-46613B0A3590}" dt="2024-02-14T22:41:53.899" v="3222" actId="20577"/>
          <ac:spMkLst>
            <pc:docMk/>
            <pc:sldMk cId="1754736854" sldId="275"/>
            <ac:spMk id="3" creationId="{8B183F6E-F0A4-E561-DA99-7FF33C6A079C}"/>
          </ac:spMkLst>
        </pc:spChg>
        <pc:spChg chg="mod">
          <ac:chgData name="Csongor Péter Solti" userId="0c54b5feaf924836" providerId="LiveId" clId="{F31953E7-FE5B-453C-B59A-46613B0A3590}" dt="2024-02-14T22:03:37.040" v="2945" actId="164"/>
          <ac:spMkLst>
            <pc:docMk/>
            <pc:sldMk cId="1754736854" sldId="275"/>
            <ac:spMk id="4" creationId="{53C89A71-31CB-E93D-BF5C-EBDC45FDE63B}"/>
          </ac:spMkLst>
        </pc:spChg>
        <pc:spChg chg="add mod">
          <ac:chgData name="Csongor Péter Solti" userId="0c54b5feaf924836" providerId="LiveId" clId="{F31953E7-FE5B-453C-B59A-46613B0A3590}" dt="2024-02-14T22:42:06.966" v="3227"/>
          <ac:spMkLst>
            <pc:docMk/>
            <pc:sldMk cId="1754736854" sldId="275"/>
            <ac:spMk id="5" creationId="{75CAC5E5-499F-3B00-2392-7E8F7DDC0736}"/>
          </ac:spMkLst>
        </pc:spChg>
        <pc:spChg chg="add del mod">
          <ac:chgData name="Csongor Péter Solti" userId="0c54b5feaf924836" providerId="LiveId" clId="{F31953E7-FE5B-453C-B59A-46613B0A3590}" dt="2024-02-14T22:42:24.671" v="3238"/>
          <ac:spMkLst>
            <pc:docMk/>
            <pc:sldMk cId="1754736854" sldId="275"/>
            <ac:spMk id="6" creationId="{15A76E33-3EC6-2931-6004-66ACE5FC3D40}"/>
          </ac:spMkLst>
        </pc:spChg>
        <pc:spChg chg="add mod">
          <ac:chgData name="Csongor Péter Solti" userId="0c54b5feaf924836" providerId="LiveId" clId="{F31953E7-FE5B-453C-B59A-46613B0A3590}" dt="2024-02-14T22:30:56.475" v="3126" actId="20577"/>
          <ac:spMkLst>
            <pc:docMk/>
            <pc:sldMk cId="1754736854" sldId="275"/>
            <ac:spMk id="9" creationId="{729314CA-4A59-D2FD-21FC-B8C260E5E35E}"/>
          </ac:spMkLst>
        </pc:spChg>
        <pc:spChg chg="mod">
          <ac:chgData name="Csongor Péter Solti" userId="0c54b5feaf924836" providerId="LiveId" clId="{F31953E7-FE5B-453C-B59A-46613B0A3590}" dt="2024-02-14T22:04:36.992" v="2949"/>
          <ac:spMkLst>
            <pc:docMk/>
            <pc:sldMk cId="1754736854" sldId="275"/>
            <ac:spMk id="13" creationId="{3A8E1DCA-D8C5-7D0F-DEF2-5BC1BFD3CF7A}"/>
          </ac:spMkLst>
        </pc:spChg>
        <pc:spChg chg="mod">
          <ac:chgData name="Csongor Péter Solti" userId="0c54b5feaf924836" providerId="LiveId" clId="{F31953E7-FE5B-453C-B59A-46613B0A3590}" dt="2024-02-14T22:04:36.992" v="2949"/>
          <ac:spMkLst>
            <pc:docMk/>
            <pc:sldMk cId="1754736854" sldId="275"/>
            <ac:spMk id="14" creationId="{6DBC3F82-2113-F3AC-7639-4A701E046B73}"/>
          </ac:spMkLst>
        </pc:spChg>
        <pc:spChg chg="mod">
          <ac:chgData name="Csongor Péter Solti" userId="0c54b5feaf924836" providerId="LiveId" clId="{F31953E7-FE5B-453C-B59A-46613B0A3590}" dt="2024-02-14T22:04:36.992" v="2949"/>
          <ac:spMkLst>
            <pc:docMk/>
            <pc:sldMk cId="1754736854" sldId="275"/>
            <ac:spMk id="15" creationId="{5ED153A9-A917-854A-A228-8E2460DE8467}"/>
          </ac:spMkLst>
        </pc:spChg>
        <pc:spChg chg="mod">
          <ac:chgData name="Csongor Péter Solti" userId="0c54b5feaf924836" providerId="LiveId" clId="{F31953E7-FE5B-453C-B59A-46613B0A3590}" dt="2024-02-14T22:04:36.992" v="2949"/>
          <ac:spMkLst>
            <pc:docMk/>
            <pc:sldMk cId="1754736854" sldId="275"/>
            <ac:spMk id="16" creationId="{E540E3BF-34EC-D4AF-BCFC-2C0D0D68268F}"/>
          </ac:spMkLst>
        </pc:spChg>
        <pc:spChg chg="mod">
          <ac:chgData name="Csongor Péter Solti" userId="0c54b5feaf924836" providerId="LiveId" clId="{F31953E7-FE5B-453C-B59A-46613B0A3590}" dt="2024-02-14T22:04:36.992" v="2949"/>
          <ac:spMkLst>
            <pc:docMk/>
            <pc:sldMk cId="1754736854" sldId="275"/>
            <ac:spMk id="18" creationId="{76DDC16A-D4C8-A85B-E17F-8404F7CF98BA}"/>
          </ac:spMkLst>
        </pc:spChg>
        <pc:spChg chg="mod">
          <ac:chgData name="Csongor Péter Solti" userId="0c54b5feaf924836" providerId="LiveId" clId="{F31953E7-FE5B-453C-B59A-46613B0A3590}" dt="2024-02-14T22:05:31.248" v="2952"/>
          <ac:spMkLst>
            <pc:docMk/>
            <pc:sldMk cId="1754736854" sldId="275"/>
            <ac:spMk id="20" creationId="{9D14E691-8FD3-35EE-7447-D70C7A22E473}"/>
          </ac:spMkLst>
        </pc:spChg>
        <pc:spChg chg="mod">
          <ac:chgData name="Csongor Péter Solti" userId="0c54b5feaf924836" providerId="LiveId" clId="{F31953E7-FE5B-453C-B59A-46613B0A3590}" dt="2024-02-14T22:30:44.819" v="3122" actId="20577"/>
          <ac:spMkLst>
            <pc:docMk/>
            <pc:sldMk cId="1754736854" sldId="275"/>
            <ac:spMk id="21" creationId="{3D6EC345-42C6-0255-ABE3-96C5F7DE08C3}"/>
          </ac:spMkLst>
        </pc:spChg>
        <pc:spChg chg="mod">
          <ac:chgData name="Csongor Péter Solti" userId="0c54b5feaf924836" providerId="LiveId" clId="{F31953E7-FE5B-453C-B59A-46613B0A3590}" dt="2024-02-14T22:32:58.655" v="3154"/>
          <ac:spMkLst>
            <pc:docMk/>
            <pc:sldMk cId="1754736854" sldId="275"/>
            <ac:spMk id="22" creationId="{10EE8DE9-87F3-4BDA-B558-3DE5E9805A6E}"/>
          </ac:spMkLst>
        </pc:spChg>
        <pc:spChg chg="mod">
          <ac:chgData name="Csongor Péter Solti" userId="0c54b5feaf924836" providerId="LiveId" clId="{F31953E7-FE5B-453C-B59A-46613B0A3590}" dt="2024-02-14T22:31:24.702" v="3137"/>
          <ac:spMkLst>
            <pc:docMk/>
            <pc:sldMk cId="1754736854" sldId="275"/>
            <ac:spMk id="23" creationId="{A98D7D71-7DDD-618A-9F80-80969E3F4658}"/>
          </ac:spMkLst>
        </pc:spChg>
        <pc:spChg chg="add del mod">
          <ac:chgData name="Csongor Péter Solti" userId="0c54b5feaf924836" providerId="LiveId" clId="{F31953E7-FE5B-453C-B59A-46613B0A3590}" dt="2024-02-14T22:30:52.514" v="3124" actId="20577"/>
          <ac:spMkLst>
            <pc:docMk/>
            <pc:sldMk cId="1754736854" sldId="275"/>
            <ac:spMk id="25" creationId="{6E13FF7C-CE19-30E0-66B2-27A72C306431}"/>
          </ac:spMkLst>
        </pc:spChg>
        <pc:spChg chg="add mod">
          <ac:chgData name="Csongor Péter Solti" userId="0c54b5feaf924836" providerId="LiveId" clId="{F31953E7-FE5B-453C-B59A-46613B0A3590}" dt="2024-02-14T22:51:28.084" v="3291" actId="20577"/>
          <ac:spMkLst>
            <pc:docMk/>
            <pc:sldMk cId="1754736854" sldId="275"/>
            <ac:spMk id="26" creationId="{B53F12D9-B4AA-6DF4-2A61-981875BDE508}"/>
          </ac:spMkLst>
        </pc:spChg>
        <pc:spChg chg="add mod">
          <ac:chgData name="Csongor Péter Solti" userId="0c54b5feaf924836" providerId="LiveId" clId="{F31953E7-FE5B-453C-B59A-46613B0A3590}" dt="2024-02-14T22:27:23.630" v="3107" actId="164"/>
          <ac:spMkLst>
            <pc:docMk/>
            <pc:sldMk cId="1754736854" sldId="275"/>
            <ac:spMk id="27" creationId="{9AEE1118-F4A7-659F-A05D-FFC44FDA71D7}"/>
          </ac:spMkLst>
        </pc:spChg>
        <pc:grpChg chg="add mod ord">
          <ac:chgData name="Csongor Péter Solti" userId="0c54b5feaf924836" providerId="LiveId" clId="{F31953E7-FE5B-453C-B59A-46613B0A3590}" dt="2024-02-14T22:42:31.013" v="3239" actId="167"/>
          <ac:grpSpMkLst>
            <pc:docMk/>
            <pc:sldMk cId="1754736854" sldId="275"/>
            <ac:grpSpMk id="11" creationId="{B1122AE4-19AC-BADD-B232-35619947B748}"/>
          </ac:grpSpMkLst>
        </pc:grpChg>
        <pc:grpChg chg="add mod">
          <ac:chgData name="Csongor Péter Solti" userId="0c54b5feaf924836" providerId="LiveId" clId="{F31953E7-FE5B-453C-B59A-46613B0A3590}" dt="2024-02-14T22:15:16.691" v="2978" actId="1076"/>
          <ac:grpSpMkLst>
            <pc:docMk/>
            <pc:sldMk cId="1754736854" sldId="275"/>
            <ac:grpSpMk id="12" creationId="{A2D9F8BA-FE8C-124C-EA32-D56C4F5BD75F}"/>
          </ac:grpSpMkLst>
        </pc:grpChg>
        <pc:grpChg chg="add mod">
          <ac:chgData name="Csongor Péter Solti" userId="0c54b5feaf924836" providerId="LiveId" clId="{F31953E7-FE5B-453C-B59A-46613B0A3590}" dt="2024-02-14T22:15:16.691" v="2978" actId="1076"/>
          <ac:grpSpMkLst>
            <pc:docMk/>
            <pc:sldMk cId="1754736854" sldId="275"/>
            <ac:grpSpMk id="19" creationId="{59D221CD-5AEB-3E4C-FA1A-36C2D3C2D38E}"/>
          </ac:grpSpMkLst>
        </pc:grpChg>
        <pc:grpChg chg="add mod">
          <ac:chgData name="Csongor Péter Solti" userId="0c54b5feaf924836" providerId="LiveId" clId="{F31953E7-FE5B-453C-B59A-46613B0A3590}" dt="2024-02-14T22:27:23.630" v="3107" actId="164"/>
          <ac:grpSpMkLst>
            <pc:docMk/>
            <pc:sldMk cId="1754736854" sldId="275"/>
            <ac:grpSpMk id="28" creationId="{F8476299-940B-A8AF-A243-76A367FA595A}"/>
          </ac:grpSpMkLst>
        </pc:grpChg>
        <pc:picChg chg="add del mod">
          <ac:chgData name="Csongor Péter Solti" userId="0c54b5feaf924836" providerId="LiveId" clId="{F31953E7-FE5B-453C-B59A-46613B0A3590}" dt="2024-02-14T22:00:57.910" v="2722" actId="21"/>
          <ac:picMkLst>
            <pc:docMk/>
            <pc:sldMk cId="1754736854" sldId="275"/>
            <ac:picMk id="8" creationId="{A579CB53-35CF-FEDB-31D1-FC19F296772E}"/>
          </ac:picMkLst>
        </pc:picChg>
        <pc:picChg chg="add mod">
          <ac:chgData name="Csongor Péter Solti" userId="0c54b5feaf924836" providerId="LiveId" clId="{F31953E7-FE5B-453C-B59A-46613B0A3590}" dt="2024-02-14T22:03:37.040" v="2945" actId="164"/>
          <ac:picMkLst>
            <pc:docMk/>
            <pc:sldMk cId="1754736854" sldId="275"/>
            <ac:picMk id="10" creationId="{5C4968EB-E53D-2B92-56D8-834D3AE90B53}"/>
          </ac:picMkLst>
        </pc:picChg>
        <pc:picChg chg="mod">
          <ac:chgData name="Csongor Péter Solti" userId="0c54b5feaf924836" providerId="LiveId" clId="{F31953E7-FE5B-453C-B59A-46613B0A3590}" dt="2024-02-14T22:04:36.992" v="2949"/>
          <ac:picMkLst>
            <pc:docMk/>
            <pc:sldMk cId="1754736854" sldId="275"/>
            <ac:picMk id="17" creationId="{5AE33AF1-22E6-749C-1770-DE324E7C6901}"/>
          </ac:picMkLst>
        </pc:picChg>
        <pc:picChg chg="mod">
          <ac:chgData name="Csongor Péter Solti" userId="0c54b5feaf924836" providerId="LiveId" clId="{F31953E7-FE5B-453C-B59A-46613B0A3590}" dt="2024-02-14T22:05:31.248" v="2952"/>
          <ac:picMkLst>
            <pc:docMk/>
            <pc:sldMk cId="1754736854" sldId="275"/>
            <ac:picMk id="24" creationId="{38860285-5A60-597B-0DBA-9B53CEF06704}"/>
          </ac:picMkLst>
        </pc:picChg>
      </pc:sldChg>
      <pc:sldChg chg="add del">
        <pc:chgData name="Csongor Péter Solti" userId="0c54b5feaf924836" providerId="LiveId" clId="{F31953E7-FE5B-453C-B59A-46613B0A3590}" dt="2024-02-14T22:34:35.650" v="3167" actId="2696"/>
        <pc:sldMkLst>
          <pc:docMk/>
          <pc:sldMk cId="3768627593" sldId="276"/>
        </pc:sldMkLst>
      </pc:sldChg>
      <pc:sldChg chg="addSp delSp modSp add mod">
        <pc:chgData name="Csongor Péter Solti" userId="0c54b5feaf924836" providerId="LiveId" clId="{F31953E7-FE5B-453C-B59A-46613B0A3590}" dt="2024-02-14T22:51:36.668" v="3292"/>
        <pc:sldMkLst>
          <pc:docMk/>
          <pc:sldMk cId="3729053321" sldId="277"/>
        </pc:sldMkLst>
        <pc:spChg chg="mod">
          <ac:chgData name="Csongor Péter Solti" userId="0c54b5feaf924836" providerId="LiveId" clId="{F31953E7-FE5B-453C-B59A-46613B0A3590}" dt="2024-02-14T22:36:50.987" v="3180" actId="20577"/>
          <ac:spMkLst>
            <pc:docMk/>
            <pc:sldMk cId="3729053321" sldId="277"/>
            <ac:spMk id="3" creationId="{8B183F6E-F0A4-E561-DA99-7FF33C6A079C}"/>
          </ac:spMkLst>
        </pc:spChg>
        <pc:spChg chg="mod">
          <ac:chgData name="Csongor Péter Solti" userId="0c54b5feaf924836" providerId="LiveId" clId="{F31953E7-FE5B-453C-B59A-46613B0A3590}" dt="2024-02-14T22:38:54.034" v="3208"/>
          <ac:spMkLst>
            <pc:docMk/>
            <pc:sldMk cId="3729053321" sldId="277"/>
            <ac:spMk id="5" creationId="{75CAC5E5-499F-3B00-2392-7E8F7DDC0736}"/>
          </ac:spMkLst>
        </pc:spChg>
        <pc:spChg chg="mod">
          <ac:chgData name="Csongor Péter Solti" userId="0c54b5feaf924836" providerId="LiveId" clId="{F31953E7-FE5B-453C-B59A-46613B0A3590}" dt="2024-02-14T22:39:52.971" v="3219"/>
          <ac:spMkLst>
            <pc:docMk/>
            <pc:sldMk cId="3729053321" sldId="277"/>
            <ac:spMk id="6" creationId="{15A76E33-3EC6-2931-6004-66ACE5FC3D40}"/>
          </ac:spMkLst>
        </pc:spChg>
        <pc:spChg chg="mod">
          <ac:chgData name="Csongor Péter Solti" userId="0c54b5feaf924836" providerId="LiveId" clId="{F31953E7-FE5B-453C-B59A-46613B0A3590}" dt="2024-02-14T22:36:53.699" v="3182" actId="20577"/>
          <ac:spMkLst>
            <pc:docMk/>
            <pc:sldMk cId="3729053321" sldId="277"/>
            <ac:spMk id="9" creationId="{729314CA-4A59-D2FD-21FC-B8C260E5E35E}"/>
          </ac:spMkLst>
        </pc:spChg>
        <pc:spChg chg="mod">
          <ac:chgData name="Csongor Péter Solti" userId="0c54b5feaf924836" providerId="LiveId" clId="{F31953E7-FE5B-453C-B59A-46613B0A3590}" dt="2024-02-14T22:32:23.579" v="3141" actId="20577"/>
          <ac:spMkLst>
            <pc:docMk/>
            <pc:sldMk cId="3729053321" sldId="277"/>
            <ac:spMk id="21" creationId="{3D6EC345-42C6-0255-ABE3-96C5F7DE08C3}"/>
          </ac:spMkLst>
        </pc:spChg>
        <pc:spChg chg="mod">
          <ac:chgData name="Csongor Péter Solti" userId="0c54b5feaf924836" providerId="LiveId" clId="{F31953E7-FE5B-453C-B59A-46613B0A3590}" dt="2024-02-14T22:33:06.747" v="3159"/>
          <ac:spMkLst>
            <pc:docMk/>
            <pc:sldMk cId="3729053321" sldId="277"/>
            <ac:spMk id="22" creationId="{10EE8DE9-87F3-4BDA-B558-3DE5E9805A6E}"/>
          </ac:spMkLst>
        </pc:spChg>
        <pc:spChg chg="mod">
          <ac:chgData name="Csongor Péter Solti" userId="0c54b5feaf924836" providerId="LiveId" clId="{F31953E7-FE5B-453C-B59A-46613B0A3590}" dt="2024-02-14T22:38:09.346" v="3199"/>
          <ac:spMkLst>
            <pc:docMk/>
            <pc:sldMk cId="3729053321" sldId="277"/>
            <ac:spMk id="23" creationId="{A98D7D71-7DDD-618A-9F80-80969E3F4658}"/>
          </ac:spMkLst>
        </pc:spChg>
        <pc:spChg chg="mod">
          <ac:chgData name="Csongor Péter Solti" userId="0c54b5feaf924836" providerId="LiveId" clId="{F31953E7-FE5B-453C-B59A-46613B0A3590}" dt="2024-02-14T22:32:20.611" v="3139" actId="20577"/>
          <ac:spMkLst>
            <pc:docMk/>
            <pc:sldMk cId="3729053321" sldId="277"/>
            <ac:spMk id="25" creationId="{6E13FF7C-CE19-30E0-66B2-27A72C306431}"/>
          </ac:spMkLst>
        </pc:spChg>
        <pc:spChg chg="mod">
          <ac:chgData name="Csongor Péter Solti" userId="0c54b5feaf924836" providerId="LiveId" clId="{F31953E7-FE5B-453C-B59A-46613B0A3590}" dt="2024-02-14T22:26:59.584" v="3089"/>
          <ac:spMkLst>
            <pc:docMk/>
            <pc:sldMk cId="3729053321" sldId="277"/>
            <ac:spMk id="27" creationId="{C39CB837-AF4A-799E-359D-08E9906299B4}"/>
          </ac:spMkLst>
        </pc:spChg>
        <pc:spChg chg="mod">
          <ac:chgData name="Csongor Péter Solti" userId="0c54b5feaf924836" providerId="LiveId" clId="{F31953E7-FE5B-453C-B59A-46613B0A3590}" dt="2024-02-14T22:27:13.950" v="3095" actId="1076"/>
          <ac:spMkLst>
            <pc:docMk/>
            <pc:sldMk cId="3729053321" sldId="277"/>
            <ac:spMk id="28" creationId="{3335A190-18B6-CC5C-B711-2A4593FA3B30}"/>
          </ac:spMkLst>
        </pc:spChg>
        <pc:spChg chg="add mod">
          <ac:chgData name="Csongor Péter Solti" userId="0c54b5feaf924836" providerId="LiveId" clId="{F31953E7-FE5B-453C-B59A-46613B0A3590}" dt="2024-02-14T22:51:36.668" v="3292"/>
          <ac:spMkLst>
            <pc:docMk/>
            <pc:sldMk cId="3729053321" sldId="277"/>
            <ac:spMk id="29" creationId="{C52605BC-AAF3-76A4-1741-C1584CEBE9E1}"/>
          </ac:spMkLst>
        </pc:spChg>
        <pc:spChg chg="add mod">
          <ac:chgData name="Csongor Péter Solti" userId="0c54b5feaf924836" providerId="LiveId" clId="{F31953E7-FE5B-453C-B59A-46613B0A3590}" dt="2024-02-14T22:28:34.083" v="3118" actId="1076"/>
          <ac:spMkLst>
            <pc:docMk/>
            <pc:sldMk cId="3729053321" sldId="277"/>
            <ac:spMk id="30" creationId="{6BA04BCB-B1C8-7942-6F87-FDB4951DD345}"/>
          </ac:spMkLst>
        </pc:spChg>
        <pc:grpChg chg="mod">
          <ac:chgData name="Csongor Péter Solti" userId="0c54b5feaf924836" providerId="LiveId" clId="{F31953E7-FE5B-453C-B59A-46613B0A3590}" dt="2024-02-14T22:17:01.455" v="2984" actId="1076"/>
          <ac:grpSpMkLst>
            <pc:docMk/>
            <pc:sldMk cId="3729053321" sldId="277"/>
            <ac:grpSpMk id="11" creationId="{B1122AE4-19AC-BADD-B232-35619947B748}"/>
          </ac:grpSpMkLst>
        </pc:grpChg>
        <pc:grpChg chg="add del mod">
          <ac:chgData name="Csongor Péter Solti" userId="0c54b5feaf924836" providerId="LiveId" clId="{F31953E7-FE5B-453C-B59A-46613B0A3590}" dt="2024-02-14T22:27:15.190" v="3098"/>
          <ac:grpSpMkLst>
            <pc:docMk/>
            <pc:sldMk cId="3729053321" sldId="277"/>
            <ac:grpSpMk id="26" creationId="{8EC17752-C1EA-3CBF-6596-86A9684D4F3E}"/>
          </ac:grpSpMkLst>
        </pc:grpChg>
      </pc:sldChg>
      <pc:sldChg chg="modSp add del mod modTransition">
        <pc:chgData name="Csongor Péter Solti" userId="0c54b5feaf924836" providerId="LiveId" clId="{F31953E7-FE5B-453C-B59A-46613B0A3590}" dt="2024-02-14T22:16:27.849" v="2981" actId="2696"/>
        <pc:sldMkLst>
          <pc:docMk/>
          <pc:sldMk cId="4140813203" sldId="277"/>
        </pc:sldMkLst>
        <pc:grpChg chg="mod">
          <ac:chgData name="Csongor Péter Solti" userId="0c54b5feaf924836" providerId="LiveId" clId="{F31953E7-FE5B-453C-B59A-46613B0A3590}" dt="2024-02-14T22:07:54.635" v="2962" actId="1076"/>
          <ac:grpSpMkLst>
            <pc:docMk/>
            <pc:sldMk cId="4140813203" sldId="277"/>
            <ac:grpSpMk id="11" creationId="{B1122AE4-19AC-BADD-B232-35619947B748}"/>
          </ac:grpSpMkLst>
        </pc:grpChg>
      </pc:sldChg>
      <pc:sldChg chg="modSp add del mod modTransition">
        <pc:chgData name="Csongor Péter Solti" userId="0c54b5feaf924836" providerId="LiveId" clId="{F31953E7-FE5B-453C-B59A-46613B0A3590}" dt="2024-02-14T22:15:47.406" v="2980" actId="2696"/>
        <pc:sldMkLst>
          <pc:docMk/>
          <pc:sldMk cId="413095433" sldId="278"/>
        </pc:sldMkLst>
        <pc:grpChg chg="mod">
          <ac:chgData name="Csongor Péter Solti" userId="0c54b5feaf924836" providerId="LiveId" clId="{F31953E7-FE5B-453C-B59A-46613B0A3590}" dt="2024-02-14T22:08:42.463" v="2964" actId="1076"/>
          <ac:grpSpMkLst>
            <pc:docMk/>
            <pc:sldMk cId="413095433" sldId="278"/>
            <ac:grpSpMk id="12" creationId="{A2D9F8BA-FE8C-124C-EA32-D56C4F5BD75F}"/>
          </ac:grpSpMkLst>
        </pc:grpChg>
      </pc:sldChg>
      <pc:sldChg chg="addSp modSp add mod">
        <pc:chgData name="Csongor Péter Solti" userId="0c54b5feaf924836" providerId="LiveId" clId="{F31953E7-FE5B-453C-B59A-46613B0A3590}" dt="2024-02-14T22:51:39.816" v="3293"/>
        <pc:sldMkLst>
          <pc:docMk/>
          <pc:sldMk cId="3740314103" sldId="278"/>
        </pc:sldMkLst>
        <pc:spChg chg="mod">
          <ac:chgData name="Csongor Péter Solti" userId="0c54b5feaf924836" providerId="LiveId" clId="{F31953E7-FE5B-453C-B59A-46613B0A3590}" dt="2024-02-14T22:46:10.140" v="3251" actId="20577"/>
          <ac:spMkLst>
            <pc:docMk/>
            <pc:sldMk cId="3740314103" sldId="278"/>
            <ac:spMk id="3" creationId="{8B183F6E-F0A4-E561-DA99-7FF33C6A079C}"/>
          </ac:spMkLst>
        </pc:spChg>
        <pc:spChg chg="mod">
          <ac:chgData name="Csongor Péter Solti" userId="0c54b5feaf924836" providerId="LiveId" clId="{F31953E7-FE5B-453C-B59A-46613B0A3590}" dt="2024-02-14T22:46:01.857" v="3246"/>
          <ac:spMkLst>
            <pc:docMk/>
            <pc:sldMk cId="3740314103" sldId="278"/>
            <ac:spMk id="5" creationId="{75CAC5E5-499F-3B00-2392-7E8F7DDC0736}"/>
          </ac:spMkLst>
        </pc:spChg>
        <pc:spChg chg="mod">
          <ac:chgData name="Csongor Péter Solti" userId="0c54b5feaf924836" providerId="LiveId" clId="{F31953E7-FE5B-453C-B59A-46613B0A3590}" dt="2024-02-14T22:47:37.645" v="3275" actId="20577"/>
          <ac:spMkLst>
            <pc:docMk/>
            <pc:sldMk cId="3740314103" sldId="278"/>
            <ac:spMk id="6" creationId="{15A76E33-3EC6-2931-6004-66ACE5FC3D40}"/>
          </ac:spMkLst>
        </pc:spChg>
        <pc:spChg chg="mod">
          <ac:chgData name="Csongor Péter Solti" userId="0c54b5feaf924836" providerId="LiveId" clId="{F31953E7-FE5B-453C-B59A-46613B0A3590}" dt="2024-02-14T22:37:04.227" v="3184" actId="20577"/>
          <ac:spMkLst>
            <pc:docMk/>
            <pc:sldMk cId="3740314103" sldId="278"/>
            <ac:spMk id="9" creationId="{729314CA-4A59-D2FD-21FC-B8C260E5E35E}"/>
          </ac:spMkLst>
        </pc:spChg>
        <pc:spChg chg="mod">
          <ac:chgData name="Csongor Péter Solti" userId="0c54b5feaf924836" providerId="LiveId" clId="{F31953E7-FE5B-453C-B59A-46613B0A3590}" dt="2024-02-14T22:32:27.955" v="3143" actId="20577"/>
          <ac:spMkLst>
            <pc:docMk/>
            <pc:sldMk cId="3740314103" sldId="278"/>
            <ac:spMk id="21" creationId="{3D6EC345-42C6-0255-ABE3-96C5F7DE08C3}"/>
          </ac:spMkLst>
        </pc:spChg>
        <pc:spChg chg="mod">
          <ac:chgData name="Csongor Péter Solti" userId="0c54b5feaf924836" providerId="LiveId" clId="{F31953E7-FE5B-453C-B59A-46613B0A3590}" dt="2024-02-14T22:34:12.115" v="3161" actId="2711"/>
          <ac:spMkLst>
            <pc:docMk/>
            <pc:sldMk cId="3740314103" sldId="278"/>
            <ac:spMk id="22" creationId="{10EE8DE9-87F3-4BDA-B558-3DE5E9805A6E}"/>
          </ac:spMkLst>
        </pc:spChg>
        <pc:spChg chg="mod">
          <ac:chgData name="Csongor Péter Solti" userId="0c54b5feaf924836" providerId="LiveId" clId="{F31953E7-FE5B-453C-B59A-46613B0A3590}" dt="2024-02-14T22:38:24.532" v="3205" actId="20577"/>
          <ac:spMkLst>
            <pc:docMk/>
            <pc:sldMk cId="3740314103" sldId="278"/>
            <ac:spMk id="23" creationId="{A98D7D71-7DDD-618A-9F80-80969E3F4658}"/>
          </ac:spMkLst>
        </pc:spChg>
        <pc:spChg chg="mod">
          <ac:chgData name="Csongor Péter Solti" userId="0c54b5feaf924836" providerId="LiveId" clId="{F31953E7-FE5B-453C-B59A-46613B0A3590}" dt="2024-02-14T22:32:30.827" v="3145" actId="20577"/>
          <ac:spMkLst>
            <pc:docMk/>
            <pc:sldMk cId="3740314103" sldId="278"/>
            <ac:spMk id="25" creationId="{6E13FF7C-CE19-30E0-66B2-27A72C306431}"/>
          </ac:spMkLst>
        </pc:spChg>
        <pc:spChg chg="add mod">
          <ac:chgData name="Csongor Péter Solti" userId="0c54b5feaf924836" providerId="LiveId" clId="{F31953E7-FE5B-453C-B59A-46613B0A3590}" dt="2024-02-14T22:51:39.816" v="3293"/>
          <ac:spMkLst>
            <pc:docMk/>
            <pc:sldMk cId="3740314103" sldId="278"/>
            <ac:spMk id="26" creationId="{ACB33E35-F6AB-BDCB-2317-4471D71BCD19}"/>
          </ac:spMkLst>
        </pc:spChg>
        <pc:spChg chg="add mod">
          <ac:chgData name="Csongor Péter Solti" userId="0c54b5feaf924836" providerId="LiveId" clId="{F31953E7-FE5B-453C-B59A-46613B0A3590}" dt="2024-02-14T22:28:46.064" v="3119"/>
          <ac:spMkLst>
            <pc:docMk/>
            <pc:sldMk cId="3740314103" sldId="278"/>
            <ac:spMk id="27" creationId="{DD6BF47D-09C0-7507-9287-DD080F34C1AB}"/>
          </ac:spMkLst>
        </pc:spChg>
        <pc:grpChg chg="ord">
          <ac:chgData name="Csongor Péter Solti" userId="0c54b5feaf924836" providerId="LiveId" clId="{F31953E7-FE5B-453C-B59A-46613B0A3590}" dt="2024-02-14T22:48:12.921" v="3283" actId="167"/>
          <ac:grpSpMkLst>
            <pc:docMk/>
            <pc:sldMk cId="3740314103" sldId="278"/>
            <ac:grpSpMk id="11" creationId="{B1122AE4-19AC-BADD-B232-35619947B748}"/>
          </ac:grpSpMkLst>
        </pc:grpChg>
        <pc:grpChg chg="mod">
          <ac:chgData name="Csongor Péter Solti" userId="0c54b5feaf924836" providerId="LiveId" clId="{F31953E7-FE5B-453C-B59A-46613B0A3590}" dt="2024-02-14T22:48:53.868" v="3284" actId="1076"/>
          <ac:grpSpMkLst>
            <pc:docMk/>
            <pc:sldMk cId="3740314103" sldId="278"/>
            <ac:grpSpMk id="12" creationId="{A2D9F8BA-FE8C-124C-EA32-D56C4F5BD75F}"/>
          </ac:grpSpMkLst>
        </pc:grpChg>
      </pc:sldChg>
      <pc:sldChg chg="modSp add del mod modTransition">
        <pc:chgData name="Csongor Péter Solti" userId="0c54b5feaf924836" providerId="LiveId" clId="{F31953E7-FE5B-453C-B59A-46613B0A3590}" dt="2024-02-14T22:15:43.895" v="2979" actId="2696"/>
        <pc:sldMkLst>
          <pc:docMk/>
          <pc:sldMk cId="1083651666" sldId="279"/>
        </pc:sldMkLst>
        <pc:grpChg chg="mod">
          <ac:chgData name="Csongor Péter Solti" userId="0c54b5feaf924836" providerId="LiveId" clId="{F31953E7-FE5B-453C-B59A-46613B0A3590}" dt="2024-02-14T22:09:03.874" v="2966" actId="1076"/>
          <ac:grpSpMkLst>
            <pc:docMk/>
            <pc:sldMk cId="1083651666" sldId="279"/>
            <ac:grpSpMk id="19" creationId="{59D221CD-5AEB-3E4C-FA1A-36C2D3C2D38E}"/>
          </ac:grpSpMkLst>
        </pc:grpChg>
      </pc:sldChg>
      <pc:sldChg chg="addSp modSp add mod">
        <pc:chgData name="Csongor Péter Solti" userId="0c54b5feaf924836" providerId="LiveId" clId="{F31953E7-FE5B-453C-B59A-46613B0A3590}" dt="2024-02-14T22:51:43.512" v="3294"/>
        <pc:sldMkLst>
          <pc:docMk/>
          <pc:sldMk cId="4264774183" sldId="279"/>
        </pc:sldMkLst>
        <pc:spChg chg="mod">
          <ac:chgData name="Csongor Péter Solti" userId="0c54b5feaf924836" providerId="LiveId" clId="{F31953E7-FE5B-453C-B59A-46613B0A3590}" dt="2024-02-14T22:46:15.108" v="3253" actId="20577"/>
          <ac:spMkLst>
            <pc:docMk/>
            <pc:sldMk cId="4264774183" sldId="279"/>
            <ac:spMk id="3" creationId="{8B183F6E-F0A4-E561-DA99-7FF33C6A079C}"/>
          </ac:spMkLst>
        </pc:spChg>
        <pc:spChg chg="mod">
          <ac:chgData name="Csongor Péter Solti" userId="0c54b5feaf924836" providerId="LiveId" clId="{F31953E7-FE5B-453C-B59A-46613B0A3590}" dt="2024-02-14T22:46:06.791" v="3249"/>
          <ac:spMkLst>
            <pc:docMk/>
            <pc:sldMk cId="4264774183" sldId="279"/>
            <ac:spMk id="5" creationId="{75CAC5E5-499F-3B00-2392-7E8F7DDC0736}"/>
          </ac:spMkLst>
        </pc:spChg>
        <pc:spChg chg="mod">
          <ac:chgData name="Csongor Péter Solti" userId="0c54b5feaf924836" providerId="LiveId" clId="{F31953E7-FE5B-453C-B59A-46613B0A3590}" dt="2024-02-14T22:47:59.892" v="3281" actId="20577"/>
          <ac:spMkLst>
            <pc:docMk/>
            <pc:sldMk cId="4264774183" sldId="279"/>
            <ac:spMk id="6" creationId="{15A76E33-3EC6-2931-6004-66ACE5FC3D40}"/>
          </ac:spMkLst>
        </pc:spChg>
        <pc:spChg chg="mod">
          <ac:chgData name="Csongor Péter Solti" userId="0c54b5feaf924836" providerId="LiveId" clId="{F31953E7-FE5B-453C-B59A-46613B0A3590}" dt="2024-02-14T22:37:16.755" v="3186" actId="20577"/>
          <ac:spMkLst>
            <pc:docMk/>
            <pc:sldMk cId="4264774183" sldId="279"/>
            <ac:spMk id="9" creationId="{729314CA-4A59-D2FD-21FC-B8C260E5E35E}"/>
          </ac:spMkLst>
        </pc:spChg>
        <pc:spChg chg="mod">
          <ac:chgData name="Csongor Péter Solti" userId="0c54b5feaf924836" providerId="LiveId" clId="{F31953E7-FE5B-453C-B59A-46613B0A3590}" dt="2024-02-14T22:32:37.163" v="3147" actId="20577"/>
          <ac:spMkLst>
            <pc:docMk/>
            <pc:sldMk cId="4264774183" sldId="279"/>
            <ac:spMk id="21" creationId="{3D6EC345-42C6-0255-ABE3-96C5F7DE08C3}"/>
          </ac:spMkLst>
        </pc:spChg>
        <pc:spChg chg="mod">
          <ac:chgData name="Csongor Péter Solti" userId="0c54b5feaf924836" providerId="LiveId" clId="{F31953E7-FE5B-453C-B59A-46613B0A3590}" dt="2024-02-14T22:34:25.547" v="3166"/>
          <ac:spMkLst>
            <pc:docMk/>
            <pc:sldMk cId="4264774183" sldId="279"/>
            <ac:spMk id="22" creationId="{10EE8DE9-87F3-4BDA-B558-3DE5E9805A6E}"/>
          </ac:spMkLst>
        </pc:spChg>
        <pc:spChg chg="mod">
          <ac:chgData name="Csongor Péter Solti" userId="0c54b5feaf924836" providerId="LiveId" clId="{F31953E7-FE5B-453C-B59A-46613B0A3590}" dt="2024-02-14T22:36:22.643" v="3178"/>
          <ac:spMkLst>
            <pc:docMk/>
            <pc:sldMk cId="4264774183" sldId="279"/>
            <ac:spMk id="23" creationId="{A98D7D71-7DDD-618A-9F80-80969E3F4658}"/>
          </ac:spMkLst>
        </pc:spChg>
        <pc:spChg chg="mod">
          <ac:chgData name="Csongor Péter Solti" userId="0c54b5feaf924836" providerId="LiveId" clId="{F31953E7-FE5B-453C-B59A-46613B0A3590}" dt="2024-02-14T22:32:39.923" v="3149" actId="20577"/>
          <ac:spMkLst>
            <pc:docMk/>
            <pc:sldMk cId="4264774183" sldId="279"/>
            <ac:spMk id="25" creationId="{6E13FF7C-CE19-30E0-66B2-27A72C306431}"/>
          </ac:spMkLst>
        </pc:spChg>
        <pc:spChg chg="add mod">
          <ac:chgData name="Csongor Péter Solti" userId="0c54b5feaf924836" providerId="LiveId" clId="{F31953E7-FE5B-453C-B59A-46613B0A3590}" dt="2024-02-14T22:51:43.512" v="3294"/>
          <ac:spMkLst>
            <pc:docMk/>
            <pc:sldMk cId="4264774183" sldId="279"/>
            <ac:spMk id="26" creationId="{A71D9F85-7968-1574-520F-1FE22D11E8C8}"/>
          </ac:spMkLst>
        </pc:spChg>
        <pc:spChg chg="add mod">
          <ac:chgData name="Csongor Péter Solti" userId="0c54b5feaf924836" providerId="LiveId" clId="{F31953E7-FE5B-453C-B59A-46613B0A3590}" dt="2024-02-14T22:28:48.543" v="3120"/>
          <ac:spMkLst>
            <pc:docMk/>
            <pc:sldMk cId="4264774183" sldId="279"/>
            <ac:spMk id="27" creationId="{376F93FE-AA31-A215-BB33-F0F93D512985}"/>
          </ac:spMkLst>
        </pc:spChg>
        <pc:grpChg chg="ord">
          <ac:chgData name="Csongor Péter Solti" userId="0c54b5feaf924836" providerId="LiveId" clId="{F31953E7-FE5B-453C-B59A-46613B0A3590}" dt="2024-02-14T22:48:09.622" v="3282" actId="167"/>
          <ac:grpSpMkLst>
            <pc:docMk/>
            <pc:sldMk cId="4264774183" sldId="279"/>
            <ac:grpSpMk id="11" creationId="{B1122AE4-19AC-BADD-B232-35619947B748}"/>
          </ac:grpSpMkLst>
        </pc:grpChg>
        <pc:grpChg chg="mod">
          <ac:chgData name="Csongor Péter Solti" userId="0c54b5feaf924836" providerId="LiveId" clId="{F31953E7-FE5B-453C-B59A-46613B0A3590}" dt="2024-02-14T22:49:01.039" v="3285" actId="1076"/>
          <ac:grpSpMkLst>
            <pc:docMk/>
            <pc:sldMk cId="4264774183" sldId="279"/>
            <ac:grpSpMk id="12" creationId="{A2D9F8BA-FE8C-124C-EA32-D56C4F5BD75F}"/>
          </ac:grpSpMkLst>
        </pc:grpChg>
        <pc:grpChg chg="mod">
          <ac:chgData name="Csongor Péter Solti" userId="0c54b5feaf924836" providerId="LiveId" clId="{F31953E7-FE5B-453C-B59A-46613B0A3590}" dt="2024-02-14T22:17:40.228" v="2988" actId="1076"/>
          <ac:grpSpMkLst>
            <pc:docMk/>
            <pc:sldMk cId="4264774183" sldId="279"/>
            <ac:grpSpMk id="19" creationId="{59D221CD-5AEB-3E4C-FA1A-36C2D3C2D38E}"/>
          </ac:grpSpMkLst>
        </pc:grpChg>
      </pc:sldChg>
      <pc:sldChg chg="addSp delSp modSp new mod modTransition setBg">
        <pc:chgData name="Csongor Péter Solti" userId="0c54b5feaf924836" providerId="LiveId" clId="{F31953E7-FE5B-453C-B59A-46613B0A3590}" dt="2024-02-19T20:37:35.100" v="4503"/>
        <pc:sldMkLst>
          <pc:docMk/>
          <pc:sldMk cId="990917799" sldId="280"/>
        </pc:sldMkLst>
        <pc:spChg chg="mod">
          <ac:chgData name="Csongor Péter Solti" userId="0c54b5feaf924836" providerId="LiveId" clId="{F31953E7-FE5B-453C-B59A-46613B0A3590}" dt="2024-02-19T20:08:57.349" v="3804" actId="14100"/>
          <ac:spMkLst>
            <pc:docMk/>
            <pc:sldMk cId="990917799" sldId="280"/>
            <ac:spMk id="2" creationId="{C2E306B2-ADC7-FDC9-9656-9B112B1E20FA}"/>
          </ac:spMkLst>
        </pc:spChg>
        <pc:spChg chg="mod">
          <ac:chgData name="Csongor Péter Solti" userId="0c54b5feaf924836" providerId="LiveId" clId="{F31953E7-FE5B-453C-B59A-46613B0A3590}" dt="2024-02-19T20:09:21.977" v="3809" actId="255"/>
          <ac:spMkLst>
            <pc:docMk/>
            <pc:sldMk cId="990917799" sldId="280"/>
            <ac:spMk id="3" creationId="{E444997A-6464-A7AC-8BA6-398C9A7D03E3}"/>
          </ac:spMkLst>
        </pc:spChg>
        <pc:spChg chg="add del">
          <ac:chgData name="Csongor Péter Solti" userId="0c54b5feaf924836" providerId="LiveId" clId="{F31953E7-FE5B-453C-B59A-46613B0A3590}" dt="2024-02-19T20:03:53.889" v="3648"/>
          <ac:spMkLst>
            <pc:docMk/>
            <pc:sldMk cId="990917799" sldId="280"/>
            <ac:spMk id="4" creationId="{ED3FF3BB-FA78-E4D6-2650-306AF0F8AF31}"/>
          </ac:spMkLst>
        </pc:spChg>
        <pc:spChg chg="add del">
          <ac:chgData name="Csongor Péter Solti" userId="0c54b5feaf924836" providerId="LiveId" clId="{F31953E7-FE5B-453C-B59A-46613B0A3590}" dt="2024-02-19T20:03:56.376" v="3650"/>
          <ac:spMkLst>
            <pc:docMk/>
            <pc:sldMk cId="990917799" sldId="280"/>
            <ac:spMk id="5" creationId="{3B3E9BA9-2D9C-66DB-90E6-4E387129D1DD}"/>
          </ac:spMkLst>
        </pc:spChg>
        <pc:spChg chg="add del">
          <ac:chgData name="Csongor Péter Solti" userId="0c54b5feaf924836" providerId="LiveId" clId="{F31953E7-FE5B-453C-B59A-46613B0A3590}" dt="2024-02-19T20:04:02.656" v="3652"/>
          <ac:spMkLst>
            <pc:docMk/>
            <pc:sldMk cId="990917799" sldId="280"/>
            <ac:spMk id="6" creationId="{74419CC7-EED2-FF5A-F65C-47DF4803554C}"/>
          </ac:spMkLst>
        </pc:spChg>
        <pc:spChg chg="add del">
          <ac:chgData name="Csongor Péter Solti" userId="0c54b5feaf924836" providerId="LiveId" clId="{F31953E7-FE5B-453C-B59A-46613B0A3590}" dt="2024-02-19T20:05:08.607" v="3710"/>
          <ac:spMkLst>
            <pc:docMk/>
            <pc:sldMk cId="990917799" sldId="280"/>
            <ac:spMk id="7" creationId="{81D16ECC-EDF5-DBD3-68D4-734140F5125A}"/>
          </ac:spMkLst>
        </pc:spChg>
        <pc:spChg chg="add del">
          <ac:chgData name="Csongor Péter Solti" userId="0c54b5feaf924836" providerId="LiveId" clId="{F31953E7-FE5B-453C-B59A-46613B0A3590}" dt="2024-02-19T20:08:42.454" v="3790" actId="26606"/>
          <ac:spMkLst>
            <pc:docMk/>
            <pc:sldMk cId="990917799" sldId="280"/>
            <ac:spMk id="8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14" creationId="{C7278469-3C3C-49CE-AEEE-E176A4900B78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15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19" creationId="{4E0A5C5C-2A95-428E-9F6A-0D29EBD57C9F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20" creationId="{4C6598AB-1C17-4D54-951C-A082D94ACB7A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21" creationId="{1056F38F-7C4E-461D-8709-7D0024AE1F79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22" creationId="{C83B66D7-137D-4AC1-B172-53D60F08BEB5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24" creationId="{F6B92503-6984-4D15-8B98-8718709B785D}"/>
          </ac:spMkLst>
        </pc:spChg>
        <pc:spChg chg="add del">
          <ac:chgData name="Csongor Péter Solti" userId="0c54b5feaf924836" providerId="LiveId" clId="{F31953E7-FE5B-453C-B59A-46613B0A3590}" dt="2024-02-19T20:08:45.673" v="3792" actId="26606"/>
          <ac:spMkLst>
            <pc:docMk/>
            <pc:sldMk cId="990917799" sldId="280"/>
            <ac:spMk id="26" creationId="{08DDF938-524E-4C18-A47D-C00627832366}"/>
          </ac:spMkLst>
        </pc:spChg>
        <pc:spChg chg="add del">
          <ac:chgData name="Csongor Péter Solti" userId="0c54b5feaf924836" providerId="LiveId" clId="{F31953E7-FE5B-453C-B59A-46613B0A3590}" dt="2024-02-19T20:08:47.765" v="3794" actId="26606"/>
          <ac:spMkLst>
            <pc:docMk/>
            <pc:sldMk cId="990917799" sldId="280"/>
            <ac:spMk id="154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08:47.765" v="3794" actId="26606"/>
          <ac:spMkLst>
            <pc:docMk/>
            <pc:sldMk cId="990917799" sldId="280"/>
            <ac:spMk id="159" creationId="{CAB9AD4F-A248-4D49-8779-CE40E64C00F5}"/>
          </ac:spMkLst>
        </pc:spChg>
        <pc:spChg chg="add del">
          <ac:chgData name="Csongor Péter Solti" userId="0c54b5feaf924836" providerId="LiveId" clId="{F31953E7-FE5B-453C-B59A-46613B0A3590}" dt="2024-02-19T20:08:47.765" v="3794" actId="26606"/>
          <ac:spMkLst>
            <pc:docMk/>
            <pc:sldMk cId="990917799" sldId="280"/>
            <ac:spMk id="161" creationId="{3D4C1981-3D8B-446C-BFAE-E7EE5CF2DDA3}"/>
          </ac:spMkLst>
        </pc:spChg>
        <pc:spChg chg="add del">
          <ac:chgData name="Csongor Péter Solti" userId="0c54b5feaf924836" providerId="LiveId" clId="{F31953E7-FE5B-453C-B59A-46613B0A3590}" dt="2024-02-19T20:08:49.215" v="3796" actId="26606"/>
          <ac:spMkLst>
            <pc:docMk/>
            <pc:sldMk cId="990917799" sldId="280"/>
            <ac:spMk id="180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20:08:49.215" v="3796" actId="26606"/>
          <ac:spMkLst>
            <pc:docMk/>
            <pc:sldMk cId="990917799" sldId="280"/>
            <ac:spMk id="182" creationId="{9DD005C1-8C51-42D6-9BEE-B9B83849743D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84" creationId="{5A0118C5-4F8D-4CF4-BADD-53FEACC6C42A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85" creationId="{4E0A5C5C-2A95-428E-9F6A-0D29EBD57C9F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86" creationId="{1056F38F-7C4E-461D-8709-7D0024AE1F79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87" creationId="{C7278469-3C3C-49CE-AEEE-E176A4900B78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89" creationId="{4C6598AB-1C17-4D54-951C-A082D94ACB7A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90" creationId="{C83B66D7-137D-4AC1-B172-53D60F08BEB5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91" creationId="{F6B92503-6984-4D15-8B98-8718709B785D}"/>
          </ac:spMkLst>
        </pc:spChg>
        <pc:spChg chg="add del">
          <ac:chgData name="Csongor Péter Solti" userId="0c54b5feaf924836" providerId="LiveId" clId="{F31953E7-FE5B-453C-B59A-46613B0A3590}" dt="2024-02-19T20:08:49.623" v="3798" actId="26606"/>
          <ac:spMkLst>
            <pc:docMk/>
            <pc:sldMk cId="990917799" sldId="280"/>
            <ac:spMk id="192" creationId="{08DDF938-524E-4C18-A47D-C00627832366}"/>
          </ac:spMkLst>
        </pc:spChg>
        <pc:spChg chg="add del">
          <ac:chgData name="Csongor Péter Solti" userId="0c54b5feaf924836" providerId="LiveId" clId="{F31953E7-FE5B-453C-B59A-46613B0A3590}" dt="2024-02-19T20:08:50.901" v="3800" actId="26606"/>
          <ac:spMkLst>
            <pc:docMk/>
            <pc:sldMk cId="990917799" sldId="280"/>
            <ac:spMk id="195" creationId="{E8A8EAB8-D2FF-444D-B34B-7D32F106AD0E}"/>
          </ac:spMkLst>
        </pc:spChg>
        <pc:spChg chg="add del">
          <ac:chgData name="Csongor Péter Solti" userId="0c54b5feaf924836" providerId="LiveId" clId="{F31953E7-FE5B-453C-B59A-46613B0A3590}" dt="2024-02-19T20:08:52.049" v="3802" actId="26606"/>
          <ac:spMkLst>
            <pc:docMk/>
            <pc:sldMk cId="990917799" sldId="280"/>
            <ac:spMk id="199" creationId="{A7AE9375-4664-4DB2-922D-2782A6E439AC}"/>
          </ac:spMkLst>
        </pc:spChg>
        <pc:spChg chg="add del">
          <ac:chgData name="Csongor Péter Solti" userId="0c54b5feaf924836" providerId="LiveId" clId="{F31953E7-FE5B-453C-B59A-46613B0A3590}" dt="2024-02-19T20:08:52.049" v="3802" actId="26606"/>
          <ac:spMkLst>
            <pc:docMk/>
            <pc:sldMk cId="990917799" sldId="280"/>
            <ac:spMk id="201" creationId="{9DD005C1-8C51-42D6-9BEE-B9B83849743D}"/>
          </ac:spMkLst>
        </pc:spChg>
        <pc:spChg chg="add">
          <ac:chgData name="Csongor Péter Solti" userId="0c54b5feaf924836" providerId="LiveId" clId="{F31953E7-FE5B-453C-B59A-46613B0A3590}" dt="2024-02-19T20:08:52.054" v="3803" actId="26606"/>
          <ac:spMkLst>
            <pc:docMk/>
            <pc:sldMk cId="990917799" sldId="280"/>
            <ac:spMk id="203" creationId="{E8A8EAB8-D2FF-444D-B34B-7D32F106AD0E}"/>
          </ac:spMkLst>
        </pc:spChg>
        <pc:grpChg chg="add del">
          <ac:chgData name="Csongor Péter Solti" userId="0c54b5feaf924836" providerId="LiveId" clId="{F31953E7-FE5B-453C-B59A-46613B0A3590}" dt="2024-02-19T20:08:45.673" v="3792" actId="26606"/>
          <ac:grpSpMkLst>
            <pc:docMk/>
            <pc:sldMk cId="990917799" sldId="280"/>
            <ac:grpSpMk id="16" creationId="{93DC754C-7E09-422D-A8BB-AF632E90DFA2}"/>
          </ac:grpSpMkLst>
        </pc:grpChg>
        <pc:grpChg chg="add del">
          <ac:chgData name="Csongor Péter Solti" userId="0c54b5feaf924836" providerId="LiveId" clId="{F31953E7-FE5B-453C-B59A-46613B0A3590}" dt="2024-02-19T20:08:45.673" v="3792" actId="26606"/>
          <ac:grpSpMkLst>
            <pc:docMk/>
            <pc:sldMk cId="990917799" sldId="280"/>
            <ac:grpSpMk id="28" creationId="{3773FAF5-C452-4455-9411-D6AF5EBD4CA9}"/>
          </ac:grpSpMkLst>
        </pc:grpChg>
        <pc:grpChg chg="add del">
          <ac:chgData name="Csongor Péter Solti" userId="0c54b5feaf924836" providerId="LiveId" clId="{F31953E7-FE5B-453C-B59A-46613B0A3590}" dt="2024-02-19T20:08:47.765" v="3794" actId="26606"/>
          <ac:grpSpMkLst>
            <pc:docMk/>
            <pc:sldMk cId="990917799" sldId="280"/>
            <ac:grpSpMk id="155" creationId="{55A100E1-E66E-4ED2-A56A-F7A819228F2E}"/>
          </ac:grpSpMkLst>
        </pc:grpChg>
        <pc:grpChg chg="add del">
          <ac:chgData name="Csongor Péter Solti" userId="0c54b5feaf924836" providerId="LiveId" clId="{F31953E7-FE5B-453C-B59A-46613B0A3590}" dt="2024-02-19T20:08:47.765" v="3794" actId="26606"/>
          <ac:grpSpMkLst>
            <pc:docMk/>
            <pc:sldMk cId="990917799" sldId="280"/>
            <ac:grpSpMk id="158" creationId="{6A57EACD-61CA-4775-9551-2078FC0BC79D}"/>
          </ac:grpSpMkLst>
        </pc:grpChg>
        <pc:grpChg chg="add del">
          <ac:chgData name="Csongor Péter Solti" userId="0c54b5feaf924836" providerId="LiveId" clId="{F31953E7-FE5B-453C-B59A-46613B0A3590}" dt="2024-02-19T20:08:49.623" v="3798" actId="26606"/>
          <ac:grpSpMkLst>
            <pc:docMk/>
            <pc:sldMk cId="990917799" sldId="280"/>
            <ac:grpSpMk id="188" creationId="{93DC754C-7E09-422D-A8BB-AF632E90DFA2}"/>
          </ac:grpSpMkLst>
        </pc:grpChg>
        <pc:grpChg chg="add del">
          <ac:chgData name="Csongor Péter Solti" userId="0c54b5feaf924836" providerId="LiveId" clId="{F31953E7-FE5B-453C-B59A-46613B0A3590}" dt="2024-02-19T20:08:49.623" v="3798" actId="26606"/>
          <ac:grpSpMkLst>
            <pc:docMk/>
            <pc:sldMk cId="990917799" sldId="280"/>
            <ac:grpSpMk id="193" creationId="{3773FAF5-C452-4455-9411-D6AF5EBD4CA9}"/>
          </ac:grpSpMkLst>
        </pc:grpChg>
        <pc:cxnChg chg="add del">
          <ac:chgData name="Csongor Péter Solti" userId="0c54b5feaf924836" providerId="LiveId" clId="{F31953E7-FE5B-453C-B59A-46613B0A3590}" dt="2024-02-19T20:08:42.454" v="3790" actId="26606"/>
          <ac:cxnSpMkLst>
            <pc:docMk/>
            <pc:sldMk cId="990917799" sldId="280"/>
            <ac:cxnSpMk id="10" creationId="{067633D1-6EE6-4118-B9F0-B363477BEE7A}"/>
          </ac:cxnSpMkLst>
        </pc:cxnChg>
        <pc:cxnChg chg="add del">
          <ac:chgData name="Csongor Péter Solti" userId="0c54b5feaf924836" providerId="LiveId" clId="{F31953E7-FE5B-453C-B59A-46613B0A3590}" dt="2024-02-19T20:08:42.454" v="3790" actId="26606"/>
          <ac:cxnSpMkLst>
            <pc:docMk/>
            <pc:sldMk cId="990917799" sldId="280"/>
            <ac:cxnSpMk id="12" creationId="{4AD7FFC6-42A9-49CB-B5E9-B3F6B038331B}"/>
          </ac:cxnSpMkLst>
        </pc:cxnChg>
        <pc:cxnChg chg="add del">
          <ac:chgData name="Csongor Péter Solti" userId="0c54b5feaf924836" providerId="LiveId" clId="{F31953E7-FE5B-453C-B59A-46613B0A3590}" dt="2024-02-19T20:08:49.215" v="3796" actId="26606"/>
          <ac:cxnSpMkLst>
            <pc:docMk/>
            <pc:sldMk cId="990917799" sldId="280"/>
            <ac:cxnSpMk id="181" creationId="{EE504C98-6397-41C1-A8D8-2D9C4ED307E0}"/>
          </ac:cxnSpMkLst>
        </pc:cxnChg>
        <pc:cxnChg chg="add del">
          <ac:chgData name="Csongor Péter Solti" userId="0c54b5feaf924836" providerId="LiveId" clId="{F31953E7-FE5B-453C-B59A-46613B0A3590}" dt="2024-02-19T20:08:50.901" v="3800" actId="26606"/>
          <ac:cxnSpMkLst>
            <pc:docMk/>
            <pc:sldMk cId="990917799" sldId="280"/>
            <ac:cxnSpMk id="196" creationId="{067633D1-6EE6-4118-B9F0-B363477BEE7A}"/>
          </ac:cxnSpMkLst>
        </pc:cxnChg>
        <pc:cxnChg chg="add del">
          <ac:chgData name="Csongor Péter Solti" userId="0c54b5feaf924836" providerId="LiveId" clId="{F31953E7-FE5B-453C-B59A-46613B0A3590}" dt="2024-02-19T20:08:50.901" v="3800" actId="26606"/>
          <ac:cxnSpMkLst>
            <pc:docMk/>
            <pc:sldMk cId="990917799" sldId="280"/>
            <ac:cxnSpMk id="197" creationId="{4AD7FFC6-42A9-49CB-B5E9-B3F6B038331B}"/>
          </ac:cxnSpMkLst>
        </pc:cxnChg>
        <pc:cxnChg chg="add del">
          <ac:chgData name="Csongor Péter Solti" userId="0c54b5feaf924836" providerId="LiveId" clId="{F31953E7-FE5B-453C-B59A-46613B0A3590}" dt="2024-02-19T20:08:52.049" v="3802" actId="26606"/>
          <ac:cxnSpMkLst>
            <pc:docMk/>
            <pc:sldMk cId="990917799" sldId="280"/>
            <ac:cxnSpMk id="200" creationId="{EE504C98-6397-41C1-A8D8-2D9C4ED307E0}"/>
          </ac:cxnSpMkLst>
        </pc:cxnChg>
        <pc:cxnChg chg="add">
          <ac:chgData name="Csongor Péter Solti" userId="0c54b5feaf924836" providerId="LiveId" clId="{F31953E7-FE5B-453C-B59A-46613B0A3590}" dt="2024-02-19T20:08:52.054" v="3803" actId="26606"/>
          <ac:cxnSpMkLst>
            <pc:docMk/>
            <pc:sldMk cId="990917799" sldId="280"/>
            <ac:cxnSpMk id="204" creationId="{067633D1-6EE6-4118-B9F0-B363477BEE7A}"/>
          </ac:cxnSpMkLst>
        </pc:cxnChg>
        <pc:cxnChg chg="add">
          <ac:chgData name="Csongor Péter Solti" userId="0c54b5feaf924836" providerId="LiveId" clId="{F31953E7-FE5B-453C-B59A-46613B0A3590}" dt="2024-02-19T20:08:52.054" v="3803" actId="26606"/>
          <ac:cxnSpMkLst>
            <pc:docMk/>
            <pc:sldMk cId="990917799" sldId="280"/>
            <ac:cxnSpMk id="205" creationId="{4AD7FFC6-42A9-49CB-B5E9-B3F6B03833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AF752-22E9-918F-AEDE-C9DD414F5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3660A8-7E53-4790-B4E3-59DD7637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B0DB0E-066C-EBF4-4923-FAC28789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E50D19-19E2-76AA-D7D0-C95764B9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AE1E02-E15D-7AFB-F3D6-C9EE92E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9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F2D02-1511-CD81-4311-F855049A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451FD6E-A956-FBF3-345B-23A7D6CE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0392B9-8008-2891-4372-C00229D5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15B88D-D730-4700-3CA5-59738C17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90162C-0C2A-C179-A755-1B3C39E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93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C4D48A4-3186-2775-3B30-8086923F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1347CA-58C9-6B67-1C0D-CDCD6963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F9E45D-9D03-71BE-B9AD-55D785BF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E6AF30-6899-050C-FAB5-A4BA8299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AD321F-267E-89F2-5DB0-86B85A7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61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C254B-FB86-88C4-6E79-5FCA3529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FBFF7C-2BAD-ADB5-F7AA-13F20299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291C47-91C9-E0F3-52BD-2F9F2032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D836A3-9863-26BF-67D6-269A41D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3D52C7-3072-CC62-DB4B-940ABCAB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168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AEDE4-64AC-04D3-19D0-A17D896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B688C0-DD3A-5A28-4009-B867E0ED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6D25A0-6A6F-E6E9-862A-63B687CA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A9994-8623-E976-BF1E-2101837D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FC95E4-C908-90E5-1E48-39D30272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3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05DD6-77D7-05D4-82E6-734B25C1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5939AF-3E1F-5AF2-DD6C-C26EE039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7B5303-C1FE-5986-29C4-FD5ED04C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B60E54-42A2-8D27-A7BE-8F312E5E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0BFBDB-C962-C4CC-F113-60EDAA38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8941C75-B1C7-2209-25F4-C66D07D7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1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A5B-1D95-D5DE-3FB3-0E5D1C0D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BB435A-627A-E0C6-FFC6-76302BE3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8852AA-C2D9-72D3-92CD-864EB8041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C1C5D6-B913-E679-0569-914DB06C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FD36A5A-3E00-2912-57CB-62A6E1ADE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26BEAED-1B44-CF5E-1ECF-D28EE28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426A15C-C6AA-AB94-6EC3-59CAEBB2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738D125-8F6B-F7A5-C757-40209BB0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B0758-25EE-30F3-484C-C7444C1E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835C42-F216-15BA-CB04-158EE82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446A915-808D-1D76-38C2-B700E95B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3BC1831-3908-3664-C982-FC59EBA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1BEE04-7027-25E1-AFB9-784F3F48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B92C37-322E-3EDB-EFFF-6C872197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FE31CB-0FF5-DC75-BA07-99A92533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34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5D3BED-1D81-C626-9540-4576F500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946B5F-A07F-992C-D16B-6E4A980C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AE31B6C-1BDE-D10B-F4A2-F933EB30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60CDE5-2BED-15D1-12CB-3D3564D0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7E96B0-8AC4-8535-EF9A-B6F4542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F0FB04-516E-B9CE-D37D-0EB8F613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4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2D7B8-F847-3684-8123-56BD9D33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86E8B08-E006-E5DE-888D-5E06E4E59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4950D8E-AA3C-E839-5302-7999288C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CF2D34-3C3A-A789-584F-8641573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A699AC-D5B5-E27B-B9AF-E38B7AA0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A0BAA9-D924-DD70-11E6-E6078B03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37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4C19CAC-CA4D-A3FA-D36E-6163B8BC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F0DE99-4B07-CB64-4AEA-E1F541E5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678A32-7074-2CC9-43D8-63060588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2F08-195A-4194-8CB3-F409740EAB2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125A32-0F29-64AC-3F56-0EC7D11D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6E85EE-5CA3-FFB4-6065-94C41D67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3C6A-D66A-4D4C-B19D-189DAF2E5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3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Internetprotokoll" TargetMode="External"/><Relationship Id="rId2" Type="http://schemas.openxmlformats.org/officeDocument/2006/relationships/hyperlink" Target="https://hu.wikipedia.org/wiki/IP-c%C3%AD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ndszergazda.fandom.com/hu/wiki/IP-c%C3%AD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zámítógép képernyő mutatja zöld emelkedő tőzsdei információkat. stock fotó">
            <a:extLst>
              <a:ext uri="{FF2B5EF4-FFF2-40B4-BE49-F238E27FC236}">
                <a16:creationId xmlns:a16="http://schemas.microsoft.com/office/drawing/2014/main" id="{94789618-4910-77B7-09E4-2FA4CB3D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26" y="-94891"/>
            <a:ext cx="12277852" cy="7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6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175106-65EC-977C-D3BE-CC3D7E6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669925"/>
            <a:ext cx="5994400" cy="1325563"/>
          </a:xfrm>
        </p:spPr>
        <p:txBody>
          <a:bodyPr anchor="b"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Az IP-cím lekérdezése (Web és OS)</a:t>
            </a:r>
          </a:p>
        </p:txBody>
      </p:sp>
      <p:cxnSp>
        <p:nvCxnSpPr>
          <p:cNvPr id="1050" name="Straight Connector 10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167F16-D8CD-C806-0801-5B36543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133603"/>
            <a:ext cx="5994400" cy="4562760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Számos oldal elérhető az IP-cím lekérdezésére, például: ipcim.com, whatismyipadress.com vagy ipcim.info.</a:t>
            </a:r>
          </a:p>
          <a:p>
            <a:r>
              <a:rPr lang="hu-HU" sz="2000" dirty="0">
                <a:solidFill>
                  <a:schemeClr val="bg1"/>
                </a:solidFill>
              </a:rPr>
              <a:t>Az ipcim.com kimutatja az IP-címet, számítógépnevet, sebességtesztet és térképes pozíciót.</a:t>
            </a:r>
          </a:p>
          <a:p>
            <a:r>
              <a:rPr lang="hu-HU" sz="2000" dirty="0">
                <a:solidFill>
                  <a:schemeClr val="bg1"/>
                </a:solidFill>
              </a:rPr>
              <a:t>Hasonló szolgáltatást nyújt az ipcim.info weboldal is, lehetőséget adva helymeghatározásra.</a:t>
            </a:r>
          </a:p>
          <a:p>
            <a:r>
              <a:rPr lang="hu-HU" sz="2000" dirty="0">
                <a:solidFill>
                  <a:schemeClr val="bg1"/>
                </a:solidFill>
              </a:rPr>
              <a:t>Fontos tudni, hogy az internet szolgáltató helyét jelölik a térképen, nem a készülékünk pontos pozícióját.</a:t>
            </a:r>
          </a:p>
          <a:p>
            <a:r>
              <a:rPr lang="hu-HU" sz="2000" dirty="0">
                <a:solidFill>
                  <a:schemeClr val="bg1"/>
                </a:solidFill>
              </a:rPr>
              <a:t>Az IP-cím megtekinthető a Windows operációs rendszer beállításaiban, például a </a:t>
            </a:r>
            <a:r>
              <a:rPr lang="hu-HU" sz="2000" dirty="0" err="1">
                <a:solidFill>
                  <a:schemeClr val="bg1"/>
                </a:solidFill>
              </a:rPr>
              <a:t>Wi</a:t>
            </a:r>
            <a:r>
              <a:rPr lang="hu-HU" sz="2000" dirty="0">
                <a:solidFill>
                  <a:schemeClr val="bg1"/>
                </a:solidFill>
              </a:rPr>
              <a:t>-Fi hálózat tulajdonságainak megnyitásával.</a:t>
            </a:r>
          </a:p>
        </p:txBody>
      </p:sp>
      <p:pic>
        <p:nvPicPr>
          <p:cNvPr id="1026" name="Picture 2" descr="I HAVE YOUR IP ADDRESS">
            <a:extLst>
              <a:ext uri="{FF2B5EF4-FFF2-40B4-BE49-F238E27FC236}">
                <a16:creationId xmlns:a16="http://schemas.microsoft.com/office/drawing/2014/main" id="{9F7A9468-25B6-3CD5-612C-A9C3E010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5712" y="-6"/>
            <a:ext cx="41633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Connector 103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9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E306B2-ADC7-FDC9-9656-9B112B1E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49428"/>
            <a:ext cx="3932030" cy="3957917"/>
          </a:xfrm>
        </p:spPr>
        <p:txBody>
          <a:bodyPr anchor="ctr">
            <a:normAutofit/>
          </a:bodyPr>
          <a:lstStyle/>
          <a:p>
            <a:r>
              <a:rPr lang="hu-HU" sz="5600" dirty="0">
                <a:solidFill>
                  <a:schemeClr val="bg1"/>
                </a:solidFill>
              </a:rPr>
              <a:t>Az IP-cím lekérdezése (CMD and Terminal)</a:t>
            </a:r>
          </a:p>
        </p:txBody>
      </p:sp>
      <p:cxnSp>
        <p:nvCxnSpPr>
          <p:cNvPr id="20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44997A-6464-A7AC-8BA6-398C9A7D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291" y="157018"/>
            <a:ext cx="7038109" cy="65301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1. Windows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Nyissuk</a:t>
            </a:r>
            <a:r>
              <a:rPr lang="en-US" sz="2800" dirty="0">
                <a:solidFill>
                  <a:schemeClr val="bg1"/>
                </a:solidFill>
              </a:rPr>
              <a:t> meg a Command Prompt-</a:t>
            </a:r>
            <a:r>
              <a:rPr lang="en-US" sz="2800" dirty="0" err="1">
                <a:solidFill>
                  <a:schemeClr val="bg1"/>
                </a:solidFill>
              </a:rPr>
              <a:t>ot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cmd</a:t>
            </a:r>
            <a:r>
              <a:rPr lang="en-US" sz="2800" dirty="0">
                <a:solidFill>
                  <a:schemeClr val="bg1"/>
                </a:solidFill>
              </a:rPr>
              <a:t>).</a:t>
            </a:r>
            <a:endParaRPr lang="hu-HU" sz="2800" dirty="0">
              <a:solidFill>
                <a:schemeClr val="bg1"/>
              </a:solidFill>
            </a:endParaRPr>
          </a:p>
          <a:p>
            <a:pPr lvl="1"/>
            <a:r>
              <a:rPr lang="hu-HU" sz="2800" dirty="0">
                <a:solidFill>
                  <a:schemeClr val="bg1"/>
                </a:solidFill>
              </a:rPr>
              <a:t>Írjuk be a következő parancsot: ’</a:t>
            </a:r>
            <a:r>
              <a:rPr lang="hu-HU" sz="2800" dirty="0" err="1">
                <a:solidFill>
                  <a:schemeClr val="bg1"/>
                </a:solidFill>
              </a:rPr>
              <a:t>ipconfig</a:t>
            </a:r>
            <a:r>
              <a:rPr lang="hu-HU" sz="2800" dirty="0">
                <a:solidFill>
                  <a:schemeClr val="bg1"/>
                </a:solidFill>
              </a:rPr>
              <a:t>’.</a:t>
            </a:r>
          </a:p>
          <a:p>
            <a:pPr lvl="1"/>
            <a:r>
              <a:rPr lang="hu-HU" sz="2800" dirty="0">
                <a:solidFill>
                  <a:schemeClr val="bg1"/>
                </a:solidFill>
              </a:rPr>
              <a:t>A kimeneten belül a(z) "IPv4 </a:t>
            </a:r>
            <a:r>
              <a:rPr lang="hu-HU" sz="2800" dirty="0" err="1">
                <a:solidFill>
                  <a:schemeClr val="bg1"/>
                </a:solidFill>
              </a:rPr>
              <a:t>Address</a:t>
            </a:r>
            <a:r>
              <a:rPr lang="hu-HU" sz="2800" dirty="0">
                <a:solidFill>
                  <a:schemeClr val="bg1"/>
                </a:solidFill>
              </a:rPr>
              <a:t>" mező tartalmazza az IP-címet.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2. Linux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u-HU" sz="2800" dirty="0">
                <a:solidFill>
                  <a:schemeClr val="bg1"/>
                </a:solidFill>
              </a:rPr>
              <a:t>Nyissuk meg a Terminalt.</a:t>
            </a:r>
          </a:p>
          <a:p>
            <a:pPr lvl="1"/>
            <a:r>
              <a:rPr lang="hu-HU" sz="2800" dirty="0">
                <a:solidFill>
                  <a:schemeClr val="bg1"/>
                </a:solidFill>
              </a:rPr>
              <a:t>Írjuk be a következő parancsot: ’</a:t>
            </a:r>
            <a:r>
              <a:rPr lang="hu-HU" sz="2800" dirty="0" err="1">
                <a:solidFill>
                  <a:schemeClr val="bg1"/>
                </a:solidFill>
              </a:rPr>
              <a:t>ipconfig</a:t>
            </a:r>
            <a:r>
              <a:rPr lang="hu-HU" sz="2800" dirty="0">
                <a:solidFill>
                  <a:schemeClr val="bg1"/>
                </a:solidFill>
              </a:rPr>
              <a:t>’ vagy ’</a:t>
            </a:r>
            <a:r>
              <a:rPr lang="hu-HU" sz="2800" dirty="0" err="1">
                <a:solidFill>
                  <a:schemeClr val="bg1"/>
                </a:solidFill>
              </a:rPr>
              <a:t>ip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addr</a:t>
            </a:r>
            <a:r>
              <a:rPr lang="hu-HU" sz="2800" dirty="0">
                <a:solidFill>
                  <a:schemeClr val="bg1"/>
                </a:solidFill>
              </a:rPr>
              <a:t>’.</a:t>
            </a:r>
          </a:p>
          <a:p>
            <a:pPr lvl="1"/>
            <a:r>
              <a:rPr lang="hu-HU" sz="2800" dirty="0">
                <a:solidFill>
                  <a:schemeClr val="bg1"/>
                </a:solidFill>
              </a:rPr>
              <a:t>A kimeneten belül a "</a:t>
            </a:r>
            <a:r>
              <a:rPr lang="hu-HU" sz="2800" dirty="0" err="1">
                <a:solidFill>
                  <a:schemeClr val="bg1"/>
                </a:solidFill>
              </a:rPr>
              <a:t>inet</a:t>
            </a:r>
            <a:r>
              <a:rPr lang="hu-HU" sz="2800" dirty="0">
                <a:solidFill>
                  <a:schemeClr val="bg1"/>
                </a:solidFill>
              </a:rPr>
              <a:t>" vagy "inet6" mező tartalmazza az IP-címet.</a:t>
            </a:r>
          </a:p>
        </p:txBody>
      </p:sp>
    </p:spTree>
    <p:extLst>
      <p:ext uri="{BB962C8B-B14F-4D97-AF65-F5344CB8AC3E}">
        <p14:creationId xmlns:p14="http://schemas.microsoft.com/office/powerpoint/2010/main" val="99091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Rectangle 34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43A9C7-1F25-049B-6D1D-4007C14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6117"/>
            <a:ext cx="6062093" cy="1158857"/>
          </a:xfrm>
        </p:spPr>
        <p:txBody>
          <a:bodyPr anchor="b">
            <a:normAutofit/>
          </a:bodyPr>
          <a:lstStyle/>
          <a:p>
            <a:pPr algn="ctr"/>
            <a:r>
              <a:rPr lang="pt-BR" sz="3700" dirty="0">
                <a:solidFill>
                  <a:schemeClr val="bg1"/>
                </a:solidFill>
              </a:rPr>
              <a:t>Miért fontos az IP-cím védelme?</a:t>
            </a:r>
            <a:endParaRPr lang="hu-HU" sz="3700" dirty="0">
              <a:solidFill>
                <a:schemeClr val="bg1"/>
              </a:solidFill>
            </a:endParaRPr>
          </a:p>
        </p:txBody>
      </p:sp>
      <p:grpSp>
        <p:nvGrpSpPr>
          <p:cNvPr id="3802" name="Group 3441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44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4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69732C-4269-3965-8F90-43F22705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747592"/>
            <a:ext cx="6062093" cy="511040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hu-HU" sz="2400" b="1" u="sng" dirty="0">
                <a:solidFill>
                  <a:schemeClr val="bg1"/>
                </a:solidFill>
              </a:rPr>
              <a:t>Hackerek fenyegetése</a:t>
            </a:r>
            <a:r>
              <a:rPr lang="hu-HU" sz="2400" dirty="0">
                <a:solidFill>
                  <a:schemeClr val="bg1"/>
                </a:solidFill>
              </a:rPr>
              <a:t>: megszerezhetik a címet, és azzal együtt az adataid és üzeneteid, lakhelyedet/lakhelyeidet….</a:t>
            </a:r>
          </a:p>
          <a:p>
            <a:pPr marL="514350" indent="-514350">
              <a:buFont typeface="+mj-lt"/>
              <a:buAutoNum type="alphaLcParenR"/>
            </a:pPr>
            <a:r>
              <a:rPr lang="hu-HU" sz="2400" b="1" u="sng" dirty="0">
                <a:solidFill>
                  <a:schemeClr val="bg1"/>
                </a:solidFill>
              </a:rPr>
              <a:t>Identitáslopás és számítógépes támadások</a:t>
            </a:r>
            <a:r>
              <a:rPr lang="hu-HU" sz="2400" dirty="0">
                <a:solidFill>
                  <a:schemeClr val="bg1"/>
                </a:solidFill>
              </a:rPr>
              <a:t>: megjátszhatják, hogy te vagy a támadó, vagy a te neved alatt okoznak problémát.</a:t>
            </a:r>
          </a:p>
          <a:p>
            <a:pPr marL="514350" indent="-514350">
              <a:buFont typeface="+mj-lt"/>
              <a:buAutoNum type="alphaLcParenR"/>
            </a:pPr>
            <a:r>
              <a:rPr lang="hu-HU" sz="2400" b="1" u="sng" dirty="0">
                <a:solidFill>
                  <a:schemeClr val="bg1"/>
                </a:solidFill>
              </a:rPr>
              <a:t>Fizikai veszélyek elkerülése</a:t>
            </a:r>
            <a:r>
              <a:rPr lang="hu-HU" sz="2400" dirty="0">
                <a:solidFill>
                  <a:schemeClr val="bg1"/>
                </a:solidFill>
              </a:rPr>
              <a:t>: akár jelenlegi helyzeted is felmérhetik, amivel elrabolhatnak 🚐🍭.</a:t>
            </a:r>
          </a:p>
          <a:p>
            <a:pPr marL="514350" indent="-514350">
              <a:buFont typeface="+mj-lt"/>
              <a:buAutoNum type="alphaLcParenR"/>
            </a:pPr>
            <a:r>
              <a:rPr lang="hu-HU" sz="2400" b="1" u="sng" dirty="0" err="1">
                <a:solidFill>
                  <a:schemeClr val="bg1"/>
                </a:solidFill>
              </a:rPr>
              <a:t>DDoS</a:t>
            </a:r>
            <a:r>
              <a:rPr lang="hu-HU" sz="2400" b="1" u="sng" dirty="0">
                <a:solidFill>
                  <a:schemeClr val="bg1"/>
                </a:solidFill>
              </a:rPr>
              <a:t>-támadások elkerülése</a:t>
            </a:r>
            <a:r>
              <a:rPr lang="hu-HU" sz="2400" dirty="0">
                <a:solidFill>
                  <a:schemeClr val="bg1"/>
                </a:solidFill>
              </a:rPr>
              <a:t>: a </a:t>
            </a:r>
            <a:r>
              <a:rPr lang="hu-HU" sz="2400" dirty="0" err="1">
                <a:solidFill>
                  <a:schemeClr val="bg1"/>
                </a:solidFill>
              </a:rPr>
              <a:t>DDoS</a:t>
            </a:r>
            <a:r>
              <a:rPr lang="hu-HU" sz="2400" dirty="0">
                <a:solidFill>
                  <a:schemeClr val="bg1"/>
                </a:solidFill>
              </a:rPr>
              <a:t>-ok (”</a:t>
            </a:r>
            <a:r>
              <a:rPr lang="hu-HU" sz="2400" dirty="0" err="1">
                <a:solidFill>
                  <a:schemeClr val="bg1"/>
                </a:solidFill>
              </a:rPr>
              <a:t>Distributed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Denial</a:t>
            </a:r>
            <a:r>
              <a:rPr lang="hu-HU" sz="2400" dirty="0">
                <a:solidFill>
                  <a:schemeClr val="bg1"/>
                </a:solidFill>
              </a:rPr>
              <a:t> of Service”) túlterhelhetik a hálózatot, károsítva számítógépünket.</a:t>
            </a:r>
          </a:p>
        </p:txBody>
      </p:sp>
      <p:grpSp>
        <p:nvGrpSpPr>
          <p:cNvPr id="3803" name="Group 3445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447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451" name="Freeform: Shape 3450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2" name="Freeform: Shape 3451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04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449" name="Freeform: Shape 3448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0" name="Freeform: Shape 3449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076" name="Picture 4" descr="DDoS Distributed denial-of-service (DDoS) attack is an attempt to make a machine or network resource unavailable to its intended users by attacking it via many -often thousands unique IP addresses. ddos attack stock pictures, royalty-free photos &amp; images">
            <a:extLst>
              <a:ext uri="{FF2B5EF4-FFF2-40B4-BE49-F238E27FC236}">
                <a16:creationId xmlns:a16="http://schemas.microsoft.com/office/drawing/2014/main" id="{05985372-1DBE-8D05-42F1-20870CFDA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r="13741" b="1"/>
          <a:stretch/>
        </p:blipFill>
        <p:spPr bwMode="auto">
          <a:xfrm>
            <a:off x="7253021" y="1820334"/>
            <a:ext cx="355504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05" name="Group 3453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806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614" name="Freeform: Shape 3613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5" name="Freeform: Shape 3614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6" name="Freeform: Shape 3615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7" name="Freeform: Shape 3616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8" name="Freeform: Shape 3617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9" name="Freeform: Shape 3618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0" name="Freeform: Shape 3619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1" name="Freeform: Shape 3620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2" name="Freeform: Shape 3621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3" name="Freeform: Shape 3622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4" name="Freeform: Shape 3623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5" name="Freeform: Shape 3624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6" name="Freeform: Shape 3625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7" name="Freeform: Shape 3626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8" name="Freeform: Shape 3627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9" name="Freeform: Shape 3628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0" name="Freeform: Shape 3629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1" name="Freeform: Shape 3630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2" name="Freeform: Shape 3631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3" name="Freeform: Shape 3632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4" name="Freeform: Shape 3633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5" name="Freeform: Shape 3634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6" name="Freeform: Shape 3635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7" name="Freeform: Shape 3636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8" name="Freeform: Shape 3637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9" name="Freeform: Shape 3638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0" name="Freeform: Shape 3639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1" name="Freeform: Shape 3640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2" name="Freeform: Shape 3641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3" name="Freeform: Shape 3642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4" name="Freeform: Shape 3643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5" name="Freeform: Shape 3644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6" name="Freeform: Shape 3645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7" name="Freeform: Shape 3646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8" name="Freeform: Shape 3647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9" name="Freeform: Shape 3648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0" name="Freeform: Shape 3649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1" name="Freeform: Shape 3650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2" name="Freeform: Shape 3651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3" name="Freeform: Shape 3652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4" name="Freeform: Shape 3653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5" name="Freeform: Shape 3654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6" name="Freeform: Shape 3655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7" name="Freeform: Shape 3656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8" name="Freeform: Shape 3657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9" name="Freeform: Shape 3658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0" name="Freeform: Shape 3659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1" name="Freeform: Shape 3660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2" name="Freeform: Shape 3661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3" name="Freeform: Shape 3662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4" name="Freeform: Shape 3663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5" name="Freeform: Shape 3664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6" name="Freeform: Shape 3665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7" name="Freeform: Shape 3666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8" name="Freeform: Shape 3667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9" name="Freeform: Shape 3668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0" name="Freeform: Shape 3669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1" name="Freeform: Shape 3670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2" name="Freeform: Shape 3671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3" name="Freeform: Shape 3672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4" name="Freeform: Shape 3673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5" name="Freeform: Shape 3674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6" name="Freeform: Shape 3675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7" name="Freeform: Shape 3676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8" name="Freeform: Shape 3677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9" name="Freeform: Shape 3678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0" name="Freeform: Shape 3679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1" name="Freeform: Shape 3680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2" name="Freeform: Shape 3681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3" name="Freeform: Shape 3682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4" name="Freeform: Shape 3683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5" name="Freeform: Shape 3684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6" name="Freeform: Shape 3685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7" name="Freeform: Shape 3686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8" name="Freeform: Shape 3687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9" name="Freeform: Shape 3688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0" name="Freeform: Shape 3689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1" name="Freeform: Shape 3690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2" name="Freeform: Shape 3691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3" name="Freeform: Shape 3692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4" name="Freeform: Shape 3693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5" name="Freeform: Shape 3694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6" name="Freeform: Shape 3695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7" name="Freeform: Shape 3696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8" name="Freeform: Shape 3697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9" name="Freeform: Shape 3698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0" name="Freeform: Shape 3699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1" name="Freeform: Shape 3700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2" name="Freeform: Shape 3701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3" name="Freeform: Shape 3702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4" name="Freeform: Shape 3703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5" name="Freeform: Shape 3704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6" name="Freeform: Shape 3705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7" name="Freeform: Shape 3706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8" name="Freeform: Shape 3707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9" name="Freeform: Shape 3708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0" name="Freeform: Shape 3709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1" name="Freeform: Shape 3710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2" name="Freeform: Shape 3711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3" name="Freeform: Shape 3712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4" name="Freeform: Shape 3713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5" name="Freeform: Shape 3714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6" name="Freeform: Shape 3715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7" name="Freeform: Shape 3716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8" name="Freeform: Shape 3717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9" name="Freeform: Shape 3718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0" name="Freeform: Shape 3719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1" name="Freeform: Shape 3720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2" name="Freeform: Shape 3721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3" name="Freeform: Shape 3722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4" name="Freeform: Shape 3723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5" name="Freeform: Shape 3724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6" name="Freeform: Shape 3725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7" name="Freeform: Shape 3726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8" name="Freeform: Shape 3727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9" name="Freeform: Shape 3728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0" name="Freeform: Shape 3729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1" name="Freeform: Shape 3730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2" name="Freeform: Shape 3731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3" name="Freeform: Shape 3732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4" name="Freeform: Shape 3733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5" name="Freeform: Shape 3734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6" name="Freeform: Shape 3735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7" name="Freeform: Shape 3736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8" name="Freeform: Shape 3737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9" name="Freeform: Shape 3738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0" name="Freeform: Shape 3739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1" name="Freeform: Shape 3740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2" name="Freeform: Shape 3741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3" name="Freeform: Shape 3742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4" name="Freeform: Shape 3743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5" name="Freeform: Shape 3744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6" name="Freeform: Shape 3745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7" name="Freeform: Shape 3746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8" name="Freeform: Shape 3747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9" name="Freeform: Shape 3748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0" name="Freeform: Shape 3749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1" name="Freeform: Shape 3750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2" name="Freeform: Shape 3751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3" name="Freeform: Shape 3752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4" name="Freeform: Shape 3753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5" name="Freeform: Shape 3754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6" name="Freeform: Shape 3755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7" name="Freeform: Shape 3756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8" name="Freeform: Shape 3757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9" name="Freeform: Shape 3758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0" name="Freeform: Shape 3759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1" name="Freeform: Shape 3760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2" name="Freeform: Shape 3761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3" name="Freeform: Shape 3762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4" name="Freeform: Shape 3763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5" name="Freeform: Shape 3764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6" name="Freeform: Shape 3765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7" name="Freeform: Shape 3766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8" name="Freeform: Shape 3767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9" name="Freeform: Shape 3768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0" name="Freeform: Shape 3769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1" name="Freeform: Shape 3770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2" name="Freeform: Shape 3771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3" name="Freeform: Shape 3772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4" name="Freeform: Shape 3773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5" name="Freeform: Shape 3774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6" name="Freeform: Shape 3775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7" name="Freeform: Shape 3776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8" name="Freeform: Shape 3777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9" name="Freeform: Shape 3778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0" name="Freeform: Shape 3779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1" name="Freeform: Shape 3780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2" name="Freeform: Shape 3781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07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073" name="Freeform: Shape 307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8" name="Freeform: Shape 307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5" name="Freeform: Shape 307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7" name="Freeform: Shape 3076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9" name="Freeform: Shape 3078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0" name="Freeform: Shape 3079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0" name="Freeform: Shape 3080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2" name="Freeform: Shape 3081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4" name="Freeform: Shape 3083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6" name="Freeform: Shape 3085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4" name="Freeform: Shape 3093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6" name="Freeform: Shape 3455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7" name="Freeform: Shape 3456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8" name="Freeform: Shape 3457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9" name="Freeform: Shape 3458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0" name="Freeform: Shape 3459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1" name="Freeform: Shape 3460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2" name="Freeform: Shape 3461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3" name="Freeform: Shape 3462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4" name="Freeform: Shape 3463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5" name="Freeform: Shape 3464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6" name="Freeform: Shape 3465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7" name="Freeform: Shape 3466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8" name="Freeform: Shape 3467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9" name="Freeform: Shape 3468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0" name="Freeform: Shape 3469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1" name="Freeform: Shape 3470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2" name="Freeform: Shape 3471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3" name="Freeform: Shape 3472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4" name="Freeform: Shape 3473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5" name="Freeform: Shape 3474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6" name="Freeform: Shape 3475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7" name="Freeform: Shape 3476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8" name="Freeform: Shape 3477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9" name="Freeform: Shape 3478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0" name="Freeform: Shape 3479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1" name="Freeform: Shape 3480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2" name="Freeform: Shape 3481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3" name="Freeform: Shape 3482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4" name="Freeform: Shape 3483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5" name="Freeform: Shape 3484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6" name="Freeform: Shape 3485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7" name="Freeform: Shape 3486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8" name="Freeform: Shape 3487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9" name="Freeform: Shape 3488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0" name="Freeform: Shape 3489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1" name="Freeform: Shape 3490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2" name="Freeform: Shape 3491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3" name="Freeform: Shape 3492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4" name="Freeform: Shape 3493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5" name="Freeform: Shape 3494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6" name="Freeform: Shape 3495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7" name="Freeform: Shape 3496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8" name="Freeform: Shape 3497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9" name="Freeform: Shape 3498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0" name="Freeform: Shape 3499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1" name="Freeform: Shape 3500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2" name="Freeform: Shape 3501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3" name="Freeform: Shape 3502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4" name="Freeform: Shape 3503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5" name="Freeform: Shape 3504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6" name="Freeform: Shape 3505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7" name="Freeform: Shape 3506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8" name="Freeform: Shape 3507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9" name="Freeform: Shape 3508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0" name="Freeform: Shape 3509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1" name="Freeform: Shape 3510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2" name="Freeform: Shape 3511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3" name="Freeform: Shape 3512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4" name="Freeform: Shape 3513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5" name="Freeform: Shape 3514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6" name="Freeform: Shape 3515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7" name="Freeform: Shape 3516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8" name="Freeform: Shape 3517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9" name="Freeform: Shape 3518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0" name="Freeform: Shape 3519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1" name="Freeform: Shape 3520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2" name="Freeform: Shape 3521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3" name="Freeform: Shape 3522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4" name="Freeform: Shape 3523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5" name="Freeform: Shape 3524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6" name="Freeform: Shape 3525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7" name="Freeform: Shape 3526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8" name="Freeform: Shape 3527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9" name="Freeform: Shape 3528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0" name="Freeform: Shape 3529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1" name="Freeform: Shape 3530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2" name="Freeform: Shape 3531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3" name="Freeform: Shape 3532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4" name="Freeform: Shape 3533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5" name="Freeform: Shape 3534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6" name="Freeform: Shape 3535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7" name="Freeform: Shape 3536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8" name="Freeform: Shape 3537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9" name="Freeform: Shape 3538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0" name="Freeform: Shape 3539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1" name="Freeform: Shape 3540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2" name="Freeform: Shape 3541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3" name="Freeform: Shape 3542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4" name="Freeform: Shape 3543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5" name="Freeform: Shape 3544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6" name="Freeform: Shape 3545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7" name="Freeform: Shape 3546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8" name="Freeform: Shape 3547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9" name="Freeform: Shape 3548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0" name="Freeform: Shape 3549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1" name="Freeform: Shape 3550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2" name="Freeform: Shape 3551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3" name="Freeform: Shape 3552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4" name="Freeform: Shape 3553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5" name="Freeform: Shape 3554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6" name="Freeform: Shape 3555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7" name="Freeform: Shape 3556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8" name="Freeform: Shape 3557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9" name="Freeform: Shape 3558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0" name="Freeform: Shape 3559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1" name="Freeform: Shape 3560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2" name="Freeform: Shape 3561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3" name="Freeform: Shape 3562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4" name="Freeform: Shape 3563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5" name="Freeform: Shape 3564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6" name="Freeform: Shape 3565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7" name="Freeform: Shape 3566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8" name="Freeform: Shape 3567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9" name="Freeform: Shape 3568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0" name="Freeform: Shape 3569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1" name="Freeform: Shape 3570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2" name="Freeform: Shape 3571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3" name="Freeform: Shape 3572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4" name="Freeform: Shape 3573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5" name="Freeform: Shape 3574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6" name="Freeform: Shape 3575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7" name="Freeform: Shape 3576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8" name="Freeform: Shape 3577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9" name="Freeform: Shape 3578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0" name="Freeform: Shape 3579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1" name="Freeform: Shape 3580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2" name="Freeform: Shape 3581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3" name="Freeform: Shape 3582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4" name="Freeform: Shape 3583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5" name="Freeform: Shape 3584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6" name="Freeform: Shape 3585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7" name="Freeform: Shape 3586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8" name="Freeform: Shape 3587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9" name="Freeform: Shape 3588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0" name="Freeform: Shape 3589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1" name="Freeform: Shape 3590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2" name="Freeform: Shape 3591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3" name="Freeform: Shape 3592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4" name="Freeform: Shape 3593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5" name="Freeform: Shape 3594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6" name="Freeform: Shape 3595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7" name="Freeform: Shape 3596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8" name="Freeform: Shape 3597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9" name="Freeform: Shape 3598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0" name="Freeform: Shape 3599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1" name="Freeform: Shape 3600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2" name="Freeform: Shape 3601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3" name="Freeform: Shape 3602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4" name="Freeform: Shape 3603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5" name="Freeform: Shape 3604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6" name="Freeform: Shape 3605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7" name="Freeform: Shape 3606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8" name="Freeform: Shape 3607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9" name="Freeform: Shape 3608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0" name="Freeform: Shape 3609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1" name="Freeform: Shape 3610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2" name="Freeform: Shape 3611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3" name="Freeform: Shape 3612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57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1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8A7264-8AF6-4DC1-3ACC-C41281B5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4" y="669925"/>
            <a:ext cx="6003636" cy="1325563"/>
          </a:xfrm>
        </p:spPr>
        <p:txBody>
          <a:bodyPr anchor="b">
            <a:norm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Az IP-cím elrejtése</a:t>
            </a:r>
          </a:p>
        </p:txBody>
      </p:sp>
      <p:cxnSp>
        <p:nvCxnSpPr>
          <p:cNvPr id="4145" name="Straight Connector 41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46C9A-D3F8-E969-36EB-6E7B910A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2288833"/>
            <a:ext cx="6003636" cy="445371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sz="1800" dirty="0">
                <a:solidFill>
                  <a:schemeClr val="bg1"/>
                </a:solidFill>
              </a:rPr>
              <a:t>Megvédhetjük személyes adatainkat és online személyazonosságunkat.</a:t>
            </a:r>
          </a:p>
          <a:p>
            <a:pPr marL="0" indent="0">
              <a:buNone/>
            </a:pPr>
            <a:r>
              <a:rPr lang="hu-HU" sz="1800" b="1" u="sng" dirty="0">
                <a:solidFill>
                  <a:schemeClr val="bg1"/>
                </a:solidFill>
              </a:rPr>
              <a:t>A. Proxy Szerver</a:t>
            </a:r>
            <a:r>
              <a:rPr lang="hu-HU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Köztes kapocs az internet és saját IP-címünk között.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A forgalom áthalad rajta, nem kerül közvetlen kapcsolatba a védeni kívánt IP-címmel.</a:t>
            </a:r>
          </a:p>
          <a:p>
            <a:pPr marL="0" indent="0">
              <a:buNone/>
            </a:pPr>
            <a:r>
              <a:rPr lang="hu-HU" sz="1800" b="1" u="sng" dirty="0">
                <a:solidFill>
                  <a:schemeClr val="bg1"/>
                </a:solidFill>
              </a:rPr>
              <a:t>B. VPN (Virtuális Magánhálózat)</a:t>
            </a:r>
            <a:r>
              <a:rPr lang="hu-HU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Hatékonyabb megoldás a személyes adatok védelmére.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Az IP-címünket a virtuális szerver országában jeleníti meg, elrejtve valódi tartózkodási helyünket.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Hozzáférés blokkolt oldalakhoz más országokból.</a:t>
            </a:r>
          </a:p>
          <a:p>
            <a:pPr lvl="1"/>
            <a:r>
              <a:rPr lang="hu-HU" sz="1800" dirty="0">
                <a:solidFill>
                  <a:schemeClr val="bg1"/>
                </a:solidFill>
              </a:rPr>
              <a:t>Biztonságos használat nyilvános </a:t>
            </a:r>
            <a:r>
              <a:rPr lang="hu-HU" sz="1800" dirty="0" err="1">
                <a:solidFill>
                  <a:schemeClr val="bg1"/>
                </a:solidFill>
              </a:rPr>
              <a:t>Wi</a:t>
            </a:r>
            <a:r>
              <a:rPr lang="hu-HU" sz="1800" dirty="0">
                <a:solidFill>
                  <a:schemeClr val="bg1"/>
                </a:solidFill>
              </a:rPr>
              <a:t>-Fi hálózaton is.</a:t>
            </a:r>
          </a:p>
        </p:txBody>
      </p:sp>
      <p:pic>
        <p:nvPicPr>
          <p:cNvPr id="4098" name="Picture 2" descr="What is a VPN server?">
            <a:extLst>
              <a:ext uri="{FF2B5EF4-FFF2-40B4-BE49-F238E27FC236}">
                <a16:creationId xmlns:a16="http://schemas.microsoft.com/office/drawing/2014/main" id="{B5662B9D-9752-EDB5-5B17-7B3D4C2C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789" y="1147868"/>
            <a:ext cx="4562263" cy="45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7" name="Straight Connector 414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88E26E7-4197-4201-ECCD-4C72110F4D0A}"/>
              </a:ext>
            </a:extLst>
          </p:cNvPr>
          <p:cNvSpPr txBox="1"/>
          <p:nvPr/>
        </p:nvSpPr>
        <p:spPr>
          <a:xfrm>
            <a:off x="4776788" y="642938"/>
            <a:ext cx="6780213" cy="6000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hu-HU" sz="2800"/>
              <a:t>Solti Csongor Péter 10.A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93083E-272B-004A-F6C8-F01550B06970}"/>
              </a:ext>
            </a:extLst>
          </p:cNvPr>
          <p:cNvSpPr txBox="1"/>
          <p:nvPr/>
        </p:nvSpPr>
        <p:spPr>
          <a:xfrm>
            <a:off x="4776788" y="1311275"/>
            <a:ext cx="6780213" cy="48990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hu-HU" sz="2800" dirty="0"/>
              <a:t>Források: - A </a:t>
            </a:r>
            <a:r>
              <a:rPr lang="hu-HU" sz="2800" dirty="0" err="1"/>
              <a:t>word</a:t>
            </a:r>
            <a:r>
              <a:rPr lang="hu-HU" sz="2800" dirty="0"/>
              <a:t> </a:t>
            </a:r>
            <a:r>
              <a:rPr lang="hu-HU" sz="2800" dirty="0" err="1"/>
              <a:t>dokkumentum</a:t>
            </a:r>
            <a:br>
              <a:rPr lang="hu-HU" sz="2800" dirty="0"/>
            </a:br>
            <a:r>
              <a:rPr lang="hu-HU" sz="2800" dirty="0"/>
              <a:t>	- </a:t>
            </a:r>
            <a:r>
              <a:rPr lang="hu-HU" sz="2800" dirty="0">
                <a:hlinkClick r:id="rId2"/>
              </a:rPr>
              <a:t>https://hu.wikipedia.org/wiki/IP-	c%C3%ADm</a:t>
            </a:r>
            <a:endParaRPr lang="hu-HU" sz="2800" dirty="0"/>
          </a:p>
          <a:p>
            <a:pPr>
              <a:spcAft>
                <a:spcPts val="600"/>
              </a:spcAft>
            </a:pPr>
            <a:r>
              <a:rPr lang="hu-HU" sz="2800" dirty="0"/>
              <a:t>	- 	</a:t>
            </a:r>
            <a:r>
              <a:rPr lang="hu-HU" sz="2800" dirty="0">
                <a:hlinkClick r:id="rId3"/>
              </a:rPr>
              <a:t>https://hu.wikipedia.org/wiki/Internet	protokoll</a:t>
            </a:r>
            <a:endParaRPr lang="hu-HU" sz="2800" dirty="0"/>
          </a:p>
          <a:p>
            <a:pPr>
              <a:spcAft>
                <a:spcPts val="600"/>
              </a:spcAft>
            </a:pPr>
            <a:r>
              <a:rPr lang="hu-HU" sz="2800" dirty="0"/>
              <a:t>	- 	</a:t>
            </a:r>
            <a:r>
              <a:rPr lang="hu-HU" sz="2800" dirty="0">
                <a:hlinkClick r:id="rId4"/>
              </a:rPr>
              <a:t>https://rendszergazda.fandom.com/hu	/wiki/IP-c%C3%ADm</a:t>
            </a:r>
            <a:endParaRPr lang="hu-HU" sz="2800" dirty="0"/>
          </a:p>
          <a:p>
            <a:pPr>
              <a:spcAft>
                <a:spcPts val="600"/>
              </a:spcAft>
            </a:pPr>
            <a:r>
              <a:rPr lang="hu-HU" sz="2800" dirty="0"/>
              <a:t>	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5F9BB0-2D21-AE42-42A8-C401DA86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61177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7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zámítógép képernyő mutatja zöld emelkedő tőzsdei információkat. stock fotó">
            <a:extLst>
              <a:ext uri="{FF2B5EF4-FFF2-40B4-BE49-F238E27FC236}">
                <a16:creationId xmlns:a16="http://schemas.microsoft.com/office/drawing/2014/main" id="{E0F09C0F-69AC-4707-ECAE-9B991AD7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26" y="-94891"/>
            <a:ext cx="12277852" cy="7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94DA3C2-7742-A1B6-61CF-8D9E9E1B3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960" y="2952429"/>
            <a:ext cx="4552080" cy="92726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Az IP-cím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66BDC3-866D-6964-C530-9E2CDAF0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960" y="4146613"/>
            <a:ext cx="4552080" cy="634214"/>
          </a:xfrm>
        </p:spPr>
        <p:txBody>
          <a:bodyPr>
            <a:normAutofit fontScale="70000" lnSpcReduction="20000"/>
          </a:bodyPr>
          <a:lstStyle/>
          <a:p>
            <a:r>
              <a:rPr lang="hu-HU" sz="3600" dirty="0">
                <a:solidFill>
                  <a:srgbClr val="FFC000"/>
                </a:solidFill>
                <a:latin typeface="OCR A Extended" panose="02010509020102010303" pitchFamily="50" charset="0"/>
              </a:rPr>
              <a:t>Solti Csongor Péter 10.A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53DDDFE-3285-637D-49E8-173C71102593}"/>
              </a:ext>
            </a:extLst>
          </p:cNvPr>
          <p:cNvSpPr txBox="1"/>
          <p:nvPr/>
        </p:nvSpPr>
        <p:spPr>
          <a:xfrm>
            <a:off x="523487" y="11984265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Rövidítése: Internet Protocol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0392492-509B-DCD5-B0BF-FF91BDBC1BF2}"/>
              </a:ext>
            </a:extLst>
          </p:cNvPr>
          <p:cNvSpPr txBox="1"/>
          <p:nvPr/>
        </p:nvSpPr>
        <p:spPr>
          <a:xfrm>
            <a:off x="8372040" y="11845765"/>
            <a:ext cx="258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dirty="0">
                <a:solidFill>
                  <a:schemeClr val="bg1"/>
                </a:solidFill>
                <a:effectLst/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eghatározzák a küldött adatok felépítését.</a:t>
            </a:r>
            <a:endParaRPr lang="hu-HU" dirty="0">
              <a:solidFill>
                <a:schemeClr val="bg1"/>
              </a:solidFill>
              <a:latin typeface="Avenir Next LT Pro Light" panose="020B0304020202020204" pitchFamily="34" charset="-18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55152C1-1797-6E95-EE74-ADB1B31D21A9}"/>
              </a:ext>
            </a:extLst>
          </p:cNvPr>
          <p:cNvSpPr txBox="1"/>
          <p:nvPr/>
        </p:nvSpPr>
        <p:spPr>
          <a:xfrm>
            <a:off x="9371162" y="8232227"/>
            <a:ext cx="282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Azonosíthatjuk az internetre felcsatlakozott eszközöket,</a:t>
            </a:r>
          </a:p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Információt küldhetünk,</a:t>
            </a:r>
          </a:p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Megkülönböztethetjük a készülékeket.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3BB3E3B-2A84-5D7D-C00D-3CD06F2D840F}"/>
              </a:ext>
            </a:extLst>
          </p:cNvPr>
          <p:cNvSpPr txBox="1"/>
          <p:nvPr/>
        </p:nvSpPr>
        <p:spPr>
          <a:xfrm>
            <a:off x="2964611" y="11291769"/>
            <a:ext cx="3131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Jelentése: </a:t>
            </a:r>
            <a:r>
              <a:rPr lang="hu-HU" sz="2000" dirty="0">
                <a:solidFill>
                  <a:schemeClr val="bg1"/>
                </a:solidFill>
                <a:effectLst/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elkülöníthetjük a hálózatokhoz kapcsolódó egyes számítógépeket, routereket, modemeket és weboldalakat.</a:t>
            </a:r>
            <a:endParaRPr lang="hu-HU" sz="2000" dirty="0">
              <a:solidFill>
                <a:schemeClr val="bg1"/>
              </a:solidFill>
              <a:latin typeface="Avenir Next LT Pro Light" panose="020B03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2438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zámítógép képernyő mutatja zöld emelkedő tőzsdei információkat. stock fotó">
            <a:extLst>
              <a:ext uri="{FF2B5EF4-FFF2-40B4-BE49-F238E27FC236}">
                <a16:creationId xmlns:a16="http://schemas.microsoft.com/office/drawing/2014/main" id="{E0F09C0F-69AC-4707-ECAE-9B991AD7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26" y="-94891"/>
            <a:ext cx="12277852" cy="7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94DA3C2-7742-A1B6-61CF-8D9E9E1B3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297" y="129356"/>
            <a:ext cx="4552080" cy="92726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Az IP-cím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66BDC3-866D-6964-C530-9E2CDAF0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7" y="1280864"/>
            <a:ext cx="4552080" cy="634214"/>
          </a:xfrm>
        </p:spPr>
        <p:txBody>
          <a:bodyPr>
            <a:normAutofit fontScale="70000" lnSpcReduction="20000"/>
          </a:bodyPr>
          <a:lstStyle/>
          <a:p>
            <a:r>
              <a:rPr lang="hu-HU" sz="3600" dirty="0">
                <a:solidFill>
                  <a:srgbClr val="FFC000"/>
                </a:solidFill>
                <a:latin typeface="OCR A Extended" panose="02010509020102010303" pitchFamily="50" charset="0"/>
              </a:rPr>
              <a:t>Solti Csongor Péter 10.A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33C7120-D611-E8A3-7598-7F989A94DD25}"/>
              </a:ext>
            </a:extLst>
          </p:cNvPr>
          <p:cNvSpPr txBox="1"/>
          <p:nvPr/>
        </p:nvSpPr>
        <p:spPr>
          <a:xfrm>
            <a:off x="293297" y="6082313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Rövidítése: Internet Protocol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DC89F2A-9EC9-5A26-D38C-1F63EF1021CB}"/>
              </a:ext>
            </a:extLst>
          </p:cNvPr>
          <p:cNvSpPr txBox="1"/>
          <p:nvPr/>
        </p:nvSpPr>
        <p:spPr>
          <a:xfrm>
            <a:off x="8200844" y="5759147"/>
            <a:ext cx="258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dirty="0">
                <a:solidFill>
                  <a:schemeClr val="bg1"/>
                </a:solidFill>
                <a:effectLst/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eghatározzák a küldött adatok felépítését.</a:t>
            </a:r>
            <a:endParaRPr lang="hu-HU" dirty="0">
              <a:solidFill>
                <a:schemeClr val="bg1"/>
              </a:solidFill>
              <a:latin typeface="Avenir Next LT Pro Light" panose="020B0304020202020204" pitchFamily="34" charset="-18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6D78682-EFA5-EA44-1CED-5D0B25BCF64C}"/>
              </a:ext>
            </a:extLst>
          </p:cNvPr>
          <p:cNvSpPr txBox="1"/>
          <p:nvPr/>
        </p:nvSpPr>
        <p:spPr>
          <a:xfrm>
            <a:off x="9077865" y="859307"/>
            <a:ext cx="282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Azonosíthatjuk az internetre felcsatlakozott eszközöket,</a:t>
            </a:r>
          </a:p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Információt küldhetünk,</a:t>
            </a:r>
          </a:p>
          <a:p>
            <a:pPr algn="just"/>
            <a:r>
              <a:rPr lang="hu-HU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Megkülönböztethetjük a készülékeket.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9FA54A4-5125-349A-C50D-A45F930D53A7}"/>
              </a:ext>
            </a:extLst>
          </p:cNvPr>
          <p:cNvSpPr txBox="1"/>
          <p:nvPr/>
        </p:nvSpPr>
        <p:spPr>
          <a:xfrm>
            <a:off x="2964611" y="3429000"/>
            <a:ext cx="3131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>
                <a:solidFill>
                  <a:schemeClr val="bg1"/>
                </a:solidFill>
                <a:latin typeface="Avenir Next LT Pro Light" panose="020B0304020202020204" pitchFamily="34" charset="-18"/>
              </a:rPr>
              <a:t>Jelentése: </a:t>
            </a:r>
            <a:r>
              <a:rPr lang="hu-HU" sz="2000" dirty="0">
                <a:solidFill>
                  <a:schemeClr val="bg1"/>
                </a:solidFill>
                <a:effectLst/>
                <a:latin typeface="Avenir Next LT Pro Light" panose="020B0304020202020204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elkülöníthetjük a hálózatokhoz kapcsolódó egyes számítógépeket, routereket, modemeket és weboldalakat.</a:t>
            </a:r>
            <a:endParaRPr lang="hu-HU" sz="2000" dirty="0">
              <a:solidFill>
                <a:schemeClr val="bg1"/>
              </a:solidFill>
              <a:latin typeface="Avenir Next LT Pro Light" panose="020B03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88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417849-C4AD-142C-964C-54C7F337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bg1"/>
                </a:solidFill>
              </a:rPr>
              <a:t>Az IP-címek felépítése</a:t>
            </a:r>
          </a:p>
        </p:txBody>
      </p:sp>
      <p:grpSp>
        <p:nvGrpSpPr>
          <p:cNvPr id="61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10B18F-D96E-FC30-81E3-62CC7580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sz="2200" b="0" i="0">
                <a:solidFill>
                  <a:schemeClr val="bg1"/>
                </a:solidFill>
                <a:effectLst/>
                <a:latin typeface="Söhne"/>
              </a:rPr>
              <a:t>Minden IP-cím négy számból áll, melyek pontok választanak el, 0-tól 255-ig terjedve.</a:t>
            </a:r>
          </a:p>
          <a:p>
            <a:pPr>
              <a:buFontTx/>
              <a:buChar char="-"/>
            </a:pPr>
            <a:r>
              <a:rPr lang="hu-HU" sz="2200" b="0" i="0">
                <a:solidFill>
                  <a:schemeClr val="bg1"/>
                </a:solidFill>
                <a:effectLst/>
                <a:latin typeface="Söhne"/>
              </a:rPr>
              <a:t>Az IPv4 32-bites egész számokat használ, például: 192.134.2.87.</a:t>
            </a:r>
          </a:p>
          <a:p>
            <a:pPr>
              <a:buFontTx/>
              <a:buChar char="-"/>
            </a:pPr>
            <a:r>
              <a:rPr lang="hu-HU" sz="2200" b="0" i="0">
                <a:solidFill>
                  <a:schemeClr val="bg1"/>
                </a:solidFill>
                <a:effectLst/>
                <a:latin typeface="Söhne"/>
              </a:rPr>
              <a:t>Az IPv6 128-bites címeket használ, például: 2001:610:240:11:0:0:C100:1319.</a:t>
            </a:r>
          </a:p>
          <a:p>
            <a:pPr>
              <a:buFontTx/>
              <a:buChar char="-"/>
            </a:pPr>
            <a:r>
              <a:rPr lang="hu-HU" sz="2200" b="0" i="0">
                <a:solidFill>
                  <a:schemeClr val="bg1"/>
                </a:solidFill>
                <a:effectLst/>
                <a:latin typeface="Söhne"/>
              </a:rPr>
              <a:t>Az IANA hozza létre az IP-címeket, szabályozva az elérhető számokat és a doménnevek regisztrációját is az ICANN egyik alegységeként.</a:t>
            </a:r>
            <a:endParaRPr lang="hu-HU" sz="2200">
              <a:solidFill>
                <a:schemeClr val="bg1"/>
              </a:solidFill>
            </a:endParaRPr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592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1122AE4-19AC-BADD-B232-35619947B748}"/>
              </a:ext>
            </a:extLst>
          </p:cNvPr>
          <p:cNvGrpSpPr/>
          <p:nvPr/>
        </p:nvGrpSpPr>
        <p:grpSpPr>
          <a:xfrm>
            <a:off x="-8593817" y="0"/>
            <a:ext cx="11496674" cy="6858000"/>
            <a:chOff x="-2" y="0"/>
            <a:chExt cx="11496674" cy="685800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53C89A71-31CB-E93D-BF5C-EBDC45FDE63B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4857750 h 6858000"/>
                <a:gd name="connsiteX3" fmla="*/ 11358559 w 11496674"/>
                <a:gd name="connsiteY3" fmla="*/ 4857750 h 6858000"/>
                <a:gd name="connsiteX4" fmla="*/ 11496674 w 11496674"/>
                <a:gd name="connsiteY4" fmla="*/ 4995865 h 6858000"/>
                <a:gd name="connsiteX5" fmla="*/ 11496674 w 11496674"/>
                <a:gd name="connsiteY5" fmla="*/ 5548310 h 6858000"/>
                <a:gd name="connsiteX6" fmla="*/ 11358559 w 11496674"/>
                <a:gd name="connsiteY6" fmla="*/ 5686425 h 6858000"/>
                <a:gd name="connsiteX7" fmla="*/ 10829925 w 11496674"/>
                <a:gd name="connsiteY7" fmla="*/ 56864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4857750"/>
                  </a:lnTo>
                  <a:lnTo>
                    <a:pt x="11358559" y="4857750"/>
                  </a:lnTo>
                  <a:cubicBezTo>
                    <a:pt x="11434838" y="4857750"/>
                    <a:pt x="11496674" y="4919586"/>
                    <a:pt x="11496674" y="4995865"/>
                  </a:cubicBezTo>
                  <a:lnTo>
                    <a:pt x="11496674" y="5548310"/>
                  </a:lnTo>
                  <a:cubicBezTo>
                    <a:pt x="11496674" y="5624589"/>
                    <a:pt x="11434838" y="5686425"/>
                    <a:pt x="11358559" y="5686425"/>
                  </a:cubicBezTo>
                  <a:lnTo>
                    <a:pt x="10829925" y="56864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B183F6E-F0A4-E561-DA99-7FF33C6A079C}"/>
                </a:ext>
              </a:extLst>
            </p:cNvPr>
            <p:cNvSpPr txBox="1"/>
            <p:nvPr/>
          </p:nvSpPr>
          <p:spPr>
            <a:xfrm>
              <a:off x="7284720" y="359730"/>
              <a:ext cx="250940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01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5CAC5E5-499F-3B00-2392-7E8F7DDC0736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Privát és publikus IP-címek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5A76E33-3EC6-2931-6004-66ACE5FC3D40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Minden eszköz privát IP-címmel rendelkezik a hálózaton belül, melyet a router azonosításra használ.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publikus IP-cím az egész hálózatot azonosítja a routeren keresztül az internetszolgáltató által.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29314CA-4A59-D2FD-21FC-B8C260E5E35E}"/>
                </a:ext>
              </a:extLst>
            </p:cNvPr>
            <p:cNvSpPr txBox="1"/>
            <p:nvPr/>
          </p:nvSpPr>
          <p:spPr>
            <a:xfrm>
              <a:off x="10855234" y="4872446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1</a:t>
              </a:r>
            </a:p>
          </p:txBody>
        </p:sp>
        <p:pic>
          <p:nvPicPr>
            <p:cNvPr id="10" name="Ábra 9" descr="Építészet körvonalas">
              <a:extLst>
                <a:ext uri="{FF2B5EF4-FFF2-40B4-BE49-F238E27FC236}">
                  <a16:creationId xmlns:a16="http://schemas.microsoft.com/office/drawing/2014/main" id="{5C4968EB-E53D-2B92-56D8-834D3AE9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0846" y="3776050"/>
              <a:ext cx="2457157" cy="2457157"/>
            </a:xfrm>
            <a:prstGeom prst="rect">
              <a:avLst/>
            </a:prstGeom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D9F8BA-FE8C-124C-EA32-D56C4F5BD75F}"/>
              </a:ext>
            </a:extLst>
          </p:cNvPr>
          <p:cNvGrpSpPr/>
          <p:nvPr/>
        </p:nvGrpSpPr>
        <p:grpSpPr>
          <a:xfrm>
            <a:off x="-9363028" y="0"/>
            <a:ext cx="11514091" cy="6858000"/>
            <a:chOff x="-2" y="0"/>
            <a:chExt cx="11514091" cy="6858000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3A8E1DCA-D8C5-7D0F-DEF2-5BC1BFD3CF7A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3867150 h 6858000"/>
                <a:gd name="connsiteX3" fmla="*/ 11358559 w 11496674"/>
                <a:gd name="connsiteY3" fmla="*/ 3867150 h 6858000"/>
                <a:gd name="connsiteX4" fmla="*/ 11496674 w 11496674"/>
                <a:gd name="connsiteY4" fmla="*/ 4005265 h 6858000"/>
                <a:gd name="connsiteX5" fmla="*/ 11496674 w 11496674"/>
                <a:gd name="connsiteY5" fmla="*/ 4557710 h 6858000"/>
                <a:gd name="connsiteX6" fmla="*/ 11358559 w 11496674"/>
                <a:gd name="connsiteY6" fmla="*/ 4695825 h 6858000"/>
                <a:gd name="connsiteX7" fmla="*/ 10829925 w 11496674"/>
                <a:gd name="connsiteY7" fmla="*/ 46958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3867150"/>
                  </a:lnTo>
                  <a:lnTo>
                    <a:pt x="11358559" y="3867150"/>
                  </a:lnTo>
                  <a:cubicBezTo>
                    <a:pt x="11434838" y="3867150"/>
                    <a:pt x="11496674" y="3928986"/>
                    <a:pt x="11496674" y="4005265"/>
                  </a:cubicBezTo>
                  <a:lnTo>
                    <a:pt x="11496674" y="4557710"/>
                  </a:lnTo>
                  <a:cubicBezTo>
                    <a:pt x="11496674" y="4633989"/>
                    <a:pt x="11434838" y="4695825"/>
                    <a:pt x="11358559" y="4695825"/>
                  </a:cubicBezTo>
                  <a:lnTo>
                    <a:pt x="10829925" y="46958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6DBC3F82-2113-F3AC-7639-4A701E046B7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02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ED153A9-A917-854A-A228-8E2460DE8467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és statikus IP-címek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E540E3BF-34EC-D4AF-BCFC-2C0D0D68268F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IP-címek gyakran változnak, megnehezítve a hacker támadásokat.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Statikus IP-címek mindig változatlanok, ideális saját szerverek üzemeltetéséhez.</a:t>
              </a:r>
            </a:p>
          </p:txBody>
        </p:sp>
        <p:pic>
          <p:nvPicPr>
            <p:cNvPr id="17" name="Ábra 16" descr="Blokklánc körvonalas">
              <a:extLst>
                <a:ext uri="{FF2B5EF4-FFF2-40B4-BE49-F238E27FC236}">
                  <a16:creationId xmlns:a16="http://schemas.microsoft.com/office/drawing/2014/main" id="{5AE33AF1-22E6-749C-1770-DE324E7C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8750" y="4221313"/>
              <a:ext cx="2081349" cy="2081349"/>
            </a:xfrm>
            <a:prstGeom prst="rect">
              <a:avLst/>
            </a:prstGeom>
          </p:spPr>
        </p:pic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6DDC16A-D4C8-A85B-E17F-8404F7CF98BA}"/>
                </a:ext>
              </a:extLst>
            </p:cNvPr>
            <p:cNvSpPr txBox="1"/>
            <p:nvPr/>
          </p:nvSpPr>
          <p:spPr>
            <a:xfrm>
              <a:off x="10872651" y="3805814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9D221CD-5AEB-3E4C-FA1A-36C2D3C2D38E}"/>
              </a:ext>
            </a:extLst>
          </p:cNvPr>
          <p:cNvGrpSpPr/>
          <p:nvPr/>
        </p:nvGrpSpPr>
        <p:grpSpPr>
          <a:xfrm>
            <a:off x="-10203814" y="0"/>
            <a:ext cx="11585666" cy="6858000"/>
            <a:chOff x="-2" y="0"/>
            <a:chExt cx="11585666" cy="6858000"/>
          </a:xfrm>
        </p:grpSpPr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9D14E691-8FD3-35EE-7447-D70C7A22E473}"/>
                </a:ext>
              </a:extLst>
            </p:cNvPr>
            <p:cNvSpPr/>
            <p:nvPr/>
          </p:nvSpPr>
          <p:spPr>
            <a:xfrm>
              <a:off x="-2" y="0"/>
              <a:ext cx="11468100" cy="6858000"/>
            </a:xfrm>
            <a:custGeom>
              <a:avLst/>
              <a:gdLst>
                <a:gd name="connsiteX0" fmla="*/ 0 w 11468100"/>
                <a:gd name="connsiteY0" fmla="*/ 0 h 6858000"/>
                <a:gd name="connsiteX1" fmla="*/ 10829925 w 11468100"/>
                <a:gd name="connsiteY1" fmla="*/ 0 h 6858000"/>
                <a:gd name="connsiteX2" fmla="*/ 10829925 w 11468100"/>
                <a:gd name="connsiteY2" fmla="*/ 2876550 h 6858000"/>
                <a:gd name="connsiteX3" fmla="*/ 11329985 w 11468100"/>
                <a:gd name="connsiteY3" fmla="*/ 2876550 h 6858000"/>
                <a:gd name="connsiteX4" fmla="*/ 11468100 w 11468100"/>
                <a:gd name="connsiteY4" fmla="*/ 3014665 h 6858000"/>
                <a:gd name="connsiteX5" fmla="*/ 11468100 w 11468100"/>
                <a:gd name="connsiteY5" fmla="*/ 3567110 h 6858000"/>
                <a:gd name="connsiteX6" fmla="*/ 11329985 w 11468100"/>
                <a:gd name="connsiteY6" fmla="*/ 3705225 h 6858000"/>
                <a:gd name="connsiteX7" fmla="*/ 10829925 w 11468100"/>
                <a:gd name="connsiteY7" fmla="*/ 3705225 h 6858000"/>
                <a:gd name="connsiteX8" fmla="*/ 10829925 w 11468100"/>
                <a:gd name="connsiteY8" fmla="*/ 6858000 h 6858000"/>
                <a:gd name="connsiteX9" fmla="*/ 0 w 1146810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68100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2876550"/>
                  </a:lnTo>
                  <a:lnTo>
                    <a:pt x="11329985" y="2876550"/>
                  </a:lnTo>
                  <a:cubicBezTo>
                    <a:pt x="11406264" y="2876550"/>
                    <a:pt x="11468100" y="2938386"/>
                    <a:pt x="11468100" y="3014665"/>
                  </a:cubicBezTo>
                  <a:lnTo>
                    <a:pt x="11468100" y="3567110"/>
                  </a:lnTo>
                  <a:cubicBezTo>
                    <a:pt x="11468100" y="3643389"/>
                    <a:pt x="11406264" y="3705225"/>
                    <a:pt x="11329985" y="3705225"/>
                  </a:cubicBezTo>
                  <a:lnTo>
                    <a:pt x="10829925" y="37052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D6EC345-42C6-0255-ABE3-96C5F7DE08C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tx1">
                      <a:alpha val="15000"/>
                    </a:schemeClr>
                  </a:solidFill>
                  <a:latin typeface="Montserrat" panose="020B0604020202020204" pitchFamily="2" charset="-18"/>
                </a:rPr>
                <a:t>03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0EE8DE9-87F3-4BDA-B558-3DE5E9805A6E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és dedikált IP-címek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A98D7D71-7DDD-618A-9F80-80969E3F4658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IP-címeket több weboldal oszt meg egy </a:t>
              </a:r>
              <a:r>
                <a:rPr lang="hu-HU" sz="12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hosting</a:t>
              </a: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szerveren.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Dedikált IP-címek lehetővé teszik az egyedi azonosítást és saját szerverek használatát.</a:t>
              </a:r>
            </a:p>
          </p:txBody>
        </p:sp>
        <p:pic>
          <p:nvPicPr>
            <p:cNvPr id="24" name="Ábra 23" descr="Építkezési úttorlasz körvonalas">
              <a:extLst>
                <a:ext uri="{FF2B5EF4-FFF2-40B4-BE49-F238E27FC236}">
                  <a16:creationId xmlns:a16="http://schemas.microsoft.com/office/drawing/2014/main" id="{38860285-5A60-597B-0DBA-9B53CEF0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313" y="3959711"/>
              <a:ext cx="2332223" cy="2332223"/>
            </a:xfrm>
            <a:prstGeom prst="rect">
              <a:avLst/>
            </a:prstGeom>
          </p:spPr>
        </p:pic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6E13FF7C-CE19-30E0-66B2-27A72C306431}"/>
                </a:ext>
              </a:extLst>
            </p:cNvPr>
            <p:cNvSpPr txBox="1"/>
            <p:nvPr/>
          </p:nvSpPr>
          <p:spPr>
            <a:xfrm>
              <a:off x="10944226" y="2852719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3</a:t>
              </a:r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53F12D9-B4AA-6DF4-2A61-981875BDE508}"/>
              </a:ext>
            </a:extLst>
          </p:cNvPr>
          <p:cNvSpPr txBox="1"/>
          <p:nvPr/>
        </p:nvSpPr>
        <p:spPr>
          <a:xfrm>
            <a:off x="3951078" y="2225568"/>
            <a:ext cx="75350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600" b="1" dirty="0">
                <a:solidFill>
                  <a:schemeClr val="bg1"/>
                </a:solidFill>
                <a:latin typeface="Bebas Neue" panose="020B0604020202020204" pitchFamily="34" charset="-18"/>
              </a:rPr>
              <a:t>Fajtái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AEE1118-F4A7-659F-A05D-FFC44FDA71D7}"/>
              </a:ext>
            </a:extLst>
          </p:cNvPr>
          <p:cNvSpPr txBox="1"/>
          <p:nvPr/>
        </p:nvSpPr>
        <p:spPr>
          <a:xfrm>
            <a:off x="5199306" y="1262145"/>
            <a:ext cx="5038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b="1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Az IP-cím</a:t>
            </a:r>
          </a:p>
        </p:txBody>
      </p:sp>
    </p:spTree>
    <p:extLst>
      <p:ext uri="{BB962C8B-B14F-4D97-AF65-F5344CB8AC3E}">
        <p14:creationId xmlns:p14="http://schemas.microsoft.com/office/powerpoint/2010/main" val="17547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1122AE4-19AC-BADD-B232-35619947B748}"/>
              </a:ext>
            </a:extLst>
          </p:cNvPr>
          <p:cNvGrpSpPr/>
          <p:nvPr/>
        </p:nvGrpSpPr>
        <p:grpSpPr>
          <a:xfrm>
            <a:off x="-4687204" y="0"/>
            <a:ext cx="11496674" cy="6858000"/>
            <a:chOff x="-2" y="0"/>
            <a:chExt cx="11496674" cy="685800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53C89A71-31CB-E93D-BF5C-EBDC45FDE63B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4857750 h 6858000"/>
                <a:gd name="connsiteX3" fmla="*/ 11358559 w 11496674"/>
                <a:gd name="connsiteY3" fmla="*/ 4857750 h 6858000"/>
                <a:gd name="connsiteX4" fmla="*/ 11496674 w 11496674"/>
                <a:gd name="connsiteY4" fmla="*/ 4995865 h 6858000"/>
                <a:gd name="connsiteX5" fmla="*/ 11496674 w 11496674"/>
                <a:gd name="connsiteY5" fmla="*/ 5548310 h 6858000"/>
                <a:gd name="connsiteX6" fmla="*/ 11358559 w 11496674"/>
                <a:gd name="connsiteY6" fmla="*/ 5686425 h 6858000"/>
                <a:gd name="connsiteX7" fmla="*/ 10829925 w 11496674"/>
                <a:gd name="connsiteY7" fmla="*/ 56864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4857750"/>
                  </a:lnTo>
                  <a:lnTo>
                    <a:pt x="11358559" y="4857750"/>
                  </a:lnTo>
                  <a:cubicBezTo>
                    <a:pt x="11434838" y="4857750"/>
                    <a:pt x="11496674" y="4919586"/>
                    <a:pt x="11496674" y="4995865"/>
                  </a:cubicBezTo>
                  <a:lnTo>
                    <a:pt x="11496674" y="5548310"/>
                  </a:lnTo>
                  <a:cubicBezTo>
                    <a:pt x="11496674" y="5624589"/>
                    <a:pt x="11434838" y="5686425"/>
                    <a:pt x="11358559" y="5686425"/>
                  </a:cubicBezTo>
                  <a:lnTo>
                    <a:pt x="10829925" y="56864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B183F6E-F0A4-E561-DA99-7FF33C6A079C}"/>
                </a:ext>
              </a:extLst>
            </p:cNvPr>
            <p:cNvSpPr txBox="1"/>
            <p:nvPr/>
          </p:nvSpPr>
          <p:spPr>
            <a:xfrm>
              <a:off x="7284720" y="359730"/>
              <a:ext cx="250940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01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5CAC5E5-499F-3B00-2392-7E8F7DDC0736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Privát és publikus IP-címek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5A76E33-3EC6-2931-6004-66ACE5FC3D40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Minden eszköz privát IP-címmel rendelkezik a hálózaton belül, melyet a router azonosításra használ.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publikus IP-cím az egész hálózatot azonosítja a routeren keresztül az internetszolgáltató által.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29314CA-4A59-D2FD-21FC-B8C260E5E35E}"/>
                </a:ext>
              </a:extLst>
            </p:cNvPr>
            <p:cNvSpPr txBox="1"/>
            <p:nvPr/>
          </p:nvSpPr>
          <p:spPr>
            <a:xfrm>
              <a:off x="10855234" y="4872446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1</a:t>
              </a:r>
            </a:p>
          </p:txBody>
        </p:sp>
        <p:pic>
          <p:nvPicPr>
            <p:cNvPr id="10" name="Ábra 9" descr="Építészet körvonalas">
              <a:extLst>
                <a:ext uri="{FF2B5EF4-FFF2-40B4-BE49-F238E27FC236}">
                  <a16:creationId xmlns:a16="http://schemas.microsoft.com/office/drawing/2014/main" id="{5C4968EB-E53D-2B92-56D8-834D3AE9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0846" y="3776050"/>
              <a:ext cx="2457157" cy="2457157"/>
            </a:xfrm>
            <a:prstGeom prst="rect">
              <a:avLst/>
            </a:prstGeom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D9F8BA-FE8C-124C-EA32-D56C4F5BD75F}"/>
              </a:ext>
            </a:extLst>
          </p:cNvPr>
          <p:cNvGrpSpPr/>
          <p:nvPr/>
        </p:nvGrpSpPr>
        <p:grpSpPr>
          <a:xfrm>
            <a:off x="-9363028" y="0"/>
            <a:ext cx="11514091" cy="6858000"/>
            <a:chOff x="-2" y="0"/>
            <a:chExt cx="11514091" cy="6858000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3A8E1DCA-D8C5-7D0F-DEF2-5BC1BFD3CF7A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3867150 h 6858000"/>
                <a:gd name="connsiteX3" fmla="*/ 11358559 w 11496674"/>
                <a:gd name="connsiteY3" fmla="*/ 3867150 h 6858000"/>
                <a:gd name="connsiteX4" fmla="*/ 11496674 w 11496674"/>
                <a:gd name="connsiteY4" fmla="*/ 4005265 h 6858000"/>
                <a:gd name="connsiteX5" fmla="*/ 11496674 w 11496674"/>
                <a:gd name="connsiteY5" fmla="*/ 4557710 h 6858000"/>
                <a:gd name="connsiteX6" fmla="*/ 11358559 w 11496674"/>
                <a:gd name="connsiteY6" fmla="*/ 4695825 h 6858000"/>
                <a:gd name="connsiteX7" fmla="*/ 10829925 w 11496674"/>
                <a:gd name="connsiteY7" fmla="*/ 46958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3867150"/>
                  </a:lnTo>
                  <a:lnTo>
                    <a:pt x="11358559" y="3867150"/>
                  </a:lnTo>
                  <a:cubicBezTo>
                    <a:pt x="11434838" y="3867150"/>
                    <a:pt x="11496674" y="3928986"/>
                    <a:pt x="11496674" y="4005265"/>
                  </a:cubicBezTo>
                  <a:lnTo>
                    <a:pt x="11496674" y="4557710"/>
                  </a:lnTo>
                  <a:cubicBezTo>
                    <a:pt x="11496674" y="4633989"/>
                    <a:pt x="11434838" y="4695825"/>
                    <a:pt x="11358559" y="4695825"/>
                  </a:cubicBezTo>
                  <a:lnTo>
                    <a:pt x="10829925" y="46958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6DBC3F82-2113-F3AC-7639-4A701E046B7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02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ED153A9-A917-854A-A228-8E2460DE8467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és statikus IP-címek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E540E3BF-34EC-D4AF-BCFC-2C0D0D68268F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IP-címek gyakran változnak, megnehezítve a hacker támadásokat.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Statikus IP-címek mindig változatlanok, ideális saját szerverek üzemeltetéséhez.</a:t>
              </a:r>
            </a:p>
          </p:txBody>
        </p:sp>
        <p:pic>
          <p:nvPicPr>
            <p:cNvPr id="17" name="Ábra 16" descr="Blokklánc körvonalas">
              <a:extLst>
                <a:ext uri="{FF2B5EF4-FFF2-40B4-BE49-F238E27FC236}">
                  <a16:creationId xmlns:a16="http://schemas.microsoft.com/office/drawing/2014/main" id="{5AE33AF1-22E6-749C-1770-DE324E7C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8750" y="4221313"/>
              <a:ext cx="2081349" cy="2081349"/>
            </a:xfrm>
            <a:prstGeom prst="rect">
              <a:avLst/>
            </a:prstGeom>
          </p:spPr>
        </p:pic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6DDC16A-D4C8-A85B-E17F-8404F7CF98BA}"/>
                </a:ext>
              </a:extLst>
            </p:cNvPr>
            <p:cNvSpPr txBox="1"/>
            <p:nvPr/>
          </p:nvSpPr>
          <p:spPr>
            <a:xfrm>
              <a:off x="10872651" y="3805814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9D221CD-5AEB-3E4C-FA1A-36C2D3C2D38E}"/>
              </a:ext>
            </a:extLst>
          </p:cNvPr>
          <p:cNvGrpSpPr/>
          <p:nvPr/>
        </p:nvGrpSpPr>
        <p:grpSpPr>
          <a:xfrm>
            <a:off x="-10203814" y="0"/>
            <a:ext cx="11585666" cy="6858000"/>
            <a:chOff x="-2" y="0"/>
            <a:chExt cx="11585666" cy="6858000"/>
          </a:xfrm>
        </p:grpSpPr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9D14E691-8FD3-35EE-7447-D70C7A22E473}"/>
                </a:ext>
              </a:extLst>
            </p:cNvPr>
            <p:cNvSpPr/>
            <p:nvPr/>
          </p:nvSpPr>
          <p:spPr>
            <a:xfrm>
              <a:off x="-2" y="0"/>
              <a:ext cx="11468100" cy="6858000"/>
            </a:xfrm>
            <a:custGeom>
              <a:avLst/>
              <a:gdLst>
                <a:gd name="connsiteX0" fmla="*/ 0 w 11468100"/>
                <a:gd name="connsiteY0" fmla="*/ 0 h 6858000"/>
                <a:gd name="connsiteX1" fmla="*/ 10829925 w 11468100"/>
                <a:gd name="connsiteY1" fmla="*/ 0 h 6858000"/>
                <a:gd name="connsiteX2" fmla="*/ 10829925 w 11468100"/>
                <a:gd name="connsiteY2" fmla="*/ 2876550 h 6858000"/>
                <a:gd name="connsiteX3" fmla="*/ 11329985 w 11468100"/>
                <a:gd name="connsiteY3" fmla="*/ 2876550 h 6858000"/>
                <a:gd name="connsiteX4" fmla="*/ 11468100 w 11468100"/>
                <a:gd name="connsiteY4" fmla="*/ 3014665 h 6858000"/>
                <a:gd name="connsiteX5" fmla="*/ 11468100 w 11468100"/>
                <a:gd name="connsiteY5" fmla="*/ 3567110 h 6858000"/>
                <a:gd name="connsiteX6" fmla="*/ 11329985 w 11468100"/>
                <a:gd name="connsiteY6" fmla="*/ 3705225 h 6858000"/>
                <a:gd name="connsiteX7" fmla="*/ 10829925 w 11468100"/>
                <a:gd name="connsiteY7" fmla="*/ 3705225 h 6858000"/>
                <a:gd name="connsiteX8" fmla="*/ 10829925 w 11468100"/>
                <a:gd name="connsiteY8" fmla="*/ 6858000 h 6858000"/>
                <a:gd name="connsiteX9" fmla="*/ 0 w 1146810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68100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2876550"/>
                  </a:lnTo>
                  <a:lnTo>
                    <a:pt x="11329985" y="2876550"/>
                  </a:lnTo>
                  <a:cubicBezTo>
                    <a:pt x="11406264" y="2876550"/>
                    <a:pt x="11468100" y="2938386"/>
                    <a:pt x="11468100" y="3014665"/>
                  </a:cubicBezTo>
                  <a:lnTo>
                    <a:pt x="11468100" y="3567110"/>
                  </a:lnTo>
                  <a:cubicBezTo>
                    <a:pt x="11468100" y="3643389"/>
                    <a:pt x="11406264" y="3705225"/>
                    <a:pt x="11329985" y="3705225"/>
                  </a:cubicBezTo>
                  <a:lnTo>
                    <a:pt x="10829925" y="37052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D6EC345-42C6-0255-ABE3-96C5F7DE08C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tx1">
                      <a:alpha val="15000"/>
                    </a:schemeClr>
                  </a:solidFill>
                  <a:latin typeface="Montserrat" panose="020B0604020202020204" pitchFamily="2" charset="-18"/>
                </a:rPr>
                <a:t>03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0EE8DE9-87F3-4BDA-B558-3DE5E9805A6E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és dedikált IP-címek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A98D7D71-7DDD-618A-9F80-80969E3F4658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IP-címeket több weboldal oszt meg egy </a:t>
              </a:r>
              <a:r>
                <a:rPr lang="hu-HU" sz="12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hosting</a:t>
              </a: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szerveren.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Dedikált IP-címek lehetővé teszik az egyedi azonosítást és saját szerverek használatát.</a:t>
              </a:r>
            </a:p>
          </p:txBody>
        </p:sp>
        <p:pic>
          <p:nvPicPr>
            <p:cNvPr id="24" name="Ábra 23" descr="Építkezési úttorlasz körvonalas">
              <a:extLst>
                <a:ext uri="{FF2B5EF4-FFF2-40B4-BE49-F238E27FC236}">
                  <a16:creationId xmlns:a16="http://schemas.microsoft.com/office/drawing/2014/main" id="{38860285-5A60-597B-0DBA-9B53CEF0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313" y="3959711"/>
              <a:ext cx="2332223" cy="2332223"/>
            </a:xfrm>
            <a:prstGeom prst="rect">
              <a:avLst/>
            </a:prstGeom>
          </p:spPr>
        </p:pic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6E13FF7C-CE19-30E0-66B2-27A72C306431}"/>
                </a:ext>
              </a:extLst>
            </p:cNvPr>
            <p:cNvSpPr txBox="1"/>
            <p:nvPr/>
          </p:nvSpPr>
          <p:spPr>
            <a:xfrm>
              <a:off x="10944226" y="2852719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3</a:t>
              </a:r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52605BC-AAF3-76A4-1741-C1584CEBE9E1}"/>
              </a:ext>
            </a:extLst>
          </p:cNvPr>
          <p:cNvSpPr txBox="1"/>
          <p:nvPr/>
        </p:nvSpPr>
        <p:spPr>
          <a:xfrm>
            <a:off x="7198258" y="2384824"/>
            <a:ext cx="4095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b="1" dirty="0">
                <a:solidFill>
                  <a:schemeClr val="bg1"/>
                </a:solidFill>
                <a:latin typeface="Bebas Neue" panose="020B0604020202020204" pitchFamily="34" charset="-18"/>
              </a:rPr>
              <a:t>Fajtái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6BA04BCB-B1C8-7942-6F87-FDB4951DD345}"/>
              </a:ext>
            </a:extLst>
          </p:cNvPr>
          <p:cNvSpPr txBox="1"/>
          <p:nvPr/>
        </p:nvSpPr>
        <p:spPr>
          <a:xfrm>
            <a:off x="7282051" y="1948375"/>
            <a:ext cx="392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Az IP-cím</a:t>
            </a:r>
          </a:p>
        </p:txBody>
      </p:sp>
    </p:spTree>
    <p:extLst>
      <p:ext uri="{BB962C8B-B14F-4D97-AF65-F5344CB8AC3E}">
        <p14:creationId xmlns:p14="http://schemas.microsoft.com/office/powerpoint/2010/main" val="3729053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1122AE4-19AC-BADD-B232-35619947B748}"/>
              </a:ext>
            </a:extLst>
          </p:cNvPr>
          <p:cNvGrpSpPr/>
          <p:nvPr/>
        </p:nvGrpSpPr>
        <p:grpSpPr>
          <a:xfrm>
            <a:off x="-4687204" y="0"/>
            <a:ext cx="11496674" cy="6858000"/>
            <a:chOff x="-2" y="0"/>
            <a:chExt cx="11496674" cy="685800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53C89A71-31CB-E93D-BF5C-EBDC45FDE63B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4857750 h 6858000"/>
                <a:gd name="connsiteX3" fmla="*/ 11358559 w 11496674"/>
                <a:gd name="connsiteY3" fmla="*/ 4857750 h 6858000"/>
                <a:gd name="connsiteX4" fmla="*/ 11496674 w 11496674"/>
                <a:gd name="connsiteY4" fmla="*/ 4995865 h 6858000"/>
                <a:gd name="connsiteX5" fmla="*/ 11496674 w 11496674"/>
                <a:gd name="connsiteY5" fmla="*/ 5548310 h 6858000"/>
                <a:gd name="connsiteX6" fmla="*/ 11358559 w 11496674"/>
                <a:gd name="connsiteY6" fmla="*/ 5686425 h 6858000"/>
                <a:gd name="connsiteX7" fmla="*/ 10829925 w 11496674"/>
                <a:gd name="connsiteY7" fmla="*/ 56864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4857750"/>
                  </a:lnTo>
                  <a:lnTo>
                    <a:pt x="11358559" y="4857750"/>
                  </a:lnTo>
                  <a:cubicBezTo>
                    <a:pt x="11434838" y="4857750"/>
                    <a:pt x="11496674" y="4919586"/>
                    <a:pt x="11496674" y="4995865"/>
                  </a:cubicBezTo>
                  <a:lnTo>
                    <a:pt x="11496674" y="5548310"/>
                  </a:lnTo>
                  <a:cubicBezTo>
                    <a:pt x="11496674" y="5624589"/>
                    <a:pt x="11434838" y="5686425"/>
                    <a:pt x="11358559" y="5686425"/>
                  </a:cubicBezTo>
                  <a:lnTo>
                    <a:pt x="10829925" y="56864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B183F6E-F0A4-E561-DA99-7FF33C6A079C}"/>
                </a:ext>
              </a:extLst>
            </p:cNvPr>
            <p:cNvSpPr txBox="1"/>
            <p:nvPr/>
          </p:nvSpPr>
          <p:spPr>
            <a:xfrm>
              <a:off x="7284720" y="359730"/>
              <a:ext cx="250940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01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5CAC5E5-499F-3B00-2392-7E8F7DDC0736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Privát és publikus IP-címek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5A76E33-3EC6-2931-6004-66ACE5FC3D40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Minden eszköz privát IP-címmel rendelkezik a hálózaton belül, melyet a router azonosításra használ.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publikus IP-cím az egész hálózatot azonosítja a routeren keresztül az internetszolgáltató által.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29314CA-4A59-D2FD-21FC-B8C260E5E35E}"/>
                </a:ext>
              </a:extLst>
            </p:cNvPr>
            <p:cNvSpPr txBox="1"/>
            <p:nvPr/>
          </p:nvSpPr>
          <p:spPr>
            <a:xfrm>
              <a:off x="10855234" y="4872446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1</a:t>
              </a:r>
            </a:p>
          </p:txBody>
        </p:sp>
        <p:pic>
          <p:nvPicPr>
            <p:cNvPr id="10" name="Ábra 9" descr="Építészet körvonalas">
              <a:extLst>
                <a:ext uri="{FF2B5EF4-FFF2-40B4-BE49-F238E27FC236}">
                  <a16:creationId xmlns:a16="http://schemas.microsoft.com/office/drawing/2014/main" id="{5C4968EB-E53D-2B92-56D8-834D3AE9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0846" y="3776050"/>
              <a:ext cx="2457157" cy="2457157"/>
            </a:xfrm>
            <a:prstGeom prst="rect">
              <a:avLst/>
            </a:prstGeom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D9F8BA-FE8C-124C-EA32-D56C4F5BD75F}"/>
              </a:ext>
            </a:extLst>
          </p:cNvPr>
          <p:cNvGrpSpPr/>
          <p:nvPr/>
        </p:nvGrpSpPr>
        <p:grpSpPr>
          <a:xfrm>
            <a:off x="-5429852" y="0"/>
            <a:ext cx="11514091" cy="6858000"/>
            <a:chOff x="-2" y="0"/>
            <a:chExt cx="11514091" cy="6858000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3A8E1DCA-D8C5-7D0F-DEF2-5BC1BFD3CF7A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3867150 h 6858000"/>
                <a:gd name="connsiteX3" fmla="*/ 11358559 w 11496674"/>
                <a:gd name="connsiteY3" fmla="*/ 3867150 h 6858000"/>
                <a:gd name="connsiteX4" fmla="*/ 11496674 w 11496674"/>
                <a:gd name="connsiteY4" fmla="*/ 4005265 h 6858000"/>
                <a:gd name="connsiteX5" fmla="*/ 11496674 w 11496674"/>
                <a:gd name="connsiteY5" fmla="*/ 4557710 h 6858000"/>
                <a:gd name="connsiteX6" fmla="*/ 11358559 w 11496674"/>
                <a:gd name="connsiteY6" fmla="*/ 4695825 h 6858000"/>
                <a:gd name="connsiteX7" fmla="*/ 10829925 w 11496674"/>
                <a:gd name="connsiteY7" fmla="*/ 46958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3867150"/>
                  </a:lnTo>
                  <a:lnTo>
                    <a:pt x="11358559" y="3867150"/>
                  </a:lnTo>
                  <a:cubicBezTo>
                    <a:pt x="11434838" y="3867150"/>
                    <a:pt x="11496674" y="3928986"/>
                    <a:pt x="11496674" y="4005265"/>
                  </a:cubicBezTo>
                  <a:lnTo>
                    <a:pt x="11496674" y="4557710"/>
                  </a:lnTo>
                  <a:cubicBezTo>
                    <a:pt x="11496674" y="4633989"/>
                    <a:pt x="11434838" y="4695825"/>
                    <a:pt x="11358559" y="4695825"/>
                  </a:cubicBezTo>
                  <a:lnTo>
                    <a:pt x="10829925" y="46958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6DBC3F82-2113-F3AC-7639-4A701E046B7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02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ED153A9-A917-854A-A228-8E2460DE8467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és statikus IP-címek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E540E3BF-34EC-D4AF-BCFC-2C0D0D68268F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IP-címek gyakran változnak, megnehezítve a hacker támadásokat.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Statikus IP-címek mindig változatlanok, ideális saját szerverek üzemeltetéséhez.</a:t>
              </a:r>
            </a:p>
          </p:txBody>
        </p:sp>
        <p:pic>
          <p:nvPicPr>
            <p:cNvPr id="17" name="Ábra 16" descr="Blokklánc körvonalas">
              <a:extLst>
                <a:ext uri="{FF2B5EF4-FFF2-40B4-BE49-F238E27FC236}">
                  <a16:creationId xmlns:a16="http://schemas.microsoft.com/office/drawing/2014/main" id="{5AE33AF1-22E6-749C-1770-DE324E7C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8750" y="4221313"/>
              <a:ext cx="2081349" cy="2081349"/>
            </a:xfrm>
            <a:prstGeom prst="rect">
              <a:avLst/>
            </a:prstGeom>
          </p:spPr>
        </p:pic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6DDC16A-D4C8-A85B-E17F-8404F7CF98BA}"/>
                </a:ext>
              </a:extLst>
            </p:cNvPr>
            <p:cNvSpPr txBox="1"/>
            <p:nvPr/>
          </p:nvSpPr>
          <p:spPr>
            <a:xfrm>
              <a:off x="10872651" y="3805814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9D221CD-5AEB-3E4C-FA1A-36C2D3C2D38E}"/>
              </a:ext>
            </a:extLst>
          </p:cNvPr>
          <p:cNvGrpSpPr/>
          <p:nvPr/>
        </p:nvGrpSpPr>
        <p:grpSpPr>
          <a:xfrm>
            <a:off x="-10203814" y="0"/>
            <a:ext cx="11585666" cy="6858000"/>
            <a:chOff x="-2" y="0"/>
            <a:chExt cx="11585666" cy="6858000"/>
          </a:xfrm>
        </p:grpSpPr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9D14E691-8FD3-35EE-7447-D70C7A22E473}"/>
                </a:ext>
              </a:extLst>
            </p:cNvPr>
            <p:cNvSpPr/>
            <p:nvPr/>
          </p:nvSpPr>
          <p:spPr>
            <a:xfrm>
              <a:off x="-2" y="0"/>
              <a:ext cx="11468100" cy="6858000"/>
            </a:xfrm>
            <a:custGeom>
              <a:avLst/>
              <a:gdLst>
                <a:gd name="connsiteX0" fmla="*/ 0 w 11468100"/>
                <a:gd name="connsiteY0" fmla="*/ 0 h 6858000"/>
                <a:gd name="connsiteX1" fmla="*/ 10829925 w 11468100"/>
                <a:gd name="connsiteY1" fmla="*/ 0 h 6858000"/>
                <a:gd name="connsiteX2" fmla="*/ 10829925 w 11468100"/>
                <a:gd name="connsiteY2" fmla="*/ 2876550 h 6858000"/>
                <a:gd name="connsiteX3" fmla="*/ 11329985 w 11468100"/>
                <a:gd name="connsiteY3" fmla="*/ 2876550 h 6858000"/>
                <a:gd name="connsiteX4" fmla="*/ 11468100 w 11468100"/>
                <a:gd name="connsiteY4" fmla="*/ 3014665 h 6858000"/>
                <a:gd name="connsiteX5" fmla="*/ 11468100 w 11468100"/>
                <a:gd name="connsiteY5" fmla="*/ 3567110 h 6858000"/>
                <a:gd name="connsiteX6" fmla="*/ 11329985 w 11468100"/>
                <a:gd name="connsiteY6" fmla="*/ 3705225 h 6858000"/>
                <a:gd name="connsiteX7" fmla="*/ 10829925 w 11468100"/>
                <a:gd name="connsiteY7" fmla="*/ 3705225 h 6858000"/>
                <a:gd name="connsiteX8" fmla="*/ 10829925 w 11468100"/>
                <a:gd name="connsiteY8" fmla="*/ 6858000 h 6858000"/>
                <a:gd name="connsiteX9" fmla="*/ 0 w 1146810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68100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2876550"/>
                  </a:lnTo>
                  <a:lnTo>
                    <a:pt x="11329985" y="2876550"/>
                  </a:lnTo>
                  <a:cubicBezTo>
                    <a:pt x="11406264" y="2876550"/>
                    <a:pt x="11468100" y="2938386"/>
                    <a:pt x="11468100" y="3014665"/>
                  </a:cubicBezTo>
                  <a:lnTo>
                    <a:pt x="11468100" y="3567110"/>
                  </a:lnTo>
                  <a:cubicBezTo>
                    <a:pt x="11468100" y="3643389"/>
                    <a:pt x="11406264" y="3705225"/>
                    <a:pt x="11329985" y="3705225"/>
                  </a:cubicBezTo>
                  <a:lnTo>
                    <a:pt x="10829925" y="37052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D6EC345-42C6-0255-ABE3-96C5F7DE08C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tx1">
                      <a:alpha val="15000"/>
                    </a:schemeClr>
                  </a:solidFill>
                  <a:latin typeface="Montserrat" panose="020B0604020202020204" pitchFamily="2" charset="-18"/>
                </a:rPr>
                <a:t>03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0EE8DE9-87F3-4BDA-B558-3DE5E9805A6E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i="0" dirty="0">
                  <a:solidFill>
                    <a:srgbClr val="F9F9F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és dedikált IP-címek</a:t>
              </a:r>
              <a:endParaRPr lang="hu-HU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A98D7D71-7DDD-618A-9F80-80969E3F4658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IP-címeket több weboldal oszt meg egy </a:t>
              </a:r>
              <a:r>
                <a:rPr lang="hu-HU" sz="12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hosting</a:t>
              </a: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szerveren.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Dedikált IP-címek lehetővé teszik az egyedi azonosítást és saját szerverek használatát.</a:t>
              </a:r>
            </a:p>
          </p:txBody>
        </p:sp>
        <p:pic>
          <p:nvPicPr>
            <p:cNvPr id="24" name="Ábra 23" descr="Építkezési úttorlasz körvonalas">
              <a:extLst>
                <a:ext uri="{FF2B5EF4-FFF2-40B4-BE49-F238E27FC236}">
                  <a16:creationId xmlns:a16="http://schemas.microsoft.com/office/drawing/2014/main" id="{38860285-5A60-597B-0DBA-9B53CEF0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313" y="3959711"/>
              <a:ext cx="2332223" cy="2332223"/>
            </a:xfrm>
            <a:prstGeom prst="rect">
              <a:avLst/>
            </a:prstGeom>
          </p:spPr>
        </p:pic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6E13FF7C-CE19-30E0-66B2-27A72C306431}"/>
                </a:ext>
              </a:extLst>
            </p:cNvPr>
            <p:cNvSpPr txBox="1"/>
            <p:nvPr/>
          </p:nvSpPr>
          <p:spPr>
            <a:xfrm>
              <a:off x="10944226" y="2852719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3</a:t>
              </a:r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ACB33E35-F6AB-BDCB-2317-4471D71BCD19}"/>
              </a:ext>
            </a:extLst>
          </p:cNvPr>
          <p:cNvSpPr txBox="1"/>
          <p:nvPr/>
        </p:nvSpPr>
        <p:spPr>
          <a:xfrm>
            <a:off x="7198258" y="2384824"/>
            <a:ext cx="4095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b="1" dirty="0">
                <a:solidFill>
                  <a:schemeClr val="bg1"/>
                </a:solidFill>
                <a:latin typeface="Bebas Neue" panose="020B0604020202020204" pitchFamily="34" charset="-18"/>
              </a:rPr>
              <a:t>Fajtái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DD6BF47D-09C0-7507-9287-DD080F34C1AB}"/>
              </a:ext>
            </a:extLst>
          </p:cNvPr>
          <p:cNvSpPr txBox="1"/>
          <p:nvPr/>
        </p:nvSpPr>
        <p:spPr>
          <a:xfrm>
            <a:off x="7282051" y="1948375"/>
            <a:ext cx="392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Az IP-cím</a:t>
            </a:r>
          </a:p>
        </p:txBody>
      </p:sp>
    </p:spTree>
    <p:extLst>
      <p:ext uri="{BB962C8B-B14F-4D97-AF65-F5344CB8AC3E}">
        <p14:creationId xmlns:p14="http://schemas.microsoft.com/office/powerpoint/2010/main" val="374031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1122AE4-19AC-BADD-B232-35619947B748}"/>
              </a:ext>
            </a:extLst>
          </p:cNvPr>
          <p:cNvGrpSpPr/>
          <p:nvPr/>
        </p:nvGrpSpPr>
        <p:grpSpPr>
          <a:xfrm>
            <a:off x="-4687204" y="0"/>
            <a:ext cx="11496674" cy="6858000"/>
            <a:chOff x="-2" y="0"/>
            <a:chExt cx="11496674" cy="685800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53C89A71-31CB-E93D-BF5C-EBDC45FDE63B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4857750 h 6858000"/>
                <a:gd name="connsiteX3" fmla="*/ 11358559 w 11496674"/>
                <a:gd name="connsiteY3" fmla="*/ 4857750 h 6858000"/>
                <a:gd name="connsiteX4" fmla="*/ 11496674 w 11496674"/>
                <a:gd name="connsiteY4" fmla="*/ 4995865 h 6858000"/>
                <a:gd name="connsiteX5" fmla="*/ 11496674 w 11496674"/>
                <a:gd name="connsiteY5" fmla="*/ 5548310 h 6858000"/>
                <a:gd name="connsiteX6" fmla="*/ 11358559 w 11496674"/>
                <a:gd name="connsiteY6" fmla="*/ 5686425 h 6858000"/>
                <a:gd name="connsiteX7" fmla="*/ 10829925 w 11496674"/>
                <a:gd name="connsiteY7" fmla="*/ 56864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4857750"/>
                  </a:lnTo>
                  <a:lnTo>
                    <a:pt x="11358559" y="4857750"/>
                  </a:lnTo>
                  <a:cubicBezTo>
                    <a:pt x="11434838" y="4857750"/>
                    <a:pt x="11496674" y="4919586"/>
                    <a:pt x="11496674" y="4995865"/>
                  </a:cubicBezTo>
                  <a:lnTo>
                    <a:pt x="11496674" y="5548310"/>
                  </a:lnTo>
                  <a:cubicBezTo>
                    <a:pt x="11496674" y="5624589"/>
                    <a:pt x="11434838" y="5686425"/>
                    <a:pt x="11358559" y="5686425"/>
                  </a:cubicBezTo>
                  <a:lnTo>
                    <a:pt x="10829925" y="56864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B183F6E-F0A4-E561-DA99-7FF33C6A079C}"/>
                </a:ext>
              </a:extLst>
            </p:cNvPr>
            <p:cNvSpPr txBox="1"/>
            <p:nvPr/>
          </p:nvSpPr>
          <p:spPr>
            <a:xfrm>
              <a:off x="7284720" y="359730"/>
              <a:ext cx="250940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01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5CAC5E5-499F-3B00-2392-7E8F7DDC0736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Privát és publikus IP-címek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5A76E33-3EC6-2931-6004-66ACE5FC3D40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Minden eszköz privát IP-címmel rendelkezik a hálózaton belül, melyet a router azonosításra használ.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publikus IP-cím az egész hálózatot azonosítja a routeren keresztül az internetszolgáltató által.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29314CA-4A59-D2FD-21FC-B8C260E5E35E}"/>
                </a:ext>
              </a:extLst>
            </p:cNvPr>
            <p:cNvSpPr txBox="1"/>
            <p:nvPr/>
          </p:nvSpPr>
          <p:spPr>
            <a:xfrm>
              <a:off x="10855234" y="4872446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1</a:t>
              </a:r>
            </a:p>
          </p:txBody>
        </p:sp>
        <p:pic>
          <p:nvPicPr>
            <p:cNvPr id="10" name="Ábra 9" descr="Építészet körvonalas">
              <a:extLst>
                <a:ext uri="{FF2B5EF4-FFF2-40B4-BE49-F238E27FC236}">
                  <a16:creationId xmlns:a16="http://schemas.microsoft.com/office/drawing/2014/main" id="{5C4968EB-E53D-2B92-56D8-834D3AE9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0846" y="3776050"/>
              <a:ext cx="2457157" cy="2457157"/>
            </a:xfrm>
            <a:prstGeom prst="rect">
              <a:avLst/>
            </a:prstGeom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D9F8BA-FE8C-124C-EA32-D56C4F5BD75F}"/>
              </a:ext>
            </a:extLst>
          </p:cNvPr>
          <p:cNvGrpSpPr/>
          <p:nvPr/>
        </p:nvGrpSpPr>
        <p:grpSpPr>
          <a:xfrm>
            <a:off x="-5429852" y="0"/>
            <a:ext cx="11514091" cy="6858000"/>
            <a:chOff x="-2" y="0"/>
            <a:chExt cx="11514091" cy="6858000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3A8E1DCA-D8C5-7D0F-DEF2-5BC1BFD3CF7A}"/>
                </a:ext>
              </a:extLst>
            </p:cNvPr>
            <p:cNvSpPr/>
            <p:nvPr/>
          </p:nvSpPr>
          <p:spPr>
            <a:xfrm>
              <a:off x="-2" y="0"/>
              <a:ext cx="11496674" cy="6858000"/>
            </a:xfrm>
            <a:custGeom>
              <a:avLst/>
              <a:gdLst>
                <a:gd name="connsiteX0" fmla="*/ 0 w 11496674"/>
                <a:gd name="connsiteY0" fmla="*/ 0 h 6858000"/>
                <a:gd name="connsiteX1" fmla="*/ 10829925 w 11496674"/>
                <a:gd name="connsiteY1" fmla="*/ 0 h 6858000"/>
                <a:gd name="connsiteX2" fmla="*/ 10829925 w 11496674"/>
                <a:gd name="connsiteY2" fmla="*/ 3867150 h 6858000"/>
                <a:gd name="connsiteX3" fmla="*/ 11358559 w 11496674"/>
                <a:gd name="connsiteY3" fmla="*/ 3867150 h 6858000"/>
                <a:gd name="connsiteX4" fmla="*/ 11496674 w 11496674"/>
                <a:gd name="connsiteY4" fmla="*/ 4005265 h 6858000"/>
                <a:gd name="connsiteX5" fmla="*/ 11496674 w 11496674"/>
                <a:gd name="connsiteY5" fmla="*/ 4557710 h 6858000"/>
                <a:gd name="connsiteX6" fmla="*/ 11358559 w 11496674"/>
                <a:gd name="connsiteY6" fmla="*/ 4695825 h 6858000"/>
                <a:gd name="connsiteX7" fmla="*/ 10829925 w 11496674"/>
                <a:gd name="connsiteY7" fmla="*/ 4695825 h 6858000"/>
                <a:gd name="connsiteX8" fmla="*/ 10829925 w 11496674"/>
                <a:gd name="connsiteY8" fmla="*/ 6858000 h 6858000"/>
                <a:gd name="connsiteX9" fmla="*/ 0 w 11496674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6674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3867150"/>
                  </a:lnTo>
                  <a:lnTo>
                    <a:pt x="11358559" y="3867150"/>
                  </a:lnTo>
                  <a:cubicBezTo>
                    <a:pt x="11434838" y="3867150"/>
                    <a:pt x="11496674" y="3928986"/>
                    <a:pt x="11496674" y="4005265"/>
                  </a:cubicBezTo>
                  <a:lnTo>
                    <a:pt x="11496674" y="4557710"/>
                  </a:lnTo>
                  <a:cubicBezTo>
                    <a:pt x="11496674" y="4633989"/>
                    <a:pt x="11434838" y="4695825"/>
                    <a:pt x="11358559" y="4695825"/>
                  </a:cubicBezTo>
                  <a:lnTo>
                    <a:pt x="10829925" y="46958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6DBC3F82-2113-F3AC-7639-4A701E046B7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bg1">
                      <a:alpha val="15000"/>
                    </a:schemeClr>
                  </a:solidFill>
                  <a:latin typeface="Montserrat" panose="020B0604020202020204" pitchFamily="2" charset="-18"/>
                </a:rPr>
                <a:t>02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ED153A9-A917-854A-A228-8E2460DE8467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és statikus IP-címek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E540E3BF-34EC-D4AF-BCFC-2C0D0D68268F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Dinamikus IP-címek gyakran változnak, megnehezítve a hacker támadásokat.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Statikus IP-címek mindig változatlanok, ideális saját szerverek üzemeltetéséhez.</a:t>
              </a:r>
            </a:p>
          </p:txBody>
        </p:sp>
        <p:pic>
          <p:nvPicPr>
            <p:cNvPr id="17" name="Ábra 16" descr="Blokklánc körvonalas">
              <a:extLst>
                <a:ext uri="{FF2B5EF4-FFF2-40B4-BE49-F238E27FC236}">
                  <a16:creationId xmlns:a16="http://schemas.microsoft.com/office/drawing/2014/main" id="{5AE33AF1-22E6-749C-1770-DE324E7C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8750" y="4221313"/>
              <a:ext cx="2081349" cy="2081349"/>
            </a:xfrm>
            <a:prstGeom prst="rect">
              <a:avLst/>
            </a:prstGeom>
          </p:spPr>
        </p:pic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6DDC16A-D4C8-A85B-E17F-8404F7CF98BA}"/>
                </a:ext>
              </a:extLst>
            </p:cNvPr>
            <p:cNvSpPr txBox="1"/>
            <p:nvPr/>
          </p:nvSpPr>
          <p:spPr>
            <a:xfrm>
              <a:off x="10872651" y="3805814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9D221CD-5AEB-3E4C-FA1A-36C2D3C2D38E}"/>
              </a:ext>
            </a:extLst>
          </p:cNvPr>
          <p:cNvGrpSpPr/>
          <p:nvPr/>
        </p:nvGrpSpPr>
        <p:grpSpPr>
          <a:xfrm>
            <a:off x="-6220552" y="0"/>
            <a:ext cx="11585666" cy="6858000"/>
            <a:chOff x="-2" y="0"/>
            <a:chExt cx="11585666" cy="6858000"/>
          </a:xfrm>
        </p:grpSpPr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9D14E691-8FD3-35EE-7447-D70C7A22E473}"/>
                </a:ext>
              </a:extLst>
            </p:cNvPr>
            <p:cNvSpPr/>
            <p:nvPr/>
          </p:nvSpPr>
          <p:spPr>
            <a:xfrm>
              <a:off x="-2" y="0"/>
              <a:ext cx="11468100" cy="6858000"/>
            </a:xfrm>
            <a:custGeom>
              <a:avLst/>
              <a:gdLst>
                <a:gd name="connsiteX0" fmla="*/ 0 w 11468100"/>
                <a:gd name="connsiteY0" fmla="*/ 0 h 6858000"/>
                <a:gd name="connsiteX1" fmla="*/ 10829925 w 11468100"/>
                <a:gd name="connsiteY1" fmla="*/ 0 h 6858000"/>
                <a:gd name="connsiteX2" fmla="*/ 10829925 w 11468100"/>
                <a:gd name="connsiteY2" fmla="*/ 2876550 h 6858000"/>
                <a:gd name="connsiteX3" fmla="*/ 11329985 w 11468100"/>
                <a:gd name="connsiteY3" fmla="*/ 2876550 h 6858000"/>
                <a:gd name="connsiteX4" fmla="*/ 11468100 w 11468100"/>
                <a:gd name="connsiteY4" fmla="*/ 3014665 h 6858000"/>
                <a:gd name="connsiteX5" fmla="*/ 11468100 w 11468100"/>
                <a:gd name="connsiteY5" fmla="*/ 3567110 h 6858000"/>
                <a:gd name="connsiteX6" fmla="*/ 11329985 w 11468100"/>
                <a:gd name="connsiteY6" fmla="*/ 3705225 h 6858000"/>
                <a:gd name="connsiteX7" fmla="*/ 10829925 w 11468100"/>
                <a:gd name="connsiteY7" fmla="*/ 3705225 h 6858000"/>
                <a:gd name="connsiteX8" fmla="*/ 10829925 w 11468100"/>
                <a:gd name="connsiteY8" fmla="*/ 6858000 h 6858000"/>
                <a:gd name="connsiteX9" fmla="*/ 0 w 1146810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68100" h="6858000">
                  <a:moveTo>
                    <a:pt x="0" y="0"/>
                  </a:moveTo>
                  <a:lnTo>
                    <a:pt x="10829925" y="0"/>
                  </a:lnTo>
                  <a:lnTo>
                    <a:pt x="10829925" y="2876550"/>
                  </a:lnTo>
                  <a:lnTo>
                    <a:pt x="11329985" y="2876550"/>
                  </a:lnTo>
                  <a:cubicBezTo>
                    <a:pt x="11406264" y="2876550"/>
                    <a:pt x="11468100" y="2938386"/>
                    <a:pt x="11468100" y="3014665"/>
                  </a:cubicBezTo>
                  <a:lnTo>
                    <a:pt x="11468100" y="3567110"/>
                  </a:lnTo>
                  <a:cubicBezTo>
                    <a:pt x="11468100" y="3643389"/>
                    <a:pt x="11406264" y="3705225"/>
                    <a:pt x="11329985" y="3705225"/>
                  </a:cubicBezTo>
                  <a:lnTo>
                    <a:pt x="10829925" y="3705225"/>
                  </a:lnTo>
                  <a:lnTo>
                    <a:pt x="108299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270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D6EC345-42C6-0255-ABE3-96C5F7DE08C3}"/>
                </a:ext>
              </a:extLst>
            </p:cNvPr>
            <p:cNvSpPr txBox="1"/>
            <p:nvPr/>
          </p:nvSpPr>
          <p:spPr>
            <a:xfrm>
              <a:off x="7310846" y="359730"/>
              <a:ext cx="24571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800" b="1" dirty="0">
                  <a:solidFill>
                    <a:schemeClr val="tx1">
                      <a:alpha val="15000"/>
                    </a:schemeClr>
                  </a:solidFill>
                  <a:latin typeface="Montserrat" panose="020B0604020202020204" pitchFamily="2" charset="-18"/>
                </a:rPr>
                <a:t>03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0EE8DE9-87F3-4BDA-B558-3DE5E9805A6E}"/>
                </a:ext>
              </a:extLst>
            </p:cNvPr>
            <p:cNvSpPr txBox="1"/>
            <p:nvPr/>
          </p:nvSpPr>
          <p:spPr>
            <a:xfrm>
              <a:off x="6875417" y="1948375"/>
              <a:ext cx="332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és dedikált IP-címek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A98D7D71-7DDD-618A-9F80-80969E3F4658}"/>
                </a:ext>
              </a:extLst>
            </p:cNvPr>
            <p:cNvSpPr txBox="1"/>
            <p:nvPr/>
          </p:nvSpPr>
          <p:spPr>
            <a:xfrm>
              <a:off x="6892834" y="2575721"/>
              <a:ext cx="3293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Megosztott IP-címeket több weboldal oszt meg egy </a:t>
              </a:r>
              <a:r>
                <a:rPr lang="hu-HU" sz="12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hosting</a:t>
              </a: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szerveren.</a:t>
              </a:r>
            </a:p>
            <a:p>
              <a:pPr marL="171450" indent="-171450" algn="ctr">
                <a:buFontTx/>
                <a:buChar char="-"/>
              </a:pPr>
              <a:endParaRPr lang="hu-HU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hu-HU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Dedikált IP-címek lehetővé teszik az egyedi azonosítást és saját szerverek használatát.</a:t>
              </a:r>
            </a:p>
          </p:txBody>
        </p:sp>
        <p:pic>
          <p:nvPicPr>
            <p:cNvPr id="24" name="Ábra 23" descr="Építkezési úttorlasz körvonalas">
              <a:extLst>
                <a:ext uri="{FF2B5EF4-FFF2-40B4-BE49-F238E27FC236}">
                  <a16:creationId xmlns:a16="http://schemas.microsoft.com/office/drawing/2014/main" id="{38860285-5A60-597B-0DBA-9B53CEF0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313" y="3959711"/>
              <a:ext cx="2332223" cy="2332223"/>
            </a:xfrm>
            <a:prstGeom prst="rect">
              <a:avLst/>
            </a:prstGeom>
          </p:spPr>
        </p:pic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6E13FF7C-CE19-30E0-66B2-27A72C306431}"/>
                </a:ext>
              </a:extLst>
            </p:cNvPr>
            <p:cNvSpPr txBox="1"/>
            <p:nvPr/>
          </p:nvSpPr>
          <p:spPr>
            <a:xfrm>
              <a:off x="10944226" y="2852719"/>
              <a:ext cx="641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3</a:t>
              </a:r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A71D9F85-7968-1574-520F-1FE22D11E8C8}"/>
              </a:ext>
            </a:extLst>
          </p:cNvPr>
          <p:cNvSpPr txBox="1"/>
          <p:nvPr/>
        </p:nvSpPr>
        <p:spPr>
          <a:xfrm>
            <a:off x="7198258" y="2384824"/>
            <a:ext cx="4095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b="1" dirty="0">
                <a:solidFill>
                  <a:schemeClr val="bg1"/>
                </a:solidFill>
                <a:latin typeface="Bebas Neue" panose="020B0604020202020204" pitchFamily="34" charset="-18"/>
              </a:rPr>
              <a:t>Fajtái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76F93FE-AA31-A215-BB33-F0F93D512985}"/>
              </a:ext>
            </a:extLst>
          </p:cNvPr>
          <p:cNvSpPr txBox="1"/>
          <p:nvPr/>
        </p:nvSpPr>
        <p:spPr>
          <a:xfrm>
            <a:off x="7282051" y="1948375"/>
            <a:ext cx="392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Az IP-cím</a:t>
            </a:r>
          </a:p>
        </p:txBody>
      </p:sp>
    </p:spTree>
    <p:extLst>
      <p:ext uri="{BB962C8B-B14F-4D97-AF65-F5344CB8AC3E}">
        <p14:creationId xmlns:p14="http://schemas.microsoft.com/office/powerpoint/2010/main" val="426477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Rectangle 4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92" name="Group 440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93" name="Freeform: Shape 441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442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443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444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446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448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450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452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453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454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455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456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457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458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459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460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461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462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463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464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465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466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467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468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469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470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471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472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473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474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475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476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477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478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479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480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481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482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483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484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485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486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487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488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489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490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491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492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493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494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495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496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497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498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499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500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501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502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503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504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505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506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507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508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509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510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511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512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513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514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515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516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517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518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519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520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521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522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523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524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525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526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527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528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529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530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531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532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533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534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535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536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537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538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539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540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541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542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543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544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545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546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547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548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549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550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551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552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553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554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555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556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557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558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559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560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561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562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563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564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565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566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567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568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569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570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571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572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573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574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575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576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577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578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579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580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581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582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583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3A53A12-BB8F-409D-08D5-38666493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236" y="1678597"/>
            <a:ext cx="3882884" cy="2653624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Hogyan működnek az IP-címek?</a:t>
            </a:r>
          </a:p>
        </p:txBody>
      </p:sp>
      <p:sp>
        <p:nvSpPr>
          <p:cNvPr id="1332" name="Tartalom helye 2">
            <a:extLst>
              <a:ext uri="{FF2B5EF4-FFF2-40B4-BE49-F238E27FC236}">
                <a16:creationId xmlns:a16="http://schemas.microsoft.com/office/drawing/2014/main" id="{F2A8A21B-417E-73D7-1D3D-F4C88C2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0" y="315927"/>
            <a:ext cx="5980092" cy="6256700"/>
          </a:xfrm>
        </p:spPr>
        <p:txBody>
          <a:bodyPr>
            <a:normAutofit/>
          </a:bodyPr>
          <a:lstStyle/>
          <a:p>
            <a:r>
              <a:rPr lang="hu-HU" sz="1800" b="1" i="1" u="sng" dirty="0">
                <a:solidFill>
                  <a:schemeClr val="bg1"/>
                </a:solidFill>
              </a:rPr>
              <a:t>Kommunikáció kezdetek</a:t>
            </a:r>
            <a:r>
              <a:rPr lang="hu-HU" sz="1800" dirty="0">
                <a:solidFill>
                  <a:schemeClr val="bg1"/>
                </a:solidFill>
              </a:rPr>
              <a:t>: Az Internet Protocol úgy működik, mint bármelyik másik nyelv a világon: előre rögzített szabályok alapján végzi az információ átadását.</a:t>
            </a:r>
          </a:p>
          <a:p>
            <a:r>
              <a:rPr lang="hu-HU" sz="1800" b="1" i="1" u="sng" dirty="0">
                <a:solidFill>
                  <a:schemeClr val="bg1"/>
                </a:solidFill>
              </a:rPr>
              <a:t>Hálózati szintek</a:t>
            </a:r>
            <a:r>
              <a:rPr lang="hu-HU" sz="1800" dirty="0">
                <a:solidFill>
                  <a:schemeClr val="bg1"/>
                </a:solidFill>
              </a:rPr>
              <a:t>: Az eszköz a hálózathoz csatlakozik, amely az otthoni internetszolgáltatótól vagy munkahelyi vállalati hálózattól kapcsolódik az internethez.</a:t>
            </a:r>
          </a:p>
          <a:p>
            <a:r>
              <a:rPr lang="hu-HU" sz="1800" b="1" i="1" u="sng" dirty="0">
                <a:solidFill>
                  <a:schemeClr val="bg1"/>
                </a:solidFill>
              </a:rPr>
              <a:t>IP-cím hozzárendelés</a:t>
            </a:r>
            <a:r>
              <a:rPr lang="hu-HU" sz="1800" dirty="0">
                <a:solidFill>
                  <a:schemeClr val="bg1"/>
                </a:solidFill>
              </a:rPr>
              <a:t>: Az internetszolgáltató IP-címet rendel az eszközhöz, lehetővé téve a hozzáférést a hálózathoz.</a:t>
            </a:r>
          </a:p>
          <a:p>
            <a:r>
              <a:rPr lang="hu-HU" sz="1800" b="1" i="1" u="sng" dirty="0">
                <a:solidFill>
                  <a:schemeClr val="bg1"/>
                </a:solidFill>
              </a:rPr>
              <a:t>Nyomkövetés</a:t>
            </a:r>
            <a:r>
              <a:rPr lang="hu-HU" sz="1800" dirty="0">
                <a:solidFill>
                  <a:schemeClr val="bg1"/>
                </a:solidFill>
              </a:rPr>
              <a:t>: Az egyedi IP-cím azonosítja az online tevékenységeket az interneten.</a:t>
            </a:r>
          </a:p>
          <a:p>
            <a:r>
              <a:rPr lang="hu-HU" sz="1800" b="1" i="1" u="sng" dirty="0">
                <a:solidFill>
                  <a:schemeClr val="bg1"/>
                </a:solidFill>
              </a:rPr>
              <a:t>Változható IP-cím</a:t>
            </a:r>
            <a:r>
              <a:rPr lang="hu-HU" sz="1800" dirty="0">
                <a:solidFill>
                  <a:schemeClr val="bg1"/>
                </a:solidFill>
              </a:rPr>
              <a:t>: Az IP-cím változhat, például újraindítás vagy kérés esetén.</a:t>
            </a:r>
          </a:p>
          <a:p>
            <a:r>
              <a:rPr lang="hu-HU" sz="1800" b="1" i="1" u="sng" dirty="0">
                <a:solidFill>
                  <a:schemeClr val="bg1"/>
                </a:solidFill>
              </a:rPr>
              <a:t>Változás utazás közben</a:t>
            </a:r>
            <a:r>
              <a:rPr lang="hu-HU" sz="1800" dirty="0">
                <a:solidFill>
                  <a:schemeClr val="bg1"/>
                </a:solidFill>
              </a:rPr>
              <a:t>: Az IP-cím változik, amikor más hálózathoz csatlakozol, például </a:t>
            </a:r>
            <a:r>
              <a:rPr lang="hu-HU" sz="1800" dirty="0" err="1">
                <a:solidFill>
                  <a:schemeClr val="bg1"/>
                </a:solidFill>
              </a:rPr>
              <a:t>Wi</a:t>
            </a:r>
            <a:r>
              <a:rPr lang="hu-HU" sz="1800" dirty="0">
                <a:solidFill>
                  <a:schemeClr val="bg1"/>
                </a:solidFill>
              </a:rPr>
              <a:t>-Fi használatakor hotelben vagy kávézóban.</a:t>
            </a:r>
          </a:p>
          <a:p>
            <a:pPr marL="0" indent="0">
              <a:buNone/>
            </a:pPr>
            <a:endParaRPr lang="hu-H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Ez a folyamat teszi lehetővé, hogy az eszközöd kommunikáljon az interneten más eszközökkel, függetlenül attól, hol vagy a világon.</a:t>
            </a:r>
          </a:p>
        </p:txBody>
      </p:sp>
      <p:grpSp>
        <p:nvGrpSpPr>
          <p:cNvPr id="1333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34" name="Freeform: Shape 586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587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36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37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94" name="Ábra 393" descr="Sávdiagram körvonalas">
            <a:extLst>
              <a:ext uri="{FF2B5EF4-FFF2-40B4-BE49-F238E27FC236}">
                <a16:creationId xmlns:a16="http://schemas.microsoft.com/office/drawing/2014/main" id="{805FF049-309A-574D-4EA8-5F6B2818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49650">
            <a:off x="6746920" y="4744978"/>
            <a:ext cx="1622595" cy="16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3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1062</Words>
  <Application>Microsoft Office PowerPoint</Application>
  <PresentationFormat>Szélesvásznú</PresentationFormat>
  <Paragraphs>146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6" baseType="lpstr">
      <vt:lpstr>Arial</vt:lpstr>
      <vt:lpstr>Avenir Next LT Pro Light</vt:lpstr>
      <vt:lpstr>Bebas Neue</vt:lpstr>
      <vt:lpstr>Brush Script MT</vt:lpstr>
      <vt:lpstr>Calibri</vt:lpstr>
      <vt:lpstr>Calibri Light</vt:lpstr>
      <vt:lpstr>Montserrat</vt:lpstr>
      <vt:lpstr>OCR A Extended</vt:lpstr>
      <vt:lpstr>Open Sans</vt:lpstr>
      <vt:lpstr>Rockwell Extra Bold</vt:lpstr>
      <vt:lpstr>Söhne</vt:lpstr>
      <vt:lpstr>Office-téma</vt:lpstr>
      <vt:lpstr>PowerPoint-bemutató</vt:lpstr>
      <vt:lpstr>Az IP-cím</vt:lpstr>
      <vt:lpstr>Az IP-cím</vt:lpstr>
      <vt:lpstr>Az IP-címek felépítése</vt:lpstr>
      <vt:lpstr>PowerPoint-bemutató</vt:lpstr>
      <vt:lpstr>PowerPoint-bemutató</vt:lpstr>
      <vt:lpstr>PowerPoint-bemutató</vt:lpstr>
      <vt:lpstr>PowerPoint-bemutató</vt:lpstr>
      <vt:lpstr>Hogyan működnek az IP-címek?</vt:lpstr>
      <vt:lpstr>Az IP-cím lekérdezése (Web és OS)</vt:lpstr>
      <vt:lpstr>Az IP-cím lekérdezése (CMD and Terminal)</vt:lpstr>
      <vt:lpstr>Miért fontos az IP-cím védelme?</vt:lpstr>
      <vt:lpstr>Az IP-cím elrejtése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IP-cím felépítése.</dc:title>
  <dc:creator>Csongor Péter Solti</dc:creator>
  <cp:lastModifiedBy>Csongor Péter Solti</cp:lastModifiedBy>
  <cp:revision>1</cp:revision>
  <dcterms:created xsi:type="dcterms:W3CDTF">2024-02-11T00:02:41Z</dcterms:created>
  <dcterms:modified xsi:type="dcterms:W3CDTF">2024-02-19T20:38:09Z</dcterms:modified>
</cp:coreProperties>
</file>