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xWVG6uW4c6rt+I3E3Ub1e+jTk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F2DFB5-B7B7-4797-A56D-AEDA470EBF6B}">
  <a:tblStyle styleId="{DCF2DFB5-B7B7-4797-A56D-AEDA470EBF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859D6B-00E6-4659-BAF8-B8EB9B8E698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HU"/>
              <a:t>Pólóbolt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676950" y="17804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HU"/>
              <a:t>adatok</a:t>
            </a:r>
            <a:endParaRPr/>
          </a:p>
        </p:txBody>
      </p:sp>
      <p:graphicFrame>
        <p:nvGraphicFramePr>
          <p:cNvPr id="95" name="Google Shape;95;p2"/>
          <p:cNvGraphicFramePr/>
          <p:nvPr>
            <p:extLst>
              <p:ext uri="{D42A27DB-BD31-4B8C-83A1-F6EECF244321}">
                <p14:modId xmlns:p14="http://schemas.microsoft.com/office/powerpoint/2010/main" val="1412968160"/>
              </p:ext>
            </p:extLst>
          </p:nvPr>
        </p:nvGraphicFramePr>
        <p:xfrm>
          <a:off x="676950" y="1001952"/>
          <a:ext cx="5157775" cy="5429600"/>
        </p:xfrm>
        <a:graphic>
          <a:graphicData uri="http://schemas.openxmlformats.org/drawingml/2006/table">
            <a:tbl>
              <a:tblPr>
                <a:noFill/>
                <a:tableStyleId>{DCF2DFB5-B7B7-4797-A56D-AEDA470EBF6B}</a:tableStyleId>
              </a:tblPr>
              <a:tblGrid>
                <a:gridCol w="132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tipus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szin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meret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trikó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zöld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XXL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póló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kék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XXL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póló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piros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trikó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kék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trikó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kék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póló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zöld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XL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póló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kék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trikó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piros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póló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piros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XL</a:t>
                      </a:r>
                      <a:endParaRPr dirty="0"/>
                    </a:p>
                  </a:txBody>
                  <a:tcPr marL="88600" marR="88600" marT="88600" marB="88600">
                    <a:lnL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3A3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6" name="Google Shape;96;p2"/>
          <p:cNvGrpSpPr/>
          <p:nvPr/>
        </p:nvGrpSpPr>
        <p:grpSpPr>
          <a:xfrm>
            <a:off x="6647112" y="1579021"/>
            <a:ext cx="4584199" cy="4275381"/>
            <a:chOff x="559111" y="681623"/>
            <a:chExt cx="4584199" cy="4275381"/>
          </a:xfrm>
        </p:grpSpPr>
        <p:sp>
          <p:nvSpPr>
            <p:cNvPr id="97" name="Google Shape;97;p2"/>
            <p:cNvSpPr/>
            <p:nvPr/>
          </p:nvSpPr>
          <p:spPr>
            <a:xfrm>
              <a:off x="835295" y="681623"/>
              <a:ext cx="762285" cy="1167355"/>
            </a:xfrm>
            <a:custGeom>
              <a:avLst/>
              <a:gdLst/>
              <a:ahLst/>
              <a:cxnLst/>
              <a:rect l="l" t="t" r="r" b="b"/>
              <a:pathLst>
                <a:path w="762285" h="1167355" extrusionOk="0">
                  <a:moveTo>
                    <a:pt x="141065" y="59845"/>
                  </a:moveTo>
                  <a:cubicBezTo>
                    <a:pt x="152019" y="107531"/>
                    <a:pt x="158401" y="151607"/>
                    <a:pt x="160496" y="192359"/>
                  </a:cubicBezTo>
                  <a:cubicBezTo>
                    <a:pt x="162687" y="235485"/>
                    <a:pt x="159925" y="274717"/>
                    <a:pt x="152400" y="310148"/>
                  </a:cubicBezTo>
                  <a:cubicBezTo>
                    <a:pt x="144494" y="347290"/>
                    <a:pt x="131445" y="380347"/>
                    <a:pt x="113348" y="409225"/>
                  </a:cubicBezTo>
                  <a:cubicBezTo>
                    <a:pt x="95822" y="437153"/>
                    <a:pt x="73724" y="461376"/>
                    <a:pt x="46958" y="481799"/>
                  </a:cubicBezTo>
                  <a:lnTo>
                    <a:pt x="46958" y="1062389"/>
                  </a:lnTo>
                  <a:cubicBezTo>
                    <a:pt x="101822" y="1081387"/>
                    <a:pt x="156686" y="1095731"/>
                    <a:pt x="211646" y="1105420"/>
                  </a:cubicBezTo>
                  <a:cubicBezTo>
                    <a:pt x="268129" y="1115300"/>
                    <a:pt x="324612" y="1120334"/>
                    <a:pt x="381095" y="1120334"/>
                  </a:cubicBezTo>
                  <a:cubicBezTo>
                    <a:pt x="437579" y="1120334"/>
                    <a:pt x="494062" y="1115395"/>
                    <a:pt x="550545" y="1105420"/>
                  </a:cubicBezTo>
                  <a:cubicBezTo>
                    <a:pt x="605504" y="1095731"/>
                    <a:pt x="660368" y="1081387"/>
                    <a:pt x="715232" y="1062389"/>
                  </a:cubicBezTo>
                  <a:lnTo>
                    <a:pt x="715232" y="480944"/>
                  </a:lnTo>
                  <a:cubicBezTo>
                    <a:pt x="686086" y="455676"/>
                    <a:pt x="662940" y="427273"/>
                    <a:pt x="645414" y="396116"/>
                  </a:cubicBezTo>
                  <a:cubicBezTo>
                    <a:pt x="627317" y="364009"/>
                    <a:pt x="615029" y="328957"/>
                    <a:pt x="607981" y="291245"/>
                  </a:cubicBezTo>
                  <a:cubicBezTo>
                    <a:pt x="601313" y="255528"/>
                    <a:pt x="599313" y="217436"/>
                    <a:pt x="601409" y="177350"/>
                  </a:cubicBezTo>
                  <a:cubicBezTo>
                    <a:pt x="603409" y="139733"/>
                    <a:pt x="609124" y="100311"/>
                    <a:pt x="618077" y="59275"/>
                  </a:cubicBezTo>
                  <a:cubicBezTo>
                    <a:pt x="605504" y="57565"/>
                    <a:pt x="595408" y="56140"/>
                    <a:pt x="585311" y="54620"/>
                  </a:cubicBezTo>
                  <a:lnTo>
                    <a:pt x="585121" y="54620"/>
                  </a:lnTo>
                  <a:lnTo>
                    <a:pt x="584740" y="54525"/>
                  </a:lnTo>
                  <a:cubicBezTo>
                    <a:pt x="573310" y="52910"/>
                    <a:pt x="561975" y="51296"/>
                    <a:pt x="551879" y="49871"/>
                  </a:cubicBezTo>
                  <a:cubicBezTo>
                    <a:pt x="547307" y="99077"/>
                    <a:pt x="536258" y="140303"/>
                    <a:pt x="520827" y="173550"/>
                  </a:cubicBezTo>
                  <a:cubicBezTo>
                    <a:pt x="502730" y="212687"/>
                    <a:pt x="478536" y="240994"/>
                    <a:pt x="451771" y="258378"/>
                  </a:cubicBezTo>
                  <a:cubicBezTo>
                    <a:pt x="440341" y="265882"/>
                    <a:pt x="428339" y="271392"/>
                    <a:pt x="416052" y="275096"/>
                  </a:cubicBezTo>
                  <a:cubicBezTo>
                    <a:pt x="403574" y="278801"/>
                    <a:pt x="390906" y="280511"/>
                    <a:pt x="378143" y="280226"/>
                  </a:cubicBezTo>
                  <a:cubicBezTo>
                    <a:pt x="365379" y="279941"/>
                    <a:pt x="352806" y="277756"/>
                    <a:pt x="340614" y="273577"/>
                  </a:cubicBezTo>
                  <a:cubicBezTo>
                    <a:pt x="328613" y="269492"/>
                    <a:pt x="316897" y="263412"/>
                    <a:pt x="305657" y="255528"/>
                  </a:cubicBezTo>
                  <a:cubicBezTo>
                    <a:pt x="279940" y="237290"/>
                    <a:pt x="257270" y="208887"/>
                    <a:pt x="240983" y="170510"/>
                  </a:cubicBezTo>
                  <a:cubicBezTo>
                    <a:pt x="227171" y="137928"/>
                    <a:pt x="217932" y="98127"/>
                    <a:pt x="215360" y="51296"/>
                  </a:cubicBezTo>
                  <a:lnTo>
                    <a:pt x="141065" y="59845"/>
                  </a:lnTo>
                  <a:lnTo>
                    <a:pt x="141065" y="59845"/>
                  </a:lnTo>
                  <a:close/>
                  <a:moveTo>
                    <a:pt x="246602" y="3420"/>
                  </a:moveTo>
                  <a:cubicBezTo>
                    <a:pt x="247745" y="3800"/>
                    <a:pt x="248698" y="4275"/>
                    <a:pt x="249555" y="4750"/>
                  </a:cubicBezTo>
                  <a:cubicBezTo>
                    <a:pt x="249746" y="4845"/>
                    <a:pt x="249841" y="4940"/>
                    <a:pt x="250031" y="5035"/>
                  </a:cubicBezTo>
                  <a:cubicBezTo>
                    <a:pt x="250984" y="5510"/>
                    <a:pt x="251841" y="6174"/>
                    <a:pt x="252794" y="6839"/>
                  </a:cubicBezTo>
                  <a:cubicBezTo>
                    <a:pt x="278321" y="26503"/>
                    <a:pt x="302609" y="40087"/>
                    <a:pt x="325850" y="48446"/>
                  </a:cubicBezTo>
                  <a:cubicBezTo>
                    <a:pt x="348806" y="56710"/>
                    <a:pt x="370808" y="59845"/>
                    <a:pt x="392049" y="58705"/>
                  </a:cubicBezTo>
                  <a:cubicBezTo>
                    <a:pt x="413290" y="57565"/>
                    <a:pt x="434054" y="51961"/>
                    <a:pt x="454438" y="42841"/>
                  </a:cubicBezTo>
                  <a:cubicBezTo>
                    <a:pt x="475012" y="33627"/>
                    <a:pt x="495300" y="20708"/>
                    <a:pt x="515398" y="5035"/>
                  </a:cubicBezTo>
                  <a:cubicBezTo>
                    <a:pt x="517589" y="3325"/>
                    <a:pt x="519970" y="2090"/>
                    <a:pt x="522446" y="1235"/>
                  </a:cubicBezTo>
                  <a:cubicBezTo>
                    <a:pt x="524923" y="380"/>
                    <a:pt x="527590" y="0"/>
                    <a:pt x="530162" y="0"/>
                  </a:cubicBezTo>
                  <a:lnTo>
                    <a:pt x="530162" y="0"/>
                  </a:lnTo>
                  <a:lnTo>
                    <a:pt x="530162" y="0"/>
                  </a:lnTo>
                  <a:cubicBezTo>
                    <a:pt x="530447" y="0"/>
                    <a:pt x="530638" y="0"/>
                    <a:pt x="530924" y="0"/>
                  </a:cubicBezTo>
                  <a:cubicBezTo>
                    <a:pt x="531305" y="0"/>
                    <a:pt x="531590" y="0"/>
                    <a:pt x="531781" y="0"/>
                  </a:cubicBezTo>
                  <a:cubicBezTo>
                    <a:pt x="532162" y="0"/>
                    <a:pt x="532638" y="95"/>
                    <a:pt x="533210" y="190"/>
                  </a:cubicBezTo>
                  <a:cubicBezTo>
                    <a:pt x="556546" y="3325"/>
                    <a:pt x="573977" y="5795"/>
                    <a:pt x="591407" y="8264"/>
                  </a:cubicBezTo>
                  <a:lnTo>
                    <a:pt x="591598" y="8264"/>
                  </a:lnTo>
                  <a:lnTo>
                    <a:pt x="591598" y="8264"/>
                  </a:lnTo>
                  <a:cubicBezTo>
                    <a:pt x="602837" y="9879"/>
                    <a:pt x="613982" y="11399"/>
                    <a:pt x="621506" y="12539"/>
                  </a:cubicBezTo>
                  <a:cubicBezTo>
                    <a:pt x="631698" y="13964"/>
                    <a:pt x="641318" y="15294"/>
                    <a:pt x="649796" y="16434"/>
                  </a:cubicBezTo>
                  <a:cubicBezTo>
                    <a:pt x="649891" y="16434"/>
                    <a:pt x="650081" y="16434"/>
                    <a:pt x="650177" y="16529"/>
                  </a:cubicBezTo>
                  <a:cubicBezTo>
                    <a:pt x="650462" y="16529"/>
                    <a:pt x="650748" y="16624"/>
                    <a:pt x="650938" y="16624"/>
                  </a:cubicBezTo>
                  <a:cubicBezTo>
                    <a:pt x="651224" y="16719"/>
                    <a:pt x="651701" y="16814"/>
                    <a:pt x="652177" y="16909"/>
                  </a:cubicBezTo>
                  <a:cubicBezTo>
                    <a:pt x="658463" y="18428"/>
                    <a:pt x="663512" y="22323"/>
                    <a:pt x="666655" y="27453"/>
                  </a:cubicBezTo>
                  <a:cubicBezTo>
                    <a:pt x="669798" y="32582"/>
                    <a:pt x="670941" y="38852"/>
                    <a:pt x="669417" y="45121"/>
                  </a:cubicBezTo>
                  <a:cubicBezTo>
                    <a:pt x="658559" y="89292"/>
                    <a:pt x="651510" y="131469"/>
                    <a:pt x="648748" y="171270"/>
                  </a:cubicBezTo>
                  <a:cubicBezTo>
                    <a:pt x="645986" y="210882"/>
                    <a:pt x="647605" y="248119"/>
                    <a:pt x="654082" y="282601"/>
                  </a:cubicBezTo>
                  <a:cubicBezTo>
                    <a:pt x="660368" y="316133"/>
                    <a:pt x="671322" y="347100"/>
                    <a:pt x="687610" y="375313"/>
                  </a:cubicBezTo>
                  <a:cubicBezTo>
                    <a:pt x="703802" y="403430"/>
                    <a:pt x="725234" y="428793"/>
                    <a:pt x="752570" y="451211"/>
                  </a:cubicBezTo>
                  <a:cubicBezTo>
                    <a:pt x="755523" y="453301"/>
                    <a:pt x="758000" y="456151"/>
                    <a:pt x="759619" y="459381"/>
                  </a:cubicBezTo>
                  <a:cubicBezTo>
                    <a:pt x="761333" y="462610"/>
                    <a:pt x="762286" y="466315"/>
                    <a:pt x="762286" y="470210"/>
                  </a:cubicBezTo>
                  <a:lnTo>
                    <a:pt x="762286" y="1079013"/>
                  </a:lnTo>
                  <a:cubicBezTo>
                    <a:pt x="762286" y="1079393"/>
                    <a:pt x="762286" y="1079868"/>
                    <a:pt x="762190" y="1080248"/>
                  </a:cubicBezTo>
                  <a:cubicBezTo>
                    <a:pt x="762000" y="1084712"/>
                    <a:pt x="760476" y="1088892"/>
                    <a:pt x="758000" y="1092502"/>
                  </a:cubicBezTo>
                  <a:cubicBezTo>
                    <a:pt x="755333" y="1096301"/>
                    <a:pt x="751523" y="1099341"/>
                    <a:pt x="746760" y="1101051"/>
                  </a:cubicBezTo>
                  <a:cubicBezTo>
                    <a:pt x="685895" y="1123089"/>
                    <a:pt x="624935" y="1139713"/>
                    <a:pt x="563975" y="1150732"/>
                  </a:cubicBezTo>
                  <a:cubicBezTo>
                    <a:pt x="502920" y="1161846"/>
                    <a:pt x="441960" y="1167355"/>
                    <a:pt x="381095" y="1167355"/>
                  </a:cubicBezTo>
                  <a:cubicBezTo>
                    <a:pt x="320421" y="1167355"/>
                    <a:pt x="259747" y="1161846"/>
                    <a:pt x="198882" y="1150827"/>
                  </a:cubicBezTo>
                  <a:cubicBezTo>
                    <a:pt x="138113" y="1139807"/>
                    <a:pt x="77438" y="1123374"/>
                    <a:pt x="16764" y="1101526"/>
                  </a:cubicBezTo>
                  <a:cubicBezTo>
                    <a:pt x="11906" y="1100101"/>
                    <a:pt x="7715" y="1097156"/>
                    <a:pt x="4763" y="1093261"/>
                  </a:cubicBezTo>
                  <a:cubicBezTo>
                    <a:pt x="1810" y="1089177"/>
                    <a:pt x="0" y="1084237"/>
                    <a:pt x="0" y="1079013"/>
                  </a:cubicBezTo>
                  <a:lnTo>
                    <a:pt x="0" y="470115"/>
                  </a:lnTo>
                  <a:cubicBezTo>
                    <a:pt x="0" y="469735"/>
                    <a:pt x="0" y="469355"/>
                    <a:pt x="95" y="468975"/>
                  </a:cubicBezTo>
                  <a:cubicBezTo>
                    <a:pt x="286" y="465555"/>
                    <a:pt x="1143" y="462325"/>
                    <a:pt x="2667" y="459286"/>
                  </a:cubicBezTo>
                  <a:cubicBezTo>
                    <a:pt x="2762" y="459096"/>
                    <a:pt x="2858" y="459001"/>
                    <a:pt x="2953" y="458811"/>
                  </a:cubicBezTo>
                  <a:cubicBezTo>
                    <a:pt x="4667" y="455771"/>
                    <a:pt x="6953" y="453111"/>
                    <a:pt x="10001" y="450926"/>
                  </a:cubicBezTo>
                  <a:cubicBezTo>
                    <a:pt x="35052" y="433353"/>
                    <a:pt x="55721" y="412075"/>
                    <a:pt x="71819" y="387187"/>
                  </a:cubicBezTo>
                  <a:cubicBezTo>
                    <a:pt x="88011" y="362204"/>
                    <a:pt x="99536" y="333326"/>
                    <a:pt x="106490" y="300649"/>
                  </a:cubicBezTo>
                  <a:cubicBezTo>
                    <a:pt x="113633" y="266832"/>
                    <a:pt x="115919" y="228740"/>
                    <a:pt x="113157" y="186279"/>
                  </a:cubicBezTo>
                  <a:cubicBezTo>
                    <a:pt x="110395" y="143723"/>
                    <a:pt x="102394" y="96797"/>
                    <a:pt x="89249" y="45311"/>
                  </a:cubicBezTo>
                  <a:cubicBezTo>
                    <a:pt x="89154" y="45121"/>
                    <a:pt x="89154" y="44836"/>
                    <a:pt x="89059" y="44646"/>
                  </a:cubicBezTo>
                  <a:cubicBezTo>
                    <a:pt x="89059" y="44361"/>
                    <a:pt x="88964" y="44076"/>
                    <a:pt x="88964" y="43791"/>
                  </a:cubicBezTo>
                  <a:cubicBezTo>
                    <a:pt x="88868" y="43221"/>
                    <a:pt x="88773" y="42746"/>
                    <a:pt x="88678" y="42271"/>
                  </a:cubicBezTo>
                  <a:lnTo>
                    <a:pt x="88678" y="42271"/>
                  </a:lnTo>
                  <a:cubicBezTo>
                    <a:pt x="87916" y="35812"/>
                    <a:pt x="89916" y="29732"/>
                    <a:pt x="93631" y="25078"/>
                  </a:cubicBezTo>
                  <a:cubicBezTo>
                    <a:pt x="97346" y="20423"/>
                    <a:pt x="102870" y="17099"/>
                    <a:pt x="109347" y="16339"/>
                  </a:cubicBezTo>
                  <a:lnTo>
                    <a:pt x="235363" y="1900"/>
                  </a:lnTo>
                  <a:cubicBezTo>
                    <a:pt x="235649" y="1900"/>
                    <a:pt x="236030" y="1805"/>
                    <a:pt x="236315" y="1900"/>
                  </a:cubicBezTo>
                  <a:lnTo>
                    <a:pt x="236696" y="1900"/>
                  </a:lnTo>
                  <a:cubicBezTo>
                    <a:pt x="237363" y="1900"/>
                    <a:pt x="237744" y="1805"/>
                    <a:pt x="238030" y="1805"/>
                  </a:cubicBezTo>
                  <a:cubicBezTo>
                    <a:pt x="239363" y="1805"/>
                    <a:pt x="240792" y="1900"/>
                    <a:pt x="242221" y="2185"/>
                  </a:cubicBezTo>
                  <a:cubicBezTo>
                    <a:pt x="243650" y="2470"/>
                    <a:pt x="245078" y="2850"/>
                    <a:pt x="246317" y="3325"/>
                  </a:cubicBezTo>
                  <a:lnTo>
                    <a:pt x="246602" y="3420"/>
                  </a:lnTo>
                  <a:lnTo>
                    <a:pt x="246602" y="3420"/>
                  </a:lnTo>
                  <a:close/>
                  <a:moveTo>
                    <a:pt x="2953" y="458811"/>
                  </a:moveTo>
                  <a:cubicBezTo>
                    <a:pt x="4953" y="455676"/>
                    <a:pt x="9049" y="454441"/>
                    <a:pt x="12383" y="456246"/>
                  </a:cubicBezTo>
                  <a:lnTo>
                    <a:pt x="2953" y="458811"/>
                  </a:lnTo>
                  <a:lnTo>
                    <a:pt x="2953" y="458811"/>
                  </a:lnTo>
                  <a:close/>
                  <a:moveTo>
                    <a:pt x="502063" y="70864"/>
                  </a:moveTo>
                  <a:cubicBezTo>
                    <a:pt x="487204" y="79603"/>
                    <a:pt x="472059" y="86823"/>
                    <a:pt x="456629" y="92522"/>
                  </a:cubicBezTo>
                  <a:cubicBezTo>
                    <a:pt x="436531" y="99836"/>
                    <a:pt x="415862" y="104301"/>
                    <a:pt x="394621" y="105536"/>
                  </a:cubicBezTo>
                  <a:cubicBezTo>
                    <a:pt x="371856" y="106771"/>
                    <a:pt x="348615" y="104301"/>
                    <a:pt x="324707" y="97367"/>
                  </a:cubicBezTo>
                  <a:cubicBezTo>
                    <a:pt x="304895" y="91667"/>
                    <a:pt x="284607" y="82928"/>
                    <a:pt x="263938" y="70864"/>
                  </a:cubicBezTo>
                  <a:cubicBezTo>
                    <a:pt x="267557" y="103921"/>
                    <a:pt x="274987" y="132039"/>
                    <a:pt x="285179" y="155217"/>
                  </a:cubicBezTo>
                  <a:cubicBezTo>
                    <a:pt x="297656" y="183619"/>
                    <a:pt x="314325" y="204423"/>
                    <a:pt x="332804" y="217531"/>
                  </a:cubicBezTo>
                  <a:cubicBezTo>
                    <a:pt x="340138" y="222756"/>
                    <a:pt x="347758" y="226651"/>
                    <a:pt x="355473" y="229310"/>
                  </a:cubicBezTo>
                  <a:cubicBezTo>
                    <a:pt x="363284" y="231970"/>
                    <a:pt x="371094" y="233490"/>
                    <a:pt x="379000" y="233585"/>
                  </a:cubicBezTo>
                  <a:cubicBezTo>
                    <a:pt x="386906" y="233775"/>
                    <a:pt x="394907" y="232635"/>
                    <a:pt x="402812" y="230260"/>
                  </a:cubicBezTo>
                  <a:cubicBezTo>
                    <a:pt x="410623" y="227886"/>
                    <a:pt x="418338" y="224276"/>
                    <a:pt x="425958" y="219241"/>
                  </a:cubicBezTo>
                  <a:cubicBezTo>
                    <a:pt x="445199" y="206702"/>
                    <a:pt x="462915" y="186089"/>
                    <a:pt x="476822" y="157212"/>
                  </a:cubicBezTo>
                  <a:cubicBezTo>
                    <a:pt x="488061" y="133939"/>
                    <a:pt x="496824" y="105156"/>
                    <a:pt x="502063" y="70864"/>
                  </a:cubicBezTo>
                  <a:lnTo>
                    <a:pt x="502063" y="7086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XXL</a:t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55795" y="731728"/>
              <a:ext cx="1314651" cy="1063321"/>
            </a:xfrm>
            <a:custGeom>
              <a:avLst/>
              <a:gdLst/>
              <a:ahLst/>
              <a:cxnLst/>
              <a:rect l="l" t="t" r="r" b="b"/>
              <a:pathLst>
                <a:path w="1167215" h="944071" extrusionOk="0">
                  <a:moveTo>
                    <a:pt x="744345" y="43762"/>
                  </a:moveTo>
                  <a:lnTo>
                    <a:pt x="422797" y="43762"/>
                  </a:lnTo>
                  <a:cubicBezTo>
                    <a:pt x="424412" y="61514"/>
                    <a:pt x="428877" y="78412"/>
                    <a:pt x="435811" y="94075"/>
                  </a:cubicBezTo>
                  <a:cubicBezTo>
                    <a:pt x="443885" y="112491"/>
                    <a:pt x="455379" y="129104"/>
                    <a:pt x="469438" y="143153"/>
                  </a:cubicBezTo>
                  <a:cubicBezTo>
                    <a:pt x="484352" y="158057"/>
                    <a:pt x="502115" y="170018"/>
                    <a:pt x="521779" y="178182"/>
                  </a:cubicBezTo>
                  <a:cubicBezTo>
                    <a:pt x="540777" y="186061"/>
                    <a:pt x="561580" y="190333"/>
                    <a:pt x="583524" y="190333"/>
                  </a:cubicBezTo>
                  <a:cubicBezTo>
                    <a:pt x="605467" y="190333"/>
                    <a:pt x="626270" y="185966"/>
                    <a:pt x="645268" y="178182"/>
                  </a:cubicBezTo>
                  <a:cubicBezTo>
                    <a:pt x="664932" y="170018"/>
                    <a:pt x="682695" y="158057"/>
                    <a:pt x="697609" y="143153"/>
                  </a:cubicBezTo>
                  <a:cubicBezTo>
                    <a:pt x="711668" y="129104"/>
                    <a:pt x="723162" y="112491"/>
                    <a:pt x="731236" y="94075"/>
                  </a:cubicBezTo>
                  <a:cubicBezTo>
                    <a:pt x="738265" y="78412"/>
                    <a:pt x="742825" y="61514"/>
                    <a:pt x="744345" y="43762"/>
                  </a:cubicBezTo>
                  <a:lnTo>
                    <a:pt x="744345" y="43762"/>
                  </a:lnTo>
                  <a:close/>
                  <a:moveTo>
                    <a:pt x="88141" y="351808"/>
                  </a:moveTo>
                  <a:lnTo>
                    <a:pt x="245542" y="358643"/>
                  </a:lnTo>
                  <a:lnTo>
                    <a:pt x="245732" y="358643"/>
                  </a:lnTo>
                  <a:cubicBezTo>
                    <a:pt x="251527" y="358928"/>
                    <a:pt x="256656" y="361491"/>
                    <a:pt x="260361" y="365288"/>
                  </a:cubicBezTo>
                  <a:cubicBezTo>
                    <a:pt x="263876" y="368895"/>
                    <a:pt x="266061" y="373832"/>
                    <a:pt x="266441" y="379148"/>
                  </a:cubicBezTo>
                  <a:cubicBezTo>
                    <a:pt x="266536" y="379527"/>
                    <a:pt x="266536" y="380002"/>
                    <a:pt x="266536" y="380382"/>
                  </a:cubicBezTo>
                  <a:lnTo>
                    <a:pt x="266536" y="900120"/>
                  </a:lnTo>
                  <a:lnTo>
                    <a:pt x="906306" y="900120"/>
                  </a:lnTo>
                  <a:lnTo>
                    <a:pt x="906306" y="376679"/>
                  </a:lnTo>
                  <a:cubicBezTo>
                    <a:pt x="906306" y="370699"/>
                    <a:pt x="908776" y="365193"/>
                    <a:pt x="912765" y="361206"/>
                  </a:cubicBezTo>
                  <a:lnTo>
                    <a:pt x="912765" y="361206"/>
                  </a:lnTo>
                  <a:lnTo>
                    <a:pt x="912765" y="361206"/>
                  </a:lnTo>
                  <a:lnTo>
                    <a:pt x="912765" y="361206"/>
                  </a:lnTo>
                  <a:cubicBezTo>
                    <a:pt x="916755" y="357219"/>
                    <a:pt x="922170" y="354846"/>
                    <a:pt x="928154" y="354846"/>
                  </a:cubicBezTo>
                  <a:cubicBezTo>
                    <a:pt x="928249" y="354846"/>
                    <a:pt x="928344" y="354846"/>
                    <a:pt x="929009" y="354846"/>
                  </a:cubicBezTo>
                  <a:lnTo>
                    <a:pt x="929104" y="354846"/>
                  </a:lnTo>
                  <a:lnTo>
                    <a:pt x="929769" y="354846"/>
                  </a:lnTo>
                  <a:lnTo>
                    <a:pt x="1084226" y="353137"/>
                  </a:lnTo>
                  <a:lnTo>
                    <a:pt x="1120133" y="186156"/>
                  </a:lnTo>
                  <a:lnTo>
                    <a:pt x="787661" y="50502"/>
                  </a:lnTo>
                  <a:cubicBezTo>
                    <a:pt x="785381" y="72431"/>
                    <a:pt x="779587" y="93410"/>
                    <a:pt x="770942" y="112776"/>
                  </a:cubicBezTo>
                  <a:cubicBezTo>
                    <a:pt x="760588" y="135844"/>
                    <a:pt x="746245" y="156633"/>
                    <a:pt x="728671" y="174100"/>
                  </a:cubicBezTo>
                  <a:cubicBezTo>
                    <a:pt x="709768" y="192991"/>
                    <a:pt x="687160" y="208180"/>
                    <a:pt x="661987" y="218622"/>
                  </a:cubicBezTo>
                  <a:cubicBezTo>
                    <a:pt x="637764" y="228685"/>
                    <a:pt x="611261" y="234191"/>
                    <a:pt x="583524" y="234191"/>
                  </a:cubicBezTo>
                  <a:cubicBezTo>
                    <a:pt x="555786" y="234191"/>
                    <a:pt x="529283" y="228685"/>
                    <a:pt x="505060" y="218622"/>
                  </a:cubicBezTo>
                  <a:cubicBezTo>
                    <a:pt x="479887" y="208180"/>
                    <a:pt x="457279" y="192991"/>
                    <a:pt x="438376" y="174100"/>
                  </a:cubicBezTo>
                  <a:cubicBezTo>
                    <a:pt x="421087" y="156823"/>
                    <a:pt x="406839" y="136413"/>
                    <a:pt x="396579" y="113820"/>
                  </a:cubicBezTo>
                  <a:cubicBezTo>
                    <a:pt x="387935" y="94834"/>
                    <a:pt x="382141" y="74330"/>
                    <a:pt x="379671" y="52781"/>
                  </a:cubicBezTo>
                  <a:lnTo>
                    <a:pt x="47579" y="189574"/>
                  </a:lnTo>
                  <a:lnTo>
                    <a:pt x="88141" y="351808"/>
                  </a:lnTo>
                  <a:lnTo>
                    <a:pt x="88141" y="351808"/>
                  </a:lnTo>
                  <a:close/>
                  <a:moveTo>
                    <a:pt x="222744" y="401361"/>
                  </a:moveTo>
                  <a:lnTo>
                    <a:pt x="70947" y="394716"/>
                  </a:lnTo>
                  <a:cubicBezTo>
                    <a:pt x="66008" y="394716"/>
                    <a:pt x="61353" y="393102"/>
                    <a:pt x="57648" y="390254"/>
                  </a:cubicBezTo>
                  <a:cubicBezTo>
                    <a:pt x="57459" y="390064"/>
                    <a:pt x="57269" y="389970"/>
                    <a:pt x="57079" y="389780"/>
                  </a:cubicBezTo>
                  <a:cubicBezTo>
                    <a:pt x="53564" y="386932"/>
                    <a:pt x="50904" y="382945"/>
                    <a:pt x="49669" y="378198"/>
                  </a:cubicBezTo>
                  <a:lnTo>
                    <a:pt x="653" y="181885"/>
                  </a:lnTo>
                  <a:cubicBezTo>
                    <a:pt x="558" y="181600"/>
                    <a:pt x="558" y="181410"/>
                    <a:pt x="463" y="181125"/>
                  </a:cubicBezTo>
                  <a:cubicBezTo>
                    <a:pt x="-582" y="176189"/>
                    <a:pt x="178" y="171063"/>
                    <a:pt x="2363" y="166791"/>
                  </a:cubicBezTo>
                  <a:cubicBezTo>
                    <a:pt x="4643" y="162234"/>
                    <a:pt x="8538" y="158532"/>
                    <a:pt x="13572" y="156443"/>
                  </a:cubicBezTo>
                  <a:lnTo>
                    <a:pt x="387840" y="2278"/>
                  </a:lnTo>
                  <a:cubicBezTo>
                    <a:pt x="389265" y="1519"/>
                    <a:pt x="390785" y="1044"/>
                    <a:pt x="392495" y="570"/>
                  </a:cubicBezTo>
                  <a:lnTo>
                    <a:pt x="392495" y="570"/>
                  </a:lnTo>
                  <a:cubicBezTo>
                    <a:pt x="394205" y="190"/>
                    <a:pt x="395915" y="0"/>
                    <a:pt x="397624" y="0"/>
                  </a:cubicBezTo>
                  <a:lnTo>
                    <a:pt x="400474" y="0"/>
                  </a:lnTo>
                  <a:lnTo>
                    <a:pt x="766763" y="0"/>
                  </a:lnTo>
                  <a:lnTo>
                    <a:pt x="775312" y="0"/>
                  </a:lnTo>
                  <a:cubicBezTo>
                    <a:pt x="775597" y="0"/>
                    <a:pt x="775977" y="0"/>
                    <a:pt x="776262" y="95"/>
                  </a:cubicBezTo>
                  <a:cubicBezTo>
                    <a:pt x="777402" y="95"/>
                    <a:pt x="778447" y="285"/>
                    <a:pt x="779492" y="475"/>
                  </a:cubicBezTo>
                  <a:lnTo>
                    <a:pt x="779492" y="475"/>
                  </a:lnTo>
                  <a:lnTo>
                    <a:pt x="779492" y="475"/>
                  </a:lnTo>
                  <a:cubicBezTo>
                    <a:pt x="780822" y="759"/>
                    <a:pt x="782151" y="1139"/>
                    <a:pt x="783481" y="1709"/>
                  </a:cubicBezTo>
                  <a:lnTo>
                    <a:pt x="783481" y="1709"/>
                  </a:lnTo>
                  <a:lnTo>
                    <a:pt x="783481" y="1709"/>
                  </a:lnTo>
                  <a:lnTo>
                    <a:pt x="1153570" y="152646"/>
                  </a:lnTo>
                  <a:cubicBezTo>
                    <a:pt x="1153760" y="152741"/>
                    <a:pt x="1153950" y="152836"/>
                    <a:pt x="1154140" y="152931"/>
                  </a:cubicBezTo>
                  <a:cubicBezTo>
                    <a:pt x="1158699" y="154925"/>
                    <a:pt x="1162404" y="158437"/>
                    <a:pt x="1164684" y="162709"/>
                  </a:cubicBezTo>
                  <a:cubicBezTo>
                    <a:pt x="1166964" y="167076"/>
                    <a:pt x="1167819" y="172297"/>
                    <a:pt x="1166774" y="177518"/>
                  </a:cubicBezTo>
                  <a:lnTo>
                    <a:pt x="1123362" y="379432"/>
                  </a:lnTo>
                  <a:cubicBezTo>
                    <a:pt x="1123267" y="379717"/>
                    <a:pt x="1123267" y="380002"/>
                    <a:pt x="1123172" y="380287"/>
                  </a:cubicBezTo>
                  <a:cubicBezTo>
                    <a:pt x="1122032" y="384843"/>
                    <a:pt x="1119373" y="388925"/>
                    <a:pt x="1115763" y="391773"/>
                  </a:cubicBezTo>
                  <a:cubicBezTo>
                    <a:pt x="1112058" y="394811"/>
                    <a:pt x="1107309" y="396615"/>
                    <a:pt x="1102179" y="396710"/>
                  </a:cubicBezTo>
                  <a:lnTo>
                    <a:pt x="950192" y="398323"/>
                  </a:lnTo>
                  <a:lnTo>
                    <a:pt x="950192" y="922143"/>
                  </a:lnTo>
                  <a:cubicBezTo>
                    <a:pt x="950192" y="928124"/>
                    <a:pt x="947722" y="933630"/>
                    <a:pt x="943733" y="937617"/>
                  </a:cubicBezTo>
                  <a:lnTo>
                    <a:pt x="943733" y="937617"/>
                  </a:lnTo>
                  <a:cubicBezTo>
                    <a:pt x="939743" y="941604"/>
                    <a:pt x="934328" y="944072"/>
                    <a:pt x="928249" y="944072"/>
                  </a:cubicBezTo>
                  <a:lnTo>
                    <a:pt x="244687" y="944072"/>
                  </a:lnTo>
                  <a:cubicBezTo>
                    <a:pt x="238703" y="944072"/>
                    <a:pt x="233193" y="941604"/>
                    <a:pt x="229204" y="937617"/>
                  </a:cubicBezTo>
                  <a:lnTo>
                    <a:pt x="229204" y="937617"/>
                  </a:lnTo>
                  <a:cubicBezTo>
                    <a:pt x="225214" y="933630"/>
                    <a:pt x="222744" y="928219"/>
                    <a:pt x="222744" y="922143"/>
                  </a:cubicBezTo>
                  <a:lnTo>
                    <a:pt x="222744" y="401361"/>
                  </a:lnTo>
                  <a:lnTo>
                    <a:pt x="222744" y="4013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XXL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28661" y="2313660"/>
              <a:ext cx="1314649" cy="1063321"/>
            </a:xfrm>
            <a:custGeom>
              <a:avLst/>
              <a:gdLst/>
              <a:ahLst/>
              <a:cxnLst/>
              <a:rect l="l" t="t" r="r" b="b"/>
              <a:pathLst>
                <a:path w="1455858" h="1177534" extrusionOk="0">
                  <a:moveTo>
                    <a:pt x="928416" y="54585"/>
                  </a:moveTo>
                  <a:lnTo>
                    <a:pt x="527352" y="54585"/>
                  </a:lnTo>
                  <a:cubicBezTo>
                    <a:pt x="529366" y="76726"/>
                    <a:pt x="534935" y="97802"/>
                    <a:pt x="543584" y="117339"/>
                  </a:cubicBezTo>
                  <a:cubicBezTo>
                    <a:pt x="553655" y="140310"/>
                    <a:pt x="567992" y="161030"/>
                    <a:pt x="585527" y="178554"/>
                  </a:cubicBezTo>
                  <a:cubicBezTo>
                    <a:pt x="604129" y="197144"/>
                    <a:pt x="626285" y="212063"/>
                    <a:pt x="650811" y="222246"/>
                  </a:cubicBezTo>
                  <a:cubicBezTo>
                    <a:pt x="674508" y="232073"/>
                    <a:pt x="700455" y="237401"/>
                    <a:pt x="727825" y="237401"/>
                  </a:cubicBezTo>
                  <a:cubicBezTo>
                    <a:pt x="755194" y="237401"/>
                    <a:pt x="781142" y="231955"/>
                    <a:pt x="804838" y="222246"/>
                  </a:cubicBezTo>
                  <a:cubicBezTo>
                    <a:pt x="829364" y="212063"/>
                    <a:pt x="851521" y="197144"/>
                    <a:pt x="870122" y="178554"/>
                  </a:cubicBezTo>
                  <a:cubicBezTo>
                    <a:pt x="887658" y="161030"/>
                    <a:pt x="901994" y="140310"/>
                    <a:pt x="912065" y="117339"/>
                  </a:cubicBezTo>
                  <a:cubicBezTo>
                    <a:pt x="920833" y="97802"/>
                    <a:pt x="926520" y="76726"/>
                    <a:pt x="928416" y="54585"/>
                  </a:cubicBezTo>
                  <a:lnTo>
                    <a:pt x="928416" y="54585"/>
                  </a:lnTo>
                  <a:close/>
                  <a:moveTo>
                    <a:pt x="109937" y="438808"/>
                  </a:moveTo>
                  <a:lnTo>
                    <a:pt x="306263" y="447333"/>
                  </a:lnTo>
                  <a:lnTo>
                    <a:pt x="306500" y="447333"/>
                  </a:lnTo>
                  <a:cubicBezTo>
                    <a:pt x="313728" y="447688"/>
                    <a:pt x="320126" y="450885"/>
                    <a:pt x="324747" y="455621"/>
                  </a:cubicBezTo>
                  <a:cubicBezTo>
                    <a:pt x="329130" y="460120"/>
                    <a:pt x="331856" y="466278"/>
                    <a:pt x="332329" y="472908"/>
                  </a:cubicBezTo>
                  <a:cubicBezTo>
                    <a:pt x="332448" y="473382"/>
                    <a:pt x="332448" y="473974"/>
                    <a:pt x="332448" y="474447"/>
                  </a:cubicBezTo>
                  <a:lnTo>
                    <a:pt x="332448" y="1122713"/>
                  </a:lnTo>
                  <a:lnTo>
                    <a:pt x="1130429" y="1122713"/>
                  </a:lnTo>
                  <a:lnTo>
                    <a:pt x="1130429" y="469830"/>
                  </a:lnTo>
                  <a:cubicBezTo>
                    <a:pt x="1130429" y="462370"/>
                    <a:pt x="1133509" y="455503"/>
                    <a:pt x="1138486" y="450530"/>
                  </a:cubicBezTo>
                  <a:lnTo>
                    <a:pt x="1138486" y="450530"/>
                  </a:lnTo>
                  <a:lnTo>
                    <a:pt x="1138486" y="450530"/>
                  </a:lnTo>
                  <a:lnTo>
                    <a:pt x="1138486" y="450530"/>
                  </a:lnTo>
                  <a:cubicBezTo>
                    <a:pt x="1143462" y="445557"/>
                    <a:pt x="1150216" y="442597"/>
                    <a:pt x="1157680" y="442597"/>
                  </a:cubicBezTo>
                  <a:cubicBezTo>
                    <a:pt x="1157798" y="442597"/>
                    <a:pt x="1157917" y="442597"/>
                    <a:pt x="1158746" y="442597"/>
                  </a:cubicBezTo>
                  <a:lnTo>
                    <a:pt x="1158865" y="442597"/>
                  </a:lnTo>
                  <a:lnTo>
                    <a:pt x="1159694" y="442597"/>
                  </a:lnTo>
                  <a:lnTo>
                    <a:pt x="1352347" y="440465"/>
                  </a:lnTo>
                  <a:lnTo>
                    <a:pt x="1397133" y="232192"/>
                  </a:lnTo>
                  <a:lnTo>
                    <a:pt x="982444" y="62991"/>
                  </a:lnTo>
                  <a:cubicBezTo>
                    <a:pt x="979600" y="90343"/>
                    <a:pt x="972373" y="116510"/>
                    <a:pt x="961591" y="140665"/>
                  </a:cubicBezTo>
                  <a:cubicBezTo>
                    <a:pt x="948676" y="169437"/>
                    <a:pt x="930786" y="195368"/>
                    <a:pt x="908866" y="217154"/>
                  </a:cubicBezTo>
                  <a:cubicBezTo>
                    <a:pt x="885288" y="240717"/>
                    <a:pt x="857089" y="259661"/>
                    <a:pt x="825691" y="272686"/>
                  </a:cubicBezTo>
                  <a:cubicBezTo>
                    <a:pt x="795478" y="285237"/>
                    <a:pt x="762422" y="292104"/>
                    <a:pt x="727825" y="292104"/>
                  </a:cubicBezTo>
                  <a:cubicBezTo>
                    <a:pt x="693228" y="292104"/>
                    <a:pt x="660171" y="285237"/>
                    <a:pt x="629958" y="272686"/>
                  </a:cubicBezTo>
                  <a:cubicBezTo>
                    <a:pt x="598560" y="259661"/>
                    <a:pt x="570361" y="240717"/>
                    <a:pt x="546783" y="217154"/>
                  </a:cubicBezTo>
                  <a:cubicBezTo>
                    <a:pt x="525219" y="195604"/>
                    <a:pt x="507447" y="170147"/>
                    <a:pt x="494651" y="141967"/>
                  </a:cubicBezTo>
                  <a:cubicBezTo>
                    <a:pt x="483869" y="118286"/>
                    <a:pt x="476641" y="92711"/>
                    <a:pt x="473561" y="65833"/>
                  </a:cubicBezTo>
                  <a:lnTo>
                    <a:pt x="59345" y="236454"/>
                  </a:lnTo>
                  <a:lnTo>
                    <a:pt x="109937" y="438808"/>
                  </a:lnTo>
                  <a:lnTo>
                    <a:pt x="109937" y="438808"/>
                  </a:lnTo>
                  <a:close/>
                  <a:moveTo>
                    <a:pt x="277827" y="500615"/>
                  </a:moveTo>
                  <a:lnTo>
                    <a:pt x="88492" y="492327"/>
                  </a:lnTo>
                  <a:cubicBezTo>
                    <a:pt x="82331" y="492327"/>
                    <a:pt x="76525" y="490314"/>
                    <a:pt x="71905" y="486762"/>
                  </a:cubicBezTo>
                  <a:cubicBezTo>
                    <a:pt x="71668" y="486525"/>
                    <a:pt x="71431" y="486406"/>
                    <a:pt x="71194" y="486170"/>
                  </a:cubicBezTo>
                  <a:cubicBezTo>
                    <a:pt x="66810" y="482617"/>
                    <a:pt x="63492" y="477644"/>
                    <a:pt x="61952" y="471724"/>
                  </a:cubicBezTo>
                  <a:lnTo>
                    <a:pt x="815" y="226863"/>
                  </a:lnTo>
                  <a:cubicBezTo>
                    <a:pt x="696" y="226508"/>
                    <a:pt x="696" y="226271"/>
                    <a:pt x="578" y="225916"/>
                  </a:cubicBezTo>
                  <a:cubicBezTo>
                    <a:pt x="-725" y="219759"/>
                    <a:pt x="223" y="213365"/>
                    <a:pt x="2948" y="208037"/>
                  </a:cubicBezTo>
                  <a:cubicBezTo>
                    <a:pt x="5791" y="202354"/>
                    <a:pt x="10649" y="197736"/>
                    <a:pt x="16929" y="195131"/>
                  </a:cubicBezTo>
                  <a:lnTo>
                    <a:pt x="483750" y="2842"/>
                  </a:lnTo>
                  <a:cubicBezTo>
                    <a:pt x="485528" y="1894"/>
                    <a:pt x="487423" y="1302"/>
                    <a:pt x="489556" y="710"/>
                  </a:cubicBezTo>
                  <a:lnTo>
                    <a:pt x="489556" y="710"/>
                  </a:lnTo>
                  <a:cubicBezTo>
                    <a:pt x="491689" y="237"/>
                    <a:pt x="493821" y="0"/>
                    <a:pt x="495954" y="0"/>
                  </a:cubicBezTo>
                  <a:lnTo>
                    <a:pt x="499509" y="0"/>
                  </a:lnTo>
                  <a:lnTo>
                    <a:pt x="956378" y="0"/>
                  </a:lnTo>
                  <a:lnTo>
                    <a:pt x="967041" y="0"/>
                  </a:lnTo>
                  <a:cubicBezTo>
                    <a:pt x="967397" y="0"/>
                    <a:pt x="967871" y="0"/>
                    <a:pt x="968226" y="118"/>
                  </a:cubicBezTo>
                  <a:cubicBezTo>
                    <a:pt x="969648" y="118"/>
                    <a:pt x="970951" y="355"/>
                    <a:pt x="972254" y="592"/>
                  </a:cubicBezTo>
                  <a:lnTo>
                    <a:pt x="972254" y="592"/>
                  </a:lnTo>
                  <a:lnTo>
                    <a:pt x="972254" y="592"/>
                  </a:lnTo>
                  <a:cubicBezTo>
                    <a:pt x="973913" y="947"/>
                    <a:pt x="975572" y="1421"/>
                    <a:pt x="977231" y="2131"/>
                  </a:cubicBezTo>
                  <a:lnTo>
                    <a:pt x="977231" y="2131"/>
                  </a:lnTo>
                  <a:lnTo>
                    <a:pt x="977231" y="2131"/>
                  </a:lnTo>
                  <a:lnTo>
                    <a:pt x="1438839" y="190395"/>
                  </a:lnTo>
                  <a:cubicBezTo>
                    <a:pt x="1439076" y="190513"/>
                    <a:pt x="1439313" y="190631"/>
                    <a:pt x="1439550" y="190750"/>
                  </a:cubicBezTo>
                  <a:cubicBezTo>
                    <a:pt x="1445237" y="193236"/>
                    <a:pt x="1449858" y="197617"/>
                    <a:pt x="1452702" y="202946"/>
                  </a:cubicBezTo>
                  <a:cubicBezTo>
                    <a:pt x="1455545" y="208392"/>
                    <a:pt x="1456612" y="214904"/>
                    <a:pt x="1455308" y="221417"/>
                  </a:cubicBezTo>
                  <a:lnTo>
                    <a:pt x="1401162" y="473263"/>
                  </a:lnTo>
                  <a:cubicBezTo>
                    <a:pt x="1401043" y="473619"/>
                    <a:pt x="1401043" y="473974"/>
                    <a:pt x="1400925" y="474329"/>
                  </a:cubicBezTo>
                  <a:cubicBezTo>
                    <a:pt x="1399503" y="480012"/>
                    <a:pt x="1396186" y="485104"/>
                    <a:pt x="1391683" y="488656"/>
                  </a:cubicBezTo>
                  <a:cubicBezTo>
                    <a:pt x="1387062" y="492445"/>
                    <a:pt x="1381138" y="494695"/>
                    <a:pt x="1374740" y="494813"/>
                  </a:cubicBezTo>
                  <a:lnTo>
                    <a:pt x="1185168" y="496826"/>
                  </a:lnTo>
                  <a:lnTo>
                    <a:pt x="1185168" y="1150183"/>
                  </a:lnTo>
                  <a:cubicBezTo>
                    <a:pt x="1185168" y="1157642"/>
                    <a:pt x="1182087" y="1164510"/>
                    <a:pt x="1177111" y="1169483"/>
                  </a:cubicBezTo>
                  <a:lnTo>
                    <a:pt x="1177111" y="1169483"/>
                  </a:lnTo>
                  <a:cubicBezTo>
                    <a:pt x="1172135" y="1174456"/>
                    <a:pt x="1165381" y="1177534"/>
                    <a:pt x="1157798" y="1177534"/>
                  </a:cubicBezTo>
                  <a:lnTo>
                    <a:pt x="305197" y="1177534"/>
                  </a:lnTo>
                  <a:cubicBezTo>
                    <a:pt x="297733" y="1177534"/>
                    <a:pt x="290861" y="1174456"/>
                    <a:pt x="285884" y="1169483"/>
                  </a:cubicBezTo>
                  <a:lnTo>
                    <a:pt x="285884" y="1169483"/>
                  </a:lnTo>
                  <a:cubicBezTo>
                    <a:pt x="280908" y="1164510"/>
                    <a:pt x="277827" y="1157761"/>
                    <a:pt x="277827" y="1150183"/>
                  </a:cubicBezTo>
                  <a:lnTo>
                    <a:pt x="277827" y="500615"/>
                  </a:lnTo>
                  <a:lnTo>
                    <a:pt x="277827" y="50061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XL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35295" y="2261645"/>
              <a:ext cx="762285" cy="1167355"/>
            </a:xfrm>
            <a:custGeom>
              <a:avLst/>
              <a:gdLst/>
              <a:ahLst/>
              <a:cxnLst/>
              <a:rect l="l" t="t" r="r" b="b"/>
              <a:pathLst>
                <a:path w="762285" h="1167355" extrusionOk="0">
                  <a:moveTo>
                    <a:pt x="141065" y="59845"/>
                  </a:moveTo>
                  <a:cubicBezTo>
                    <a:pt x="152019" y="107531"/>
                    <a:pt x="158401" y="151607"/>
                    <a:pt x="160496" y="192359"/>
                  </a:cubicBezTo>
                  <a:cubicBezTo>
                    <a:pt x="162687" y="235485"/>
                    <a:pt x="159925" y="274717"/>
                    <a:pt x="152400" y="310148"/>
                  </a:cubicBezTo>
                  <a:cubicBezTo>
                    <a:pt x="144494" y="347290"/>
                    <a:pt x="131445" y="380347"/>
                    <a:pt x="113348" y="409225"/>
                  </a:cubicBezTo>
                  <a:cubicBezTo>
                    <a:pt x="95822" y="437153"/>
                    <a:pt x="73724" y="461376"/>
                    <a:pt x="46958" y="481799"/>
                  </a:cubicBezTo>
                  <a:lnTo>
                    <a:pt x="46958" y="1062389"/>
                  </a:lnTo>
                  <a:cubicBezTo>
                    <a:pt x="101822" y="1081387"/>
                    <a:pt x="156686" y="1095731"/>
                    <a:pt x="211646" y="1105420"/>
                  </a:cubicBezTo>
                  <a:cubicBezTo>
                    <a:pt x="268129" y="1115300"/>
                    <a:pt x="324612" y="1120334"/>
                    <a:pt x="381095" y="1120334"/>
                  </a:cubicBezTo>
                  <a:cubicBezTo>
                    <a:pt x="437579" y="1120334"/>
                    <a:pt x="494062" y="1115395"/>
                    <a:pt x="550545" y="1105420"/>
                  </a:cubicBezTo>
                  <a:cubicBezTo>
                    <a:pt x="605504" y="1095731"/>
                    <a:pt x="660368" y="1081387"/>
                    <a:pt x="715232" y="1062389"/>
                  </a:cubicBezTo>
                  <a:lnTo>
                    <a:pt x="715232" y="480944"/>
                  </a:lnTo>
                  <a:cubicBezTo>
                    <a:pt x="686086" y="455676"/>
                    <a:pt x="662940" y="427273"/>
                    <a:pt x="645414" y="396116"/>
                  </a:cubicBezTo>
                  <a:cubicBezTo>
                    <a:pt x="627317" y="364009"/>
                    <a:pt x="615029" y="328957"/>
                    <a:pt x="607981" y="291245"/>
                  </a:cubicBezTo>
                  <a:cubicBezTo>
                    <a:pt x="601313" y="255528"/>
                    <a:pt x="599313" y="217436"/>
                    <a:pt x="601409" y="177350"/>
                  </a:cubicBezTo>
                  <a:cubicBezTo>
                    <a:pt x="603409" y="139733"/>
                    <a:pt x="609124" y="100311"/>
                    <a:pt x="618077" y="59275"/>
                  </a:cubicBezTo>
                  <a:cubicBezTo>
                    <a:pt x="605504" y="57565"/>
                    <a:pt x="595408" y="56140"/>
                    <a:pt x="585311" y="54620"/>
                  </a:cubicBezTo>
                  <a:lnTo>
                    <a:pt x="585121" y="54620"/>
                  </a:lnTo>
                  <a:lnTo>
                    <a:pt x="584740" y="54525"/>
                  </a:lnTo>
                  <a:cubicBezTo>
                    <a:pt x="573310" y="52910"/>
                    <a:pt x="561975" y="51296"/>
                    <a:pt x="551879" y="49871"/>
                  </a:cubicBezTo>
                  <a:cubicBezTo>
                    <a:pt x="547307" y="99077"/>
                    <a:pt x="536258" y="140303"/>
                    <a:pt x="520827" y="173550"/>
                  </a:cubicBezTo>
                  <a:cubicBezTo>
                    <a:pt x="502730" y="212687"/>
                    <a:pt x="478536" y="240994"/>
                    <a:pt x="451771" y="258378"/>
                  </a:cubicBezTo>
                  <a:cubicBezTo>
                    <a:pt x="440341" y="265882"/>
                    <a:pt x="428339" y="271392"/>
                    <a:pt x="416052" y="275096"/>
                  </a:cubicBezTo>
                  <a:cubicBezTo>
                    <a:pt x="403574" y="278801"/>
                    <a:pt x="390906" y="280511"/>
                    <a:pt x="378143" y="280226"/>
                  </a:cubicBezTo>
                  <a:cubicBezTo>
                    <a:pt x="365379" y="279941"/>
                    <a:pt x="352806" y="277756"/>
                    <a:pt x="340614" y="273577"/>
                  </a:cubicBezTo>
                  <a:cubicBezTo>
                    <a:pt x="328613" y="269492"/>
                    <a:pt x="316897" y="263412"/>
                    <a:pt x="305657" y="255528"/>
                  </a:cubicBezTo>
                  <a:cubicBezTo>
                    <a:pt x="279940" y="237290"/>
                    <a:pt x="257270" y="208887"/>
                    <a:pt x="240983" y="170510"/>
                  </a:cubicBezTo>
                  <a:cubicBezTo>
                    <a:pt x="227171" y="137928"/>
                    <a:pt x="217932" y="98127"/>
                    <a:pt x="215360" y="51296"/>
                  </a:cubicBezTo>
                  <a:lnTo>
                    <a:pt x="141065" y="59845"/>
                  </a:lnTo>
                  <a:lnTo>
                    <a:pt x="141065" y="59845"/>
                  </a:lnTo>
                  <a:close/>
                  <a:moveTo>
                    <a:pt x="246602" y="3420"/>
                  </a:moveTo>
                  <a:cubicBezTo>
                    <a:pt x="247745" y="3800"/>
                    <a:pt x="248698" y="4275"/>
                    <a:pt x="249555" y="4750"/>
                  </a:cubicBezTo>
                  <a:cubicBezTo>
                    <a:pt x="249746" y="4845"/>
                    <a:pt x="249841" y="4940"/>
                    <a:pt x="250031" y="5035"/>
                  </a:cubicBezTo>
                  <a:cubicBezTo>
                    <a:pt x="250984" y="5510"/>
                    <a:pt x="251841" y="6174"/>
                    <a:pt x="252794" y="6839"/>
                  </a:cubicBezTo>
                  <a:cubicBezTo>
                    <a:pt x="278321" y="26503"/>
                    <a:pt x="302609" y="40087"/>
                    <a:pt x="325850" y="48446"/>
                  </a:cubicBezTo>
                  <a:cubicBezTo>
                    <a:pt x="348806" y="56710"/>
                    <a:pt x="370808" y="59845"/>
                    <a:pt x="392049" y="58705"/>
                  </a:cubicBezTo>
                  <a:cubicBezTo>
                    <a:pt x="413290" y="57565"/>
                    <a:pt x="434054" y="51961"/>
                    <a:pt x="454438" y="42841"/>
                  </a:cubicBezTo>
                  <a:cubicBezTo>
                    <a:pt x="475012" y="33627"/>
                    <a:pt x="495300" y="20708"/>
                    <a:pt x="515398" y="5035"/>
                  </a:cubicBezTo>
                  <a:cubicBezTo>
                    <a:pt x="517589" y="3325"/>
                    <a:pt x="519970" y="2090"/>
                    <a:pt x="522446" y="1235"/>
                  </a:cubicBezTo>
                  <a:cubicBezTo>
                    <a:pt x="524923" y="380"/>
                    <a:pt x="527590" y="0"/>
                    <a:pt x="530162" y="0"/>
                  </a:cubicBezTo>
                  <a:lnTo>
                    <a:pt x="530162" y="0"/>
                  </a:lnTo>
                  <a:lnTo>
                    <a:pt x="530162" y="0"/>
                  </a:lnTo>
                  <a:cubicBezTo>
                    <a:pt x="530447" y="0"/>
                    <a:pt x="530638" y="0"/>
                    <a:pt x="530924" y="0"/>
                  </a:cubicBezTo>
                  <a:cubicBezTo>
                    <a:pt x="531305" y="0"/>
                    <a:pt x="531590" y="0"/>
                    <a:pt x="531781" y="0"/>
                  </a:cubicBezTo>
                  <a:cubicBezTo>
                    <a:pt x="532162" y="0"/>
                    <a:pt x="532638" y="95"/>
                    <a:pt x="533210" y="190"/>
                  </a:cubicBezTo>
                  <a:cubicBezTo>
                    <a:pt x="556546" y="3325"/>
                    <a:pt x="573977" y="5795"/>
                    <a:pt x="591407" y="8264"/>
                  </a:cubicBezTo>
                  <a:lnTo>
                    <a:pt x="591598" y="8264"/>
                  </a:lnTo>
                  <a:lnTo>
                    <a:pt x="591598" y="8264"/>
                  </a:lnTo>
                  <a:cubicBezTo>
                    <a:pt x="602837" y="9879"/>
                    <a:pt x="613982" y="11399"/>
                    <a:pt x="621506" y="12539"/>
                  </a:cubicBezTo>
                  <a:cubicBezTo>
                    <a:pt x="631698" y="13964"/>
                    <a:pt x="641318" y="15294"/>
                    <a:pt x="649796" y="16434"/>
                  </a:cubicBezTo>
                  <a:cubicBezTo>
                    <a:pt x="649891" y="16434"/>
                    <a:pt x="650081" y="16434"/>
                    <a:pt x="650177" y="16529"/>
                  </a:cubicBezTo>
                  <a:cubicBezTo>
                    <a:pt x="650462" y="16529"/>
                    <a:pt x="650748" y="16624"/>
                    <a:pt x="650938" y="16624"/>
                  </a:cubicBezTo>
                  <a:cubicBezTo>
                    <a:pt x="651224" y="16719"/>
                    <a:pt x="651701" y="16814"/>
                    <a:pt x="652177" y="16909"/>
                  </a:cubicBezTo>
                  <a:cubicBezTo>
                    <a:pt x="658463" y="18428"/>
                    <a:pt x="663512" y="22323"/>
                    <a:pt x="666655" y="27453"/>
                  </a:cubicBezTo>
                  <a:cubicBezTo>
                    <a:pt x="669798" y="32582"/>
                    <a:pt x="670941" y="38852"/>
                    <a:pt x="669417" y="45121"/>
                  </a:cubicBezTo>
                  <a:cubicBezTo>
                    <a:pt x="658559" y="89292"/>
                    <a:pt x="651510" y="131469"/>
                    <a:pt x="648748" y="171270"/>
                  </a:cubicBezTo>
                  <a:cubicBezTo>
                    <a:pt x="645986" y="210882"/>
                    <a:pt x="647605" y="248119"/>
                    <a:pt x="654082" y="282601"/>
                  </a:cubicBezTo>
                  <a:cubicBezTo>
                    <a:pt x="660368" y="316133"/>
                    <a:pt x="671322" y="347100"/>
                    <a:pt x="687610" y="375313"/>
                  </a:cubicBezTo>
                  <a:cubicBezTo>
                    <a:pt x="703802" y="403430"/>
                    <a:pt x="725234" y="428793"/>
                    <a:pt x="752570" y="451211"/>
                  </a:cubicBezTo>
                  <a:cubicBezTo>
                    <a:pt x="755523" y="453301"/>
                    <a:pt x="758000" y="456151"/>
                    <a:pt x="759619" y="459381"/>
                  </a:cubicBezTo>
                  <a:cubicBezTo>
                    <a:pt x="761333" y="462610"/>
                    <a:pt x="762286" y="466315"/>
                    <a:pt x="762286" y="470210"/>
                  </a:cubicBezTo>
                  <a:lnTo>
                    <a:pt x="762286" y="1079013"/>
                  </a:lnTo>
                  <a:cubicBezTo>
                    <a:pt x="762286" y="1079393"/>
                    <a:pt x="762286" y="1079868"/>
                    <a:pt x="762190" y="1080248"/>
                  </a:cubicBezTo>
                  <a:cubicBezTo>
                    <a:pt x="762000" y="1084712"/>
                    <a:pt x="760476" y="1088892"/>
                    <a:pt x="758000" y="1092502"/>
                  </a:cubicBezTo>
                  <a:cubicBezTo>
                    <a:pt x="755333" y="1096301"/>
                    <a:pt x="751523" y="1099341"/>
                    <a:pt x="746760" y="1101051"/>
                  </a:cubicBezTo>
                  <a:cubicBezTo>
                    <a:pt x="685895" y="1123089"/>
                    <a:pt x="624935" y="1139713"/>
                    <a:pt x="563975" y="1150732"/>
                  </a:cubicBezTo>
                  <a:cubicBezTo>
                    <a:pt x="502920" y="1161846"/>
                    <a:pt x="441960" y="1167355"/>
                    <a:pt x="381095" y="1167355"/>
                  </a:cubicBezTo>
                  <a:cubicBezTo>
                    <a:pt x="320421" y="1167355"/>
                    <a:pt x="259747" y="1161846"/>
                    <a:pt x="198882" y="1150827"/>
                  </a:cubicBezTo>
                  <a:cubicBezTo>
                    <a:pt x="138113" y="1139807"/>
                    <a:pt x="77438" y="1123374"/>
                    <a:pt x="16764" y="1101526"/>
                  </a:cubicBezTo>
                  <a:cubicBezTo>
                    <a:pt x="11906" y="1100101"/>
                    <a:pt x="7715" y="1097156"/>
                    <a:pt x="4763" y="1093261"/>
                  </a:cubicBezTo>
                  <a:cubicBezTo>
                    <a:pt x="1810" y="1089177"/>
                    <a:pt x="0" y="1084237"/>
                    <a:pt x="0" y="1079013"/>
                  </a:cubicBezTo>
                  <a:lnTo>
                    <a:pt x="0" y="470115"/>
                  </a:lnTo>
                  <a:cubicBezTo>
                    <a:pt x="0" y="469735"/>
                    <a:pt x="0" y="469355"/>
                    <a:pt x="95" y="468975"/>
                  </a:cubicBezTo>
                  <a:cubicBezTo>
                    <a:pt x="286" y="465555"/>
                    <a:pt x="1143" y="462325"/>
                    <a:pt x="2667" y="459286"/>
                  </a:cubicBezTo>
                  <a:cubicBezTo>
                    <a:pt x="2762" y="459096"/>
                    <a:pt x="2858" y="459001"/>
                    <a:pt x="2953" y="458811"/>
                  </a:cubicBezTo>
                  <a:cubicBezTo>
                    <a:pt x="4667" y="455771"/>
                    <a:pt x="6953" y="453111"/>
                    <a:pt x="10001" y="450926"/>
                  </a:cubicBezTo>
                  <a:cubicBezTo>
                    <a:pt x="35052" y="433353"/>
                    <a:pt x="55721" y="412075"/>
                    <a:pt x="71819" y="387187"/>
                  </a:cubicBezTo>
                  <a:cubicBezTo>
                    <a:pt x="88011" y="362204"/>
                    <a:pt x="99536" y="333326"/>
                    <a:pt x="106490" y="300649"/>
                  </a:cubicBezTo>
                  <a:cubicBezTo>
                    <a:pt x="113633" y="266832"/>
                    <a:pt x="115919" y="228740"/>
                    <a:pt x="113157" y="186279"/>
                  </a:cubicBezTo>
                  <a:cubicBezTo>
                    <a:pt x="110395" y="143723"/>
                    <a:pt x="102394" y="96797"/>
                    <a:pt x="89249" y="45311"/>
                  </a:cubicBezTo>
                  <a:cubicBezTo>
                    <a:pt x="89154" y="45121"/>
                    <a:pt x="89154" y="44836"/>
                    <a:pt x="89059" y="44646"/>
                  </a:cubicBezTo>
                  <a:cubicBezTo>
                    <a:pt x="89059" y="44361"/>
                    <a:pt x="88964" y="44076"/>
                    <a:pt x="88964" y="43791"/>
                  </a:cubicBezTo>
                  <a:cubicBezTo>
                    <a:pt x="88868" y="43221"/>
                    <a:pt x="88773" y="42746"/>
                    <a:pt x="88678" y="42271"/>
                  </a:cubicBezTo>
                  <a:lnTo>
                    <a:pt x="88678" y="42271"/>
                  </a:lnTo>
                  <a:cubicBezTo>
                    <a:pt x="87916" y="35812"/>
                    <a:pt x="89916" y="29732"/>
                    <a:pt x="93631" y="25078"/>
                  </a:cubicBezTo>
                  <a:cubicBezTo>
                    <a:pt x="97346" y="20423"/>
                    <a:pt x="102870" y="17099"/>
                    <a:pt x="109347" y="16339"/>
                  </a:cubicBezTo>
                  <a:lnTo>
                    <a:pt x="235363" y="1900"/>
                  </a:lnTo>
                  <a:cubicBezTo>
                    <a:pt x="235649" y="1900"/>
                    <a:pt x="236030" y="1805"/>
                    <a:pt x="236315" y="1900"/>
                  </a:cubicBezTo>
                  <a:lnTo>
                    <a:pt x="236696" y="1900"/>
                  </a:lnTo>
                  <a:cubicBezTo>
                    <a:pt x="237363" y="1900"/>
                    <a:pt x="237744" y="1805"/>
                    <a:pt x="238030" y="1805"/>
                  </a:cubicBezTo>
                  <a:cubicBezTo>
                    <a:pt x="239363" y="1805"/>
                    <a:pt x="240792" y="1900"/>
                    <a:pt x="242221" y="2185"/>
                  </a:cubicBezTo>
                  <a:cubicBezTo>
                    <a:pt x="243650" y="2470"/>
                    <a:pt x="245078" y="2850"/>
                    <a:pt x="246317" y="3325"/>
                  </a:cubicBezTo>
                  <a:lnTo>
                    <a:pt x="246602" y="3420"/>
                  </a:lnTo>
                  <a:lnTo>
                    <a:pt x="246602" y="3420"/>
                  </a:lnTo>
                  <a:close/>
                  <a:moveTo>
                    <a:pt x="2953" y="458811"/>
                  </a:moveTo>
                  <a:cubicBezTo>
                    <a:pt x="4953" y="455676"/>
                    <a:pt x="9049" y="454441"/>
                    <a:pt x="12383" y="456246"/>
                  </a:cubicBezTo>
                  <a:lnTo>
                    <a:pt x="2953" y="458811"/>
                  </a:lnTo>
                  <a:lnTo>
                    <a:pt x="2953" y="458811"/>
                  </a:lnTo>
                  <a:close/>
                  <a:moveTo>
                    <a:pt x="502063" y="70864"/>
                  </a:moveTo>
                  <a:cubicBezTo>
                    <a:pt x="487204" y="79603"/>
                    <a:pt x="472059" y="86823"/>
                    <a:pt x="456629" y="92522"/>
                  </a:cubicBezTo>
                  <a:cubicBezTo>
                    <a:pt x="436531" y="99836"/>
                    <a:pt x="415862" y="104301"/>
                    <a:pt x="394621" y="105536"/>
                  </a:cubicBezTo>
                  <a:cubicBezTo>
                    <a:pt x="371856" y="106771"/>
                    <a:pt x="348615" y="104301"/>
                    <a:pt x="324707" y="97367"/>
                  </a:cubicBezTo>
                  <a:cubicBezTo>
                    <a:pt x="304895" y="91667"/>
                    <a:pt x="284607" y="82928"/>
                    <a:pt x="263938" y="70864"/>
                  </a:cubicBezTo>
                  <a:cubicBezTo>
                    <a:pt x="267557" y="103921"/>
                    <a:pt x="274987" y="132039"/>
                    <a:pt x="285179" y="155217"/>
                  </a:cubicBezTo>
                  <a:cubicBezTo>
                    <a:pt x="297656" y="183619"/>
                    <a:pt x="314325" y="204423"/>
                    <a:pt x="332804" y="217531"/>
                  </a:cubicBezTo>
                  <a:cubicBezTo>
                    <a:pt x="340138" y="222756"/>
                    <a:pt x="347758" y="226651"/>
                    <a:pt x="355473" y="229310"/>
                  </a:cubicBezTo>
                  <a:cubicBezTo>
                    <a:pt x="363284" y="231970"/>
                    <a:pt x="371094" y="233490"/>
                    <a:pt x="379000" y="233585"/>
                  </a:cubicBezTo>
                  <a:cubicBezTo>
                    <a:pt x="386906" y="233775"/>
                    <a:pt x="394907" y="232635"/>
                    <a:pt x="402812" y="230260"/>
                  </a:cubicBezTo>
                  <a:cubicBezTo>
                    <a:pt x="410623" y="227886"/>
                    <a:pt x="418338" y="224276"/>
                    <a:pt x="425958" y="219241"/>
                  </a:cubicBezTo>
                  <a:cubicBezTo>
                    <a:pt x="445199" y="206702"/>
                    <a:pt x="462915" y="186089"/>
                    <a:pt x="476822" y="157212"/>
                  </a:cubicBezTo>
                  <a:cubicBezTo>
                    <a:pt x="488061" y="133939"/>
                    <a:pt x="496824" y="105156"/>
                    <a:pt x="502063" y="70864"/>
                  </a:cubicBezTo>
                  <a:lnTo>
                    <a:pt x="502063" y="7086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31977" y="2261645"/>
              <a:ext cx="762285" cy="1167355"/>
            </a:xfrm>
            <a:custGeom>
              <a:avLst/>
              <a:gdLst/>
              <a:ahLst/>
              <a:cxnLst/>
              <a:rect l="l" t="t" r="r" b="b"/>
              <a:pathLst>
                <a:path w="762285" h="1167355" extrusionOk="0">
                  <a:moveTo>
                    <a:pt x="141065" y="59845"/>
                  </a:moveTo>
                  <a:cubicBezTo>
                    <a:pt x="152019" y="107531"/>
                    <a:pt x="158401" y="151607"/>
                    <a:pt x="160496" y="192359"/>
                  </a:cubicBezTo>
                  <a:cubicBezTo>
                    <a:pt x="162687" y="235485"/>
                    <a:pt x="159925" y="274717"/>
                    <a:pt x="152400" y="310148"/>
                  </a:cubicBezTo>
                  <a:cubicBezTo>
                    <a:pt x="144494" y="347290"/>
                    <a:pt x="131445" y="380347"/>
                    <a:pt x="113348" y="409225"/>
                  </a:cubicBezTo>
                  <a:cubicBezTo>
                    <a:pt x="95822" y="437153"/>
                    <a:pt x="73724" y="461376"/>
                    <a:pt x="46958" y="481799"/>
                  </a:cubicBezTo>
                  <a:lnTo>
                    <a:pt x="46958" y="1062389"/>
                  </a:lnTo>
                  <a:cubicBezTo>
                    <a:pt x="101822" y="1081387"/>
                    <a:pt x="156686" y="1095731"/>
                    <a:pt x="211646" y="1105420"/>
                  </a:cubicBezTo>
                  <a:cubicBezTo>
                    <a:pt x="268129" y="1115300"/>
                    <a:pt x="324612" y="1120334"/>
                    <a:pt x="381095" y="1120334"/>
                  </a:cubicBezTo>
                  <a:cubicBezTo>
                    <a:pt x="437579" y="1120334"/>
                    <a:pt x="494062" y="1115395"/>
                    <a:pt x="550545" y="1105420"/>
                  </a:cubicBezTo>
                  <a:cubicBezTo>
                    <a:pt x="605504" y="1095731"/>
                    <a:pt x="660368" y="1081387"/>
                    <a:pt x="715232" y="1062389"/>
                  </a:cubicBezTo>
                  <a:lnTo>
                    <a:pt x="715232" y="480944"/>
                  </a:lnTo>
                  <a:cubicBezTo>
                    <a:pt x="686086" y="455676"/>
                    <a:pt x="662940" y="427273"/>
                    <a:pt x="645414" y="396116"/>
                  </a:cubicBezTo>
                  <a:cubicBezTo>
                    <a:pt x="627317" y="364009"/>
                    <a:pt x="615029" y="328957"/>
                    <a:pt x="607981" y="291245"/>
                  </a:cubicBezTo>
                  <a:cubicBezTo>
                    <a:pt x="601313" y="255528"/>
                    <a:pt x="599313" y="217436"/>
                    <a:pt x="601409" y="177350"/>
                  </a:cubicBezTo>
                  <a:cubicBezTo>
                    <a:pt x="603409" y="139733"/>
                    <a:pt x="609124" y="100311"/>
                    <a:pt x="618077" y="59275"/>
                  </a:cubicBezTo>
                  <a:cubicBezTo>
                    <a:pt x="605504" y="57565"/>
                    <a:pt x="595408" y="56140"/>
                    <a:pt x="585311" y="54620"/>
                  </a:cubicBezTo>
                  <a:lnTo>
                    <a:pt x="585121" y="54620"/>
                  </a:lnTo>
                  <a:lnTo>
                    <a:pt x="584740" y="54525"/>
                  </a:lnTo>
                  <a:cubicBezTo>
                    <a:pt x="573310" y="52910"/>
                    <a:pt x="561975" y="51296"/>
                    <a:pt x="551879" y="49871"/>
                  </a:cubicBezTo>
                  <a:cubicBezTo>
                    <a:pt x="547307" y="99077"/>
                    <a:pt x="536258" y="140303"/>
                    <a:pt x="520827" y="173550"/>
                  </a:cubicBezTo>
                  <a:cubicBezTo>
                    <a:pt x="502730" y="212687"/>
                    <a:pt x="478536" y="240994"/>
                    <a:pt x="451771" y="258378"/>
                  </a:cubicBezTo>
                  <a:cubicBezTo>
                    <a:pt x="440341" y="265882"/>
                    <a:pt x="428339" y="271392"/>
                    <a:pt x="416052" y="275096"/>
                  </a:cubicBezTo>
                  <a:cubicBezTo>
                    <a:pt x="403574" y="278801"/>
                    <a:pt x="390906" y="280511"/>
                    <a:pt x="378143" y="280226"/>
                  </a:cubicBezTo>
                  <a:cubicBezTo>
                    <a:pt x="365379" y="279941"/>
                    <a:pt x="352806" y="277756"/>
                    <a:pt x="340614" y="273577"/>
                  </a:cubicBezTo>
                  <a:cubicBezTo>
                    <a:pt x="328613" y="269492"/>
                    <a:pt x="316897" y="263412"/>
                    <a:pt x="305657" y="255528"/>
                  </a:cubicBezTo>
                  <a:cubicBezTo>
                    <a:pt x="279940" y="237290"/>
                    <a:pt x="257270" y="208887"/>
                    <a:pt x="240983" y="170510"/>
                  </a:cubicBezTo>
                  <a:cubicBezTo>
                    <a:pt x="227171" y="137928"/>
                    <a:pt x="217932" y="98127"/>
                    <a:pt x="215360" y="51296"/>
                  </a:cubicBezTo>
                  <a:lnTo>
                    <a:pt x="141065" y="59845"/>
                  </a:lnTo>
                  <a:lnTo>
                    <a:pt x="141065" y="59845"/>
                  </a:lnTo>
                  <a:close/>
                  <a:moveTo>
                    <a:pt x="246602" y="3420"/>
                  </a:moveTo>
                  <a:cubicBezTo>
                    <a:pt x="247745" y="3800"/>
                    <a:pt x="248698" y="4275"/>
                    <a:pt x="249555" y="4750"/>
                  </a:cubicBezTo>
                  <a:cubicBezTo>
                    <a:pt x="249746" y="4845"/>
                    <a:pt x="249841" y="4940"/>
                    <a:pt x="250031" y="5035"/>
                  </a:cubicBezTo>
                  <a:cubicBezTo>
                    <a:pt x="250984" y="5510"/>
                    <a:pt x="251841" y="6174"/>
                    <a:pt x="252794" y="6839"/>
                  </a:cubicBezTo>
                  <a:cubicBezTo>
                    <a:pt x="278321" y="26503"/>
                    <a:pt x="302609" y="40087"/>
                    <a:pt x="325850" y="48446"/>
                  </a:cubicBezTo>
                  <a:cubicBezTo>
                    <a:pt x="348806" y="56710"/>
                    <a:pt x="370808" y="59845"/>
                    <a:pt x="392049" y="58705"/>
                  </a:cubicBezTo>
                  <a:cubicBezTo>
                    <a:pt x="413290" y="57565"/>
                    <a:pt x="434054" y="51961"/>
                    <a:pt x="454438" y="42841"/>
                  </a:cubicBezTo>
                  <a:cubicBezTo>
                    <a:pt x="475012" y="33627"/>
                    <a:pt x="495300" y="20708"/>
                    <a:pt x="515398" y="5035"/>
                  </a:cubicBezTo>
                  <a:cubicBezTo>
                    <a:pt x="517589" y="3325"/>
                    <a:pt x="519970" y="2090"/>
                    <a:pt x="522446" y="1235"/>
                  </a:cubicBezTo>
                  <a:cubicBezTo>
                    <a:pt x="524923" y="380"/>
                    <a:pt x="527590" y="0"/>
                    <a:pt x="530162" y="0"/>
                  </a:cubicBezTo>
                  <a:lnTo>
                    <a:pt x="530162" y="0"/>
                  </a:lnTo>
                  <a:lnTo>
                    <a:pt x="530162" y="0"/>
                  </a:lnTo>
                  <a:cubicBezTo>
                    <a:pt x="530447" y="0"/>
                    <a:pt x="530638" y="0"/>
                    <a:pt x="530924" y="0"/>
                  </a:cubicBezTo>
                  <a:cubicBezTo>
                    <a:pt x="531305" y="0"/>
                    <a:pt x="531590" y="0"/>
                    <a:pt x="531781" y="0"/>
                  </a:cubicBezTo>
                  <a:cubicBezTo>
                    <a:pt x="532162" y="0"/>
                    <a:pt x="532638" y="95"/>
                    <a:pt x="533210" y="190"/>
                  </a:cubicBezTo>
                  <a:cubicBezTo>
                    <a:pt x="556546" y="3325"/>
                    <a:pt x="573977" y="5795"/>
                    <a:pt x="591407" y="8264"/>
                  </a:cubicBezTo>
                  <a:lnTo>
                    <a:pt x="591598" y="8264"/>
                  </a:lnTo>
                  <a:lnTo>
                    <a:pt x="591598" y="8264"/>
                  </a:lnTo>
                  <a:cubicBezTo>
                    <a:pt x="602837" y="9879"/>
                    <a:pt x="613982" y="11399"/>
                    <a:pt x="621506" y="12539"/>
                  </a:cubicBezTo>
                  <a:cubicBezTo>
                    <a:pt x="631698" y="13964"/>
                    <a:pt x="641318" y="15294"/>
                    <a:pt x="649796" y="16434"/>
                  </a:cubicBezTo>
                  <a:cubicBezTo>
                    <a:pt x="649891" y="16434"/>
                    <a:pt x="650081" y="16434"/>
                    <a:pt x="650177" y="16529"/>
                  </a:cubicBezTo>
                  <a:cubicBezTo>
                    <a:pt x="650462" y="16529"/>
                    <a:pt x="650748" y="16624"/>
                    <a:pt x="650938" y="16624"/>
                  </a:cubicBezTo>
                  <a:cubicBezTo>
                    <a:pt x="651224" y="16719"/>
                    <a:pt x="651701" y="16814"/>
                    <a:pt x="652177" y="16909"/>
                  </a:cubicBezTo>
                  <a:cubicBezTo>
                    <a:pt x="658463" y="18428"/>
                    <a:pt x="663512" y="22323"/>
                    <a:pt x="666655" y="27453"/>
                  </a:cubicBezTo>
                  <a:cubicBezTo>
                    <a:pt x="669798" y="32582"/>
                    <a:pt x="670941" y="38852"/>
                    <a:pt x="669417" y="45121"/>
                  </a:cubicBezTo>
                  <a:cubicBezTo>
                    <a:pt x="658559" y="89292"/>
                    <a:pt x="651510" y="131469"/>
                    <a:pt x="648748" y="171270"/>
                  </a:cubicBezTo>
                  <a:cubicBezTo>
                    <a:pt x="645986" y="210882"/>
                    <a:pt x="647605" y="248119"/>
                    <a:pt x="654082" y="282601"/>
                  </a:cubicBezTo>
                  <a:cubicBezTo>
                    <a:pt x="660368" y="316133"/>
                    <a:pt x="671322" y="347100"/>
                    <a:pt x="687610" y="375313"/>
                  </a:cubicBezTo>
                  <a:cubicBezTo>
                    <a:pt x="703802" y="403430"/>
                    <a:pt x="725234" y="428793"/>
                    <a:pt x="752570" y="451211"/>
                  </a:cubicBezTo>
                  <a:cubicBezTo>
                    <a:pt x="755523" y="453301"/>
                    <a:pt x="758000" y="456151"/>
                    <a:pt x="759619" y="459381"/>
                  </a:cubicBezTo>
                  <a:cubicBezTo>
                    <a:pt x="761333" y="462610"/>
                    <a:pt x="762286" y="466315"/>
                    <a:pt x="762286" y="470210"/>
                  </a:cubicBezTo>
                  <a:lnTo>
                    <a:pt x="762286" y="1079013"/>
                  </a:lnTo>
                  <a:cubicBezTo>
                    <a:pt x="762286" y="1079393"/>
                    <a:pt x="762286" y="1079868"/>
                    <a:pt x="762190" y="1080248"/>
                  </a:cubicBezTo>
                  <a:cubicBezTo>
                    <a:pt x="762000" y="1084712"/>
                    <a:pt x="760476" y="1088892"/>
                    <a:pt x="758000" y="1092502"/>
                  </a:cubicBezTo>
                  <a:cubicBezTo>
                    <a:pt x="755333" y="1096301"/>
                    <a:pt x="751523" y="1099341"/>
                    <a:pt x="746760" y="1101051"/>
                  </a:cubicBezTo>
                  <a:cubicBezTo>
                    <a:pt x="685895" y="1123089"/>
                    <a:pt x="624935" y="1139713"/>
                    <a:pt x="563975" y="1150732"/>
                  </a:cubicBezTo>
                  <a:cubicBezTo>
                    <a:pt x="502920" y="1161846"/>
                    <a:pt x="441960" y="1167355"/>
                    <a:pt x="381095" y="1167355"/>
                  </a:cubicBezTo>
                  <a:cubicBezTo>
                    <a:pt x="320421" y="1167355"/>
                    <a:pt x="259747" y="1161846"/>
                    <a:pt x="198882" y="1150827"/>
                  </a:cubicBezTo>
                  <a:cubicBezTo>
                    <a:pt x="138113" y="1139807"/>
                    <a:pt x="77438" y="1123374"/>
                    <a:pt x="16764" y="1101526"/>
                  </a:cubicBezTo>
                  <a:cubicBezTo>
                    <a:pt x="11906" y="1100101"/>
                    <a:pt x="7715" y="1097156"/>
                    <a:pt x="4763" y="1093261"/>
                  </a:cubicBezTo>
                  <a:cubicBezTo>
                    <a:pt x="1810" y="1089177"/>
                    <a:pt x="0" y="1084237"/>
                    <a:pt x="0" y="1079013"/>
                  </a:cubicBezTo>
                  <a:lnTo>
                    <a:pt x="0" y="470115"/>
                  </a:lnTo>
                  <a:cubicBezTo>
                    <a:pt x="0" y="469735"/>
                    <a:pt x="0" y="469355"/>
                    <a:pt x="95" y="468975"/>
                  </a:cubicBezTo>
                  <a:cubicBezTo>
                    <a:pt x="286" y="465555"/>
                    <a:pt x="1143" y="462325"/>
                    <a:pt x="2667" y="459286"/>
                  </a:cubicBezTo>
                  <a:cubicBezTo>
                    <a:pt x="2762" y="459096"/>
                    <a:pt x="2858" y="459001"/>
                    <a:pt x="2953" y="458811"/>
                  </a:cubicBezTo>
                  <a:cubicBezTo>
                    <a:pt x="4667" y="455771"/>
                    <a:pt x="6953" y="453111"/>
                    <a:pt x="10001" y="450926"/>
                  </a:cubicBezTo>
                  <a:cubicBezTo>
                    <a:pt x="35052" y="433353"/>
                    <a:pt x="55721" y="412075"/>
                    <a:pt x="71819" y="387187"/>
                  </a:cubicBezTo>
                  <a:cubicBezTo>
                    <a:pt x="88011" y="362204"/>
                    <a:pt x="99536" y="333326"/>
                    <a:pt x="106490" y="300649"/>
                  </a:cubicBezTo>
                  <a:cubicBezTo>
                    <a:pt x="113633" y="266832"/>
                    <a:pt x="115919" y="228740"/>
                    <a:pt x="113157" y="186279"/>
                  </a:cubicBezTo>
                  <a:cubicBezTo>
                    <a:pt x="110395" y="143723"/>
                    <a:pt x="102394" y="96797"/>
                    <a:pt x="89249" y="45311"/>
                  </a:cubicBezTo>
                  <a:cubicBezTo>
                    <a:pt x="89154" y="45121"/>
                    <a:pt x="89154" y="44836"/>
                    <a:pt x="89059" y="44646"/>
                  </a:cubicBezTo>
                  <a:cubicBezTo>
                    <a:pt x="89059" y="44361"/>
                    <a:pt x="88964" y="44076"/>
                    <a:pt x="88964" y="43791"/>
                  </a:cubicBezTo>
                  <a:cubicBezTo>
                    <a:pt x="88868" y="43221"/>
                    <a:pt x="88773" y="42746"/>
                    <a:pt x="88678" y="42271"/>
                  </a:cubicBezTo>
                  <a:lnTo>
                    <a:pt x="88678" y="42271"/>
                  </a:lnTo>
                  <a:cubicBezTo>
                    <a:pt x="87916" y="35812"/>
                    <a:pt x="89916" y="29732"/>
                    <a:pt x="93631" y="25078"/>
                  </a:cubicBezTo>
                  <a:cubicBezTo>
                    <a:pt x="97346" y="20423"/>
                    <a:pt x="102870" y="17099"/>
                    <a:pt x="109347" y="16339"/>
                  </a:cubicBezTo>
                  <a:lnTo>
                    <a:pt x="235363" y="1900"/>
                  </a:lnTo>
                  <a:cubicBezTo>
                    <a:pt x="235649" y="1900"/>
                    <a:pt x="236030" y="1805"/>
                    <a:pt x="236315" y="1900"/>
                  </a:cubicBezTo>
                  <a:lnTo>
                    <a:pt x="236696" y="1900"/>
                  </a:lnTo>
                  <a:cubicBezTo>
                    <a:pt x="237363" y="1900"/>
                    <a:pt x="237744" y="1805"/>
                    <a:pt x="238030" y="1805"/>
                  </a:cubicBezTo>
                  <a:cubicBezTo>
                    <a:pt x="239363" y="1805"/>
                    <a:pt x="240792" y="1900"/>
                    <a:pt x="242221" y="2185"/>
                  </a:cubicBezTo>
                  <a:cubicBezTo>
                    <a:pt x="243650" y="2470"/>
                    <a:pt x="245078" y="2850"/>
                    <a:pt x="246317" y="3325"/>
                  </a:cubicBezTo>
                  <a:lnTo>
                    <a:pt x="246602" y="3420"/>
                  </a:lnTo>
                  <a:lnTo>
                    <a:pt x="246602" y="3420"/>
                  </a:lnTo>
                  <a:close/>
                  <a:moveTo>
                    <a:pt x="2953" y="458811"/>
                  </a:moveTo>
                  <a:cubicBezTo>
                    <a:pt x="4953" y="455676"/>
                    <a:pt x="9049" y="454441"/>
                    <a:pt x="12383" y="456246"/>
                  </a:cubicBezTo>
                  <a:lnTo>
                    <a:pt x="2953" y="458811"/>
                  </a:lnTo>
                  <a:lnTo>
                    <a:pt x="2953" y="458811"/>
                  </a:lnTo>
                  <a:close/>
                  <a:moveTo>
                    <a:pt x="502063" y="70864"/>
                  </a:moveTo>
                  <a:cubicBezTo>
                    <a:pt x="487204" y="79603"/>
                    <a:pt x="472059" y="86823"/>
                    <a:pt x="456629" y="92522"/>
                  </a:cubicBezTo>
                  <a:cubicBezTo>
                    <a:pt x="436531" y="99836"/>
                    <a:pt x="415862" y="104301"/>
                    <a:pt x="394621" y="105536"/>
                  </a:cubicBezTo>
                  <a:cubicBezTo>
                    <a:pt x="371856" y="106771"/>
                    <a:pt x="348615" y="104301"/>
                    <a:pt x="324707" y="97367"/>
                  </a:cubicBezTo>
                  <a:cubicBezTo>
                    <a:pt x="304895" y="91667"/>
                    <a:pt x="284607" y="82928"/>
                    <a:pt x="263938" y="70864"/>
                  </a:cubicBezTo>
                  <a:cubicBezTo>
                    <a:pt x="267557" y="103921"/>
                    <a:pt x="274987" y="132039"/>
                    <a:pt x="285179" y="155217"/>
                  </a:cubicBezTo>
                  <a:cubicBezTo>
                    <a:pt x="297656" y="183619"/>
                    <a:pt x="314325" y="204423"/>
                    <a:pt x="332804" y="217531"/>
                  </a:cubicBezTo>
                  <a:cubicBezTo>
                    <a:pt x="340138" y="222756"/>
                    <a:pt x="347758" y="226651"/>
                    <a:pt x="355473" y="229310"/>
                  </a:cubicBezTo>
                  <a:cubicBezTo>
                    <a:pt x="363284" y="231970"/>
                    <a:pt x="371094" y="233490"/>
                    <a:pt x="379000" y="233585"/>
                  </a:cubicBezTo>
                  <a:cubicBezTo>
                    <a:pt x="386906" y="233775"/>
                    <a:pt x="394907" y="232635"/>
                    <a:pt x="402812" y="230260"/>
                  </a:cubicBezTo>
                  <a:cubicBezTo>
                    <a:pt x="410623" y="227886"/>
                    <a:pt x="418338" y="224276"/>
                    <a:pt x="425958" y="219241"/>
                  </a:cubicBezTo>
                  <a:cubicBezTo>
                    <a:pt x="445199" y="206702"/>
                    <a:pt x="462915" y="186089"/>
                    <a:pt x="476822" y="157212"/>
                  </a:cubicBezTo>
                  <a:cubicBezTo>
                    <a:pt x="488061" y="133939"/>
                    <a:pt x="496824" y="105156"/>
                    <a:pt x="502063" y="70864"/>
                  </a:cubicBezTo>
                  <a:lnTo>
                    <a:pt x="502063" y="7086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828661" y="785657"/>
              <a:ext cx="1314649" cy="1063321"/>
            </a:xfrm>
            <a:custGeom>
              <a:avLst/>
              <a:gdLst/>
              <a:ahLst/>
              <a:cxnLst/>
              <a:rect l="l" t="t" r="r" b="b"/>
              <a:pathLst>
                <a:path w="1455858" h="1177534" extrusionOk="0">
                  <a:moveTo>
                    <a:pt x="928416" y="54585"/>
                  </a:moveTo>
                  <a:lnTo>
                    <a:pt x="527352" y="54585"/>
                  </a:lnTo>
                  <a:cubicBezTo>
                    <a:pt x="529366" y="76726"/>
                    <a:pt x="534935" y="97802"/>
                    <a:pt x="543584" y="117339"/>
                  </a:cubicBezTo>
                  <a:cubicBezTo>
                    <a:pt x="553655" y="140310"/>
                    <a:pt x="567992" y="161030"/>
                    <a:pt x="585527" y="178554"/>
                  </a:cubicBezTo>
                  <a:cubicBezTo>
                    <a:pt x="604129" y="197144"/>
                    <a:pt x="626285" y="212063"/>
                    <a:pt x="650811" y="222246"/>
                  </a:cubicBezTo>
                  <a:cubicBezTo>
                    <a:pt x="674508" y="232073"/>
                    <a:pt x="700455" y="237401"/>
                    <a:pt x="727825" y="237401"/>
                  </a:cubicBezTo>
                  <a:cubicBezTo>
                    <a:pt x="755194" y="237401"/>
                    <a:pt x="781142" y="231955"/>
                    <a:pt x="804838" y="222246"/>
                  </a:cubicBezTo>
                  <a:cubicBezTo>
                    <a:pt x="829364" y="212063"/>
                    <a:pt x="851521" y="197144"/>
                    <a:pt x="870122" y="178554"/>
                  </a:cubicBezTo>
                  <a:cubicBezTo>
                    <a:pt x="887658" y="161030"/>
                    <a:pt x="901994" y="140310"/>
                    <a:pt x="912065" y="117339"/>
                  </a:cubicBezTo>
                  <a:cubicBezTo>
                    <a:pt x="920833" y="97802"/>
                    <a:pt x="926520" y="76726"/>
                    <a:pt x="928416" y="54585"/>
                  </a:cubicBezTo>
                  <a:lnTo>
                    <a:pt x="928416" y="54585"/>
                  </a:lnTo>
                  <a:close/>
                  <a:moveTo>
                    <a:pt x="109937" y="438808"/>
                  </a:moveTo>
                  <a:lnTo>
                    <a:pt x="306263" y="447333"/>
                  </a:lnTo>
                  <a:lnTo>
                    <a:pt x="306500" y="447333"/>
                  </a:lnTo>
                  <a:cubicBezTo>
                    <a:pt x="313728" y="447688"/>
                    <a:pt x="320126" y="450885"/>
                    <a:pt x="324747" y="455621"/>
                  </a:cubicBezTo>
                  <a:cubicBezTo>
                    <a:pt x="329130" y="460120"/>
                    <a:pt x="331856" y="466278"/>
                    <a:pt x="332329" y="472908"/>
                  </a:cubicBezTo>
                  <a:cubicBezTo>
                    <a:pt x="332448" y="473382"/>
                    <a:pt x="332448" y="473974"/>
                    <a:pt x="332448" y="474447"/>
                  </a:cubicBezTo>
                  <a:lnTo>
                    <a:pt x="332448" y="1122713"/>
                  </a:lnTo>
                  <a:lnTo>
                    <a:pt x="1130429" y="1122713"/>
                  </a:lnTo>
                  <a:lnTo>
                    <a:pt x="1130429" y="469830"/>
                  </a:lnTo>
                  <a:cubicBezTo>
                    <a:pt x="1130429" y="462370"/>
                    <a:pt x="1133509" y="455503"/>
                    <a:pt x="1138486" y="450530"/>
                  </a:cubicBezTo>
                  <a:lnTo>
                    <a:pt x="1138486" y="450530"/>
                  </a:lnTo>
                  <a:lnTo>
                    <a:pt x="1138486" y="450530"/>
                  </a:lnTo>
                  <a:lnTo>
                    <a:pt x="1138486" y="450530"/>
                  </a:lnTo>
                  <a:cubicBezTo>
                    <a:pt x="1143462" y="445557"/>
                    <a:pt x="1150216" y="442597"/>
                    <a:pt x="1157680" y="442597"/>
                  </a:cubicBezTo>
                  <a:cubicBezTo>
                    <a:pt x="1157798" y="442597"/>
                    <a:pt x="1157917" y="442597"/>
                    <a:pt x="1158746" y="442597"/>
                  </a:cubicBezTo>
                  <a:lnTo>
                    <a:pt x="1158865" y="442597"/>
                  </a:lnTo>
                  <a:lnTo>
                    <a:pt x="1159694" y="442597"/>
                  </a:lnTo>
                  <a:lnTo>
                    <a:pt x="1352347" y="440465"/>
                  </a:lnTo>
                  <a:lnTo>
                    <a:pt x="1397133" y="232192"/>
                  </a:lnTo>
                  <a:lnTo>
                    <a:pt x="982444" y="62991"/>
                  </a:lnTo>
                  <a:cubicBezTo>
                    <a:pt x="979600" y="90343"/>
                    <a:pt x="972373" y="116510"/>
                    <a:pt x="961591" y="140665"/>
                  </a:cubicBezTo>
                  <a:cubicBezTo>
                    <a:pt x="948676" y="169437"/>
                    <a:pt x="930786" y="195368"/>
                    <a:pt x="908866" y="217154"/>
                  </a:cubicBezTo>
                  <a:cubicBezTo>
                    <a:pt x="885288" y="240717"/>
                    <a:pt x="857089" y="259661"/>
                    <a:pt x="825691" y="272686"/>
                  </a:cubicBezTo>
                  <a:cubicBezTo>
                    <a:pt x="795478" y="285237"/>
                    <a:pt x="762422" y="292104"/>
                    <a:pt x="727825" y="292104"/>
                  </a:cubicBezTo>
                  <a:cubicBezTo>
                    <a:pt x="693228" y="292104"/>
                    <a:pt x="660171" y="285237"/>
                    <a:pt x="629958" y="272686"/>
                  </a:cubicBezTo>
                  <a:cubicBezTo>
                    <a:pt x="598560" y="259661"/>
                    <a:pt x="570361" y="240717"/>
                    <a:pt x="546783" y="217154"/>
                  </a:cubicBezTo>
                  <a:cubicBezTo>
                    <a:pt x="525219" y="195604"/>
                    <a:pt x="507447" y="170147"/>
                    <a:pt x="494651" y="141967"/>
                  </a:cubicBezTo>
                  <a:cubicBezTo>
                    <a:pt x="483869" y="118286"/>
                    <a:pt x="476641" y="92711"/>
                    <a:pt x="473561" y="65833"/>
                  </a:cubicBezTo>
                  <a:lnTo>
                    <a:pt x="59345" y="236454"/>
                  </a:lnTo>
                  <a:lnTo>
                    <a:pt x="109937" y="438808"/>
                  </a:lnTo>
                  <a:lnTo>
                    <a:pt x="109937" y="438808"/>
                  </a:lnTo>
                  <a:close/>
                  <a:moveTo>
                    <a:pt x="277827" y="500615"/>
                  </a:moveTo>
                  <a:lnTo>
                    <a:pt x="88492" y="492327"/>
                  </a:lnTo>
                  <a:cubicBezTo>
                    <a:pt x="82331" y="492327"/>
                    <a:pt x="76525" y="490314"/>
                    <a:pt x="71905" y="486762"/>
                  </a:cubicBezTo>
                  <a:cubicBezTo>
                    <a:pt x="71668" y="486525"/>
                    <a:pt x="71431" y="486406"/>
                    <a:pt x="71194" y="486170"/>
                  </a:cubicBezTo>
                  <a:cubicBezTo>
                    <a:pt x="66810" y="482617"/>
                    <a:pt x="63492" y="477644"/>
                    <a:pt x="61952" y="471724"/>
                  </a:cubicBezTo>
                  <a:lnTo>
                    <a:pt x="815" y="226863"/>
                  </a:lnTo>
                  <a:cubicBezTo>
                    <a:pt x="696" y="226508"/>
                    <a:pt x="696" y="226271"/>
                    <a:pt x="578" y="225916"/>
                  </a:cubicBezTo>
                  <a:cubicBezTo>
                    <a:pt x="-725" y="219759"/>
                    <a:pt x="223" y="213365"/>
                    <a:pt x="2948" y="208037"/>
                  </a:cubicBezTo>
                  <a:cubicBezTo>
                    <a:pt x="5791" y="202354"/>
                    <a:pt x="10649" y="197736"/>
                    <a:pt x="16929" y="195131"/>
                  </a:cubicBezTo>
                  <a:lnTo>
                    <a:pt x="483750" y="2842"/>
                  </a:lnTo>
                  <a:cubicBezTo>
                    <a:pt x="485528" y="1894"/>
                    <a:pt x="487423" y="1302"/>
                    <a:pt x="489556" y="710"/>
                  </a:cubicBezTo>
                  <a:lnTo>
                    <a:pt x="489556" y="710"/>
                  </a:lnTo>
                  <a:cubicBezTo>
                    <a:pt x="491689" y="237"/>
                    <a:pt x="493821" y="0"/>
                    <a:pt x="495954" y="0"/>
                  </a:cubicBezTo>
                  <a:lnTo>
                    <a:pt x="499509" y="0"/>
                  </a:lnTo>
                  <a:lnTo>
                    <a:pt x="956378" y="0"/>
                  </a:lnTo>
                  <a:lnTo>
                    <a:pt x="967041" y="0"/>
                  </a:lnTo>
                  <a:cubicBezTo>
                    <a:pt x="967397" y="0"/>
                    <a:pt x="967871" y="0"/>
                    <a:pt x="968226" y="118"/>
                  </a:cubicBezTo>
                  <a:cubicBezTo>
                    <a:pt x="969648" y="118"/>
                    <a:pt x="970951" y="355"/>
                    <a:pt x="972254" y="592"/>
                  </a:cubicBezTo>
                  <a:lnTo>
                    <a:pt x="972254" y="592"/>
                  </a:lnTo>
                  <a:lnTo>
                    <a:pt x="972254" y="592"/>
                  </a:lnTo>
                  <a:cubicBezTo>
                    <a:pt x="973913" y="947"/>
                    <a:pt x="975572" y="1421"/>
                    <a:pt x="977231" y="2131"/>
                  </a:cubicBezTo>
                  <a:lnTo>
                    <a:pt x="977231" y="2131"/>
                  </a:lnTo>
                  <a:lnTo>
                    <a:pt x="977231" y="2131"/>
                  </a:lnTo>
                  <a:lnTo>
                    <a:pt x="1438839" y="190395"/>
                  </a:lnTo>
                  <a:cubicBezTo>
                    <a:pt x="1439076" y="190513"/>
                    <a:pt x="1439313" y="190631"/>
                    <a:pt x="1439550" y="190750"/>
                  </a:cubicBezTo>
                  <a:cubicBezTo>
                    <a:pt x="1445237" y="193236"/>
                    <a:pt x="1449858" y="197617"/>
                    <a:pt x="1452702" y="202946"/>
                  </a:cubicBezTo>
                  <a:cubicBezTo>
                    <a:pt x="1455545" y="208392"/>
                    <a:pt x="1456612" y="214904"/>
                    <a:pt x="1455308" y="221417"/>
                  </a:cubicBezTo>
                  <a:lnTo>
                    <a:pt x="1401162" y="473263"/>
                  </a:lnTo>
                  <a:cubicBezTo>
                    <a:pt x="1401043" y="473619"/>
                    <a:pt x="1401043" y="473974"/>
                    <a:pt x="1400925" y="474329"/>
                  </a:cubicBezTo>
                  <a:cubicBezTo>
                    <a:pt x="1399503" y="480012"/>
                    <a:pt x="1396186" y="485104"/>
                    <a:pt x="1391683" y="488656"/>
                  </a:cubicBezTo>
                  <a:cubicBezTo>
                    <a:pt x="1387062" y="492445"/>
                    <a:pt x="1381138" y="494695"/>
                    <a:pt x="1374740" y="494813"/>
                  </a:cubicBezTo>
                  <a:lnTo>
                    <a:pt x="1185168" y="496826"/>
                  </a:lnTo>
                  <a:lnTo>
                    <a:pt x="1185168" y="1150183"/>
                  </a:lnTo>
                  <a:cubicBezTo>
                    <a:pt x="1185168" y="1157642"/>
                    <a:pt x="1182087" y="1164510"/>
                    <a:pt x="1177111" y="1169483"/>
                  </a:cubicBezTo>
                  <a:lnTo>
                    <a:pt x="1177111" y="1169483"/>
                  </a:lnTo>
                  <a:cubicBezTo>
                    <a:pt x="1172135" y="1174456"/>
                    <a:pt x="1165381" y="1177534"/>
                    <a:pt x="1157798" y="1177534"/>
                  </a:cubicBezTo>
                  <a:lnTo>
                    <a:pt x="305197" y="1177534"/>
                  </a:lnTo>
                  <a:cubicBezTo>
                    <a:pt x="297733" y="1177534"/>
                    <a:pt x="290861" y="1174456"/>
                    <a:pt x="285884" y="1169483"/>
                  </a:cubicBezTo>
                  <a:lnTo>
                    <a:pt x="285884" y="1169483"/>
                  </a:lnTo>
                  <a:cubicBezTo>
                    <a:pt x="280908" y="1164510"/>
                    <a:pt x="277827" y="1157761"/>
                    <a:pt x="277827" y="1150183"/>
                  </a:cubicBezTo>
                  <a:lnTo>
                    <a:pt x="277827" y="500615"/>
                  </a:lnTo>
                  <a:lnTo>
                    <a:pt x="277827" y="5006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9111" y="3841667"/>
              <a:ext cx="1314651" cy="1063321"/>
            </a:xfrm>
            <a:custGeom>
              <a:avLst/>
              <a:gdLst/>
              <a:ahLst/>
              <a:cxnLst/>
              <a:rect l="l" t="t" r="r" b="b"/>
              <a:pathLst>
                <a:path w="1167215" h="944071" extrusionOk="0">
                  <a:moveTo>
                    <a:pt x="744345" y="43762"/>
                  </a:moveTo>
                  <a:lnTo>
                    <a:pt x="422797" y="43762"/>
                  </a:lnTo>
                  <a:cubicBezTo>
                    <a:pt x="424412" y="61514"/>
                    <a:pt x="428877" y="78412"/>
                    <a:pt x="435811" y="94075"/>
                  </a:cubicBezTo>
                  <a:cubicBezTo>
                    <a:pt x="443885" y="112491"/>
                    <a:pt x="455379" y="129104"/>
                    <a:pt x="469438" y="143153"/>
                  </a:cubicBezTo>
                  <a:cubicBezTo>
                    <a:pt x="484352" y="158057"/>
                    <a:pt x="502115" y="170018"/>
                    <a:pt x="521779" y="178182"/>
                  </a:cubicBezTo>
                  <a:cubicBezTo>
                    <a:pt x="540777" y="186061"/>
                    <a:pt x="561580" y="190333"/>
                    <a:pt x="583524" y="190333"/>
                  </a:cubicBezTo>
                  <a:cubicBezTo>
                    <a:pt x="605467" y="190333"/>
                    <a:pt x="626270" y="185966"/>
                    <a:pt x="645268" y="178182"/>
                  </a:cubicBezTo>
                  <a:cubicBezTo>
                    <a:pt x="664932" y="170018"/>
                    <a:pt x="682695" y="158057"/>
                    <a:pt x="697609" y="143153"/>
                  </a:cubicBezTo>
                  <a:cubicBezTo>
                    <a:pt x="711668" y="129104"/>
                    <a:pt x="723162" y="112491"/>
                    <a:pt x="731236" y="94075"/>
                  </a:cubicBezTo>
                  <a:cubicBezTo>
                    <a:pt x="738265" y="78412"/>
                    <a:pt x="742825" y="61514"/>
                    <a:pt x="744345" y="43762"/>
                  </a:cubicBezTo>
                  <a:lnTo>
                    <a:pt x="744345" y="43762"/>
                  </a:lnTo>
                  <a:close/>
                  <a:moveTo>
                    <a:pt x="88141" y="351808"/>
                  </a:moveTo>
                  <a:lnTo>
                    <a:pt x="245542" y="358643"/>
                  </a:lnTo>
                  <a:lnTo>
                    <a:pt x="245732" y="358643"/>
                  </a:lnTo>
                  <a:cubicBezTo>
                    <a:pt x="251527" y="358928"/>
                    <a:pt x="256656" y="361491"/>
                    <a:pt x="260361" y="365288"/>
                  </a:cubicBezTo>
                  <a:cubicBezTo>
                    <a:pt x="263876" y="368895"/>
                    <a:pt x="266061" y="373832"/>
                    <a:pt x="266441" y="379148"/>
                  </a:cubicBezTo>
                  <a:cubicBezTo>
                    <a:pt x="266536" y="379527"/>
                    <a:pt x="266536" y="380002"/>
                    <a:pt x="266536" y="380382"/>
                  </a:cubicBezTo>
                  <a:lnTo>
                    <a:pt x="266536" y="900120"/>
                  </a:lnTo>
                  <a:lnTo>
                    <a:pt x="906306" y="900120"/>
                  </a:lnTo>
                  <a:lnTo>
                    <a:pt x="906306" y="376679"/>
                  </a:lnTo>
                  <a:cubicBezTo>
                    <a:pt x="906306" y="370699"/>
                    <a:pt x="908776" y="365193"/>
                    <a:pt x="912765" y="361206"/>
                  </a:cubicBezTo>
                  <a:lnTo>
                    <a:pt x="912765" y="361206"/>
                  </a:lnTo>
                  <a:lnTo>
                    <a:pt x="912765" y="361206"/>
                  </a:lnTo>
                  <a:lnTo>
                    <a:pt x="912765" y="361206"/>
                  </a:lnTo>
                  <a:cubicBezTo>
                    <a:pt x="916755" y="357219"/>
                    <a:pt x="922170" y="354846"/>
                    <a:pt x="928154" y="354846"/>
                  </a:cubicBezTo>
                  <a:cubicBezTo>
                    <a:pt x="928249" y="354846"/>
                    <a:pt x="928344" y="354846"/>
                    <a:pt x="929009" y="354846"/>
                  </a:cubicBezTo>
                  <a:lnTo>
                    <a:pt x="929104" y="354846"/>
                  </a:lnTo>
                  <a:lnTo>
                    <a:pt x="929769" y="354846"/>
                  </a:lnTo>
                  <a:lnTo>
                    <a:pt x="1084226" y="353137"/>
                  </a:lnTo>
                  <a:lnTo>
                    <a:pt x="1120133" y="186156"/>
                  </a:lnTo>
                  <a:lnTo>
                    <a:pt x="787661" y="50502"/>
                  </a:lnTo>
                  <a:cubicBezTo>
                    <a:pt x="785381" y="72431"/>
                    <a:pt x="779587" y="93410"/>
                    <a:pt x="770942" y="112776"/>
                  </a:cubicBezTo>
                  <a:cubicBezTo>
                    <a:pt x="760588" y="135844"/>
                    <a:pt x="746245" y="156633"/>
                    <a:pt x="728671" y="174100"/>
                  </a:cubicBezTo>
                  <a:cubicBezTo>
                    <a:pt x="709768" y="192991"/>
                    <a:pt x="687160" y="208180"/>
                    <a:pt x="661987" y="218622"/>
                  </a:cubicBezTo>
                  <a:cubicBezTo>
                    <a:pt x="637764" y="228685"/>
                    <a:pt x="611261" y="234191"/>
                    <a:pt x="583524" y="234191"/>
                  </a:cubicBezTo>
                  <a:cubicBezTo>
                    <a:pt x="555786" y="234191"/>
                    <a:pt x="529283" y="228685"/>
                    <a:pt x="505060" y="218622"/>
                  </a:cubicBezTo>
                  <a:cubicBezTo>
                    <a:pt x="479887" y="208180"/>
                    <a:pt x="457279" y="192991"/>
                    <a:pt x="438376" y="174100"/>
                  </a:cubicBezTo>
                  <a:cubicBezTo>
                    <a:pt x="421087" y="156823"/>
                    <a:pt x="406839" y="136413"/>
                    <a:pt x="396579" y="113820"/>
                  </a:cubicBezTo>
                  <a:cubicBezTo>
                    <a:pt x="387935" y="94834"/>
                    <a:pt x="382141" y="74330"/>
                    <a:pt x="379671" y="52781"/>
                  </a:cubicBezTo>
                  <a:lnTo>
                    <a:pt x="47579" y="189574"/>
                  </a:lnTo>
                  <a:lnTo>
                    <a:pt x="88141" y="351808"/>
                  </a:lnTo>
                  <a:lnTo>
                    <a:pt x="88141" y="351808"/>
                  </a:lnTo>
                  <a:close/>
                  <a:moveTo>
                    <a:pt x="222744" y="401361"/>
                  </a:moveTo>
                  <a:lnTo>
                    <a:pt x="70947" y="394716"/>
                  </a:lnTo>
                  <a:cubicBezTo>
                    <a:pt x="66008" y="394716"/>
                    <a:pt x="61353" y="393102"/>
                    <a:pt x="57648" y="390254"/>
                  </a:cubicBezTo>
                  <a:cubicBezTo>
                    <a:pt x="57459" y="390064"/>
                    <a:pt x="57269" y="389970"/>
                    <a:pt x="57079" y="389780"/>
                  </a:cubicBezTo>
                  <a:cubicBezTo>
                    <a:pt x="53564" y="386932"/>
                    <a:pt x="50904" y="382945"/>
                    <a:pt x="49669" y="378198"/>
                  </a:cubicBezTo>
                  <a:lnTo>
                    <a:pt x="653" y="181885"/>
                  </a:lnTo>
                  <a:cubicBezTo>
                    <a:pt x="558" y="181600"/>
                    <a:pt x="558" y="181410"/>
                    <a:pt x="463" y="181125"/>
                  </a:cubicBezTo>
                  <a:cubicBezTo>
                    <a:pt x="-582" y="176189"/>
                    <a:pt x="178" y="171063"/>
                    <a:pt x="2363" y="166791"/>
                  </a:cubicBezTo>
                  <a:cubicBezTo>
                    <a:pt x="4643" y="162234"/>
                    <a:pt x="8538" y="158532"/>
                    <a:pt x="13572" y="156443"/>
                  </a:cubicBezTo>
                  <a:lnTo>
                    <a:pt x="387840" y="2278"/>
                  </a:lnTo>
                  <a:cubicBezTo>
                    <a:pt x="389265" y="1519"/>
                    <a:pt x="390785" y="1044"/>
                    <a:pt x="392495" y="570"/>
                  </a:cubicBezTo>
                  <a:lnTo>
                    <a:pt x="392495" y="570"/>
                  </a:lnTo>
                  <a:cubicBezTo>
                    <a:pt x="394205" y="190"/>
                    <a:pt x="395915" y="0"/>
                    <a:pt x="397624" y="0"/>
                  </a:cubicBezTo>
                  <a:lnTo>
                    <a:pt x="400474" y="0"/>
                  </a:lnTo>
                  <a:lnTo>
                    <a:pt x="766763" y="0"/>
                  </a:lnTo>
                  <a:lnTo>
                    <a:pt x="775312" y="0"/>
                  </a:lnTo>
                  <a:cubicBezTo>
                    <a:pt x="775597" y="0"/>
                    <a:pt x="775977" y="0"/>
                    <a:pt x="776262" y="95"/>
                  </a:cubicBezTo>
                  <a:cubicBezTo>
                    <a:pt x="777402" y="95"/>
                    <a:pt x="778447" y="285"/>
                    <a:pt x="779492" y="475"/>
                  </a:cubicBezTo>
                  <a:lnTo>
                    <a:pt x="779492" y="475"/>
                  </a:lnTo>
                  <a:lnTo>
                    <a:pt x="779492" y="475"/>
                  </a:lnTo>
                  <a:cubicBezTo>
                    <a:pt x="780822" y="759"/>
                    <a:pt x="782151" y="1139"/>
                    <a:pt x="783481" y="1709"/>
                  </a:cubicBezTo>
                  <a:lnTo>
                    <a:pt x="783481" y="1709"/>
                  </a:lnTo>
                  <a:lnTo>
                    <a:pt x="783481" y="1709"/>
                  </a:lnTo>
                  <a:lnTo>
                    <a:pt x="1153570" y="152646"/>
                  </a:lnTo>
                  <a:cubicBezTo>
                    <a:pt x="1153760" y="152741"/>
                    <a:pt x="1153950" y="152836"/>
                    <a:pt x="1154140" y="152931"/>
                  </a:cubicBezTo>
                  <a:cubicBezTo>
                    <a:pt x="1158699" y="154925"/>
                    <a:pt x="1162404" y="158437"/>
                    <a:pt x="1164684" y="162709"/>
                  </a:cubicBezTo>
                  <a:cubicBezTo>
                    <a:pt x="1166964" y="167076"/>
                    <a:pt x="1167819" y="172297"/>
                    <a:pt x="1166774" y="177518"/>
                  </a:cubicBezTo>
                  <a:lnTo>
                    <a:pt x="1123362" y="379432"/>
                  </a:lnTo>
                  <a:cubicBezTo>
                    <a:pt x="1123267" y="379717"/>
                    <a:pt x="1123267" y="380002"/>
                    <a:pt x="1123172" y="380287"/>
                  </a:cubicBezTo>
                  <a:cubicBezTo>
                    <a:pt x="1122032" y="384843"/>
                    <a:pt x="1119373" y="388925"/>
                    <a:pt x="1115763" y="391773"/>
                  </a:cubicBezTo>
                  <a:cubicBezTo>
                    <a:pt x="1112058" y="394811"/>
                    <a:pt x="1107309" y="396615"/>
                    <a:pt x="1102179" y="396710"/>
                  </a:cubicBezTo>
                  <a:lnTo>
                    <a:pt x="950192" y="398323"/>
                  </a:lnTo>
                  <a:lnTo>
                    <a:pt x="950192" y="922143"/>
                  </a:lnTo>
                  <a:cubicBezTo>
                    <a:pt x="950192" y="928124"/>
                    <a:pt x="947722" y="933630"/>
                    <a:pt x="943733" y="937617"/>
                  </a:cubicBezTo>
                  <a:lnTo>
                    <a:pt x="943733" y="937617"/>
                  </a:lnTo>
                  <a:cubicBezTo>
                    <a:pt x="939743" y="941604"/>
                    <a:pt x="934328" y="944072"/>
                    <a:pt x="928249" y="944072"/>
                  </a:cubicBezTo>
                  <a:lnTo>
                    <a:pt x="244687" y="944072"/>
                  </a:lnTo>
                  <a:cubicBezTo>
                    <a:pt x="238703" y="944072"/>
                    <a:pt x="233193" y="941604"/>
                    <a:pt x="229204" y="937617"/>
                  </a:cubicBezTo>
                  <a:lnTo>
                    <a:pt x="229204" y="937617"/>
                  </a:lnTo>
                  <a:cubicBezTo>
                    <a:pt x="225214" y="933630"/>
                    <a:pt x="222744" y="928219"/>
                    <a:pt x="222744" y="922143"/>
                  </a:cubicBezTo>
                  <a:lnTo>
                    <a:pt x="222744" y="401361"/>
                  </a:lnTo>
                  <a:lnTo>
                    <a:pt x="222744" y="4013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331977" y="3789649"/>
              <a:ext cx="762285" cy="1167355"/>
            </a:xfrm>
            <a:custGeom>
              <a:avLst/>
              <a:gdLst/>
              <a:ahLst/>
              <a:cxnLst/>
              <a:rect l="l" t="t" r="r" b="b"/>
              <a:pathLst>
                <a:path w="762285" h="1167355" extrusionOk="0">
                  <a:moveTo>
                    <a:pt x="141065" y="59845"/>
                  </a:moveTo>
                  <a:cubicBezTo>
                    <a:pt x="152019" y="107531"/>
                    <a:pt x="158401" y="151607"/>
                    <a:pt x="160496" y="192359"/>
                  </a:cubicBezTo>
                  <a:cubicBezTo>
                    <a:pt x="162687" y="235485"/>
                    <a:pt x="159925" y="274717"/>
                    <a:pt x="152400" y="310148"/>
                  </a:cubicBezTo>
                  <a:cubicBezTo>
                    <a:pt x="144494" y="347290"/>
                    <a:pt x="131445" y="380347"/>
                    <a:pt x="113348" y="409225"/>
                  </a:cubicBezTo>
                  <a:cubicBezTo>
                    <a:pt x="95822" y="437153"/>
                    <a:pt x="73724" y="461376"/>
                    <a:pt x="46958" y="481799"/>
                  </a:cubicBezTo>
                  <a:lnTo>
                    <a:pt x="46958" y="1062389"/>
                  </a:lnTo>
                  <a:cubicBezTo>
                    <a:pt x="101822" y="1081387"/>
                    <a:pt x="156686" y="1095731"/>
                    <a:pt x="211646" y="1105420"/>
                  </a:cubicBezTo>
                  <a:cubicBezTo>
                    <a:pt x="268129" y="1115300"/>
                    <a:pt x="324612" y="1120334"/>
                    <a:pt x="381095" y="1120334"/>
                  </a:cubicBezTo>
                  <a:cubicBezTo>
                    <a:pt x="437579" y="1120334"/>
                    <a:pt x="494062" y="1115395"/>
                    <a:pt x="550545" y="1105420"/>
                  </a:cubicBezTo>
                  <a:cubicBezTo>
                    <a:pt x="605504" y="1095731"/>
                    <a:pt x="660368" y="1081387"/>
                    <a:pt x="715232" y="1062389"/>
                  </a:cubicBezTo>
                  <a:lnTo>
                    <a:pt x="715232" y="480944"/>
                  </a:lnTo>
                  <a:cubicBezTo>
                    <a:pt x="686086" y="455676"/>
                    <a:pt x="662940" y="427273"/>
                    <a:pt x="645414" y="396116"/>
                  </a:cubicBezTo>
                  <a:cubicBezTo>
                    <a:pt x="627317" y="364009"/>
                    <a:pt x="615029" y="328957"/>
                    <a:pt x="607981" y="291245"/>
                  </a:cubicBezTo>
                  <a:cubicBezTo>
                    <a:pt x="601313" y="255528"/>
                    <a:pt x="599313" y="217436"/>
                    <a:pt x="601409" y="177350"/>
                  </a:cubicBezTo>
                  <a:cubicBezTo>
                    <a:pt x="603409" y="139733"/>
                    <a:pt x="609124" y="100311"/>
                    <a:pt x="618077" y="59275"/>
                  </a:cubicBezTo>
                  <a:cubicBezTo>
                    <a:pt x="605504" y="57565"/>
                    <a:pt x="595408" y="56140"/>
                    <a:pt x="585311" y="54620"/>
                  </a:cubicBezTo>
                  <a:lnTo>
                    <a:pt x="585121" y="54620"/>
                  </a:lnTo>
                  <a:lnTo>
                    <a:pt x="584740" y="54525"/>
                  </a:lnTo>
                  <a:cubicBezTo>
                    <a:pt x="573310" y="52910"/>
                    <a:pt x="561975" y="51296"/>
                    <a:pt x="551879" y="49871"/>
                  </a:cubicBezTo>
                  <a:cubicBezTo>
                    <a:pt x="547307" y="99077"/>
                    <a:pt x="536258" y="140303"/>
                    <a:pt x="520827" y="173550"/>
                  </a:cubicBezTo>
                  <a:cubicBezTo>
                    <a:pt x="502730" y="212687"/>
                    <a:pt x="478536" y="240994"/>
                    <a:pt x="451771" y="258378"/>
                  </a:cubicBezTo>
                  <a:cubicBezTo>
                    <a:pt x="440341" y="265882"/>
                    <a:pt x="428339" y="271392"/>
                    <a:pt x="416052" y="275096"/>
                  </a:cubicBezTo>
                  <a:cubicBezTo>
                    <a:pt x="403574" y="278801"/>
                    <a:pt x="390906" y="280511"/>
                    <a:pt x="378143" y="280226"/>
                  </a:cubicBezTo>
                  <a:cubicBezTo>
                    <a:pt x="365379" y="279941"/>
                    <a:pt x="352806" y="277756"/>
                    <a:pt x="340614" y="273577"/>
                  </a:cubicBezTo>
                  <a:cubicBezTo>
                    <a:pt x="328613" y="269492"/>
                    <a:pt x="316897" y="263412"/>
                    <a:pt x="305657" y="255528"/>
                  </a:cubicBezTo>
                  <a:cubicBezTo>
                    <a:pt x="279940" y="237290"/>
                    <a:pt x="257270" y="208887"/>
                    <a:pt x="240983" y="170510"/>
                  </a:cubicBezTo>
                  <a:cubicBezTo>
                    <a:pt x="227171" y="137928"/>
                    <a:pt x="217932" y="98127"/>
                    <a:pt x="215360" y="51296"/>
                  </a:cubicBezTo>
                  <a:lnTo>
                    <a:pt x="141065" y="59845"/>
                  </a:lnTo>
                  <a:lnTo>
                    <a:pt x="141065" y="59845"/>
                  </a:lnTo>
                  <a:close/>
                  <a:moveTo>
                    <a:pt x="246602" y="3420"/>
                  </a:moveTo>
                  <a:cubicBezTo>
                    <a:pt x="247745" y="3800"/>
                    <a:pt x="248698" y="4275"/>
                    <a:pt x="249555" y="4750"/>
                  </a:cubicBezTo>
                  <a:cubicBezTo>
                    <a:pt x="249746" y="4845"/>
                    <a:pt x="249841" y="4940"/>
                    <a:pt x="250031" y="5035"/>
                  </a:cubicBezTo>
                  <a:cubicBezTo>
                    <a:pt x="250984" y="5510"/>
                    <a:pt x="251841" y="6174"/>
                    <a:pt x="252794" y="6839"/>
                  </a:cubicBezTo>
                  <a:cubicBezTo>
                    <a:pt x="278321" y="26503"/>
                    <a:pt x="302609" y="40087"/>
                    <a:pt x="325850" y="48446"/>
                  </a:cubicBezTo>
                  <a:cubicBezTo>
                    <a:pt x="348806" y="56710"/>
                    <a:pt x="370808" y="59845"/>
                    <a:pt x="392049" y="58705"/>
                  </a:cubicBezTo>
                  <a:cubicBezTo>
                    <a:pt x="413290" y="57565"/>
                    <a:pt x="434054" y="51961"/>
                    <a:pt x="454438" y="42841"/>
                  </a:cubicBezTo>
                  <a:cubicBezTo>
                    <a:pt x="475012" y="33627"/>
                    <a:pt x="495300" y="20708"/>
                    <a:pt x="515398" y="5035"/>
                  </a:cubicBezTo>
                  <a:cubicBezTo>
                    <a:pt x="517589" y="3325"/>
                    <a:pt x="519970" y="2090"/>
                    <a:pt x="522446" y="1235"/>
                  </a:cubicBezTo>
                  <a:cubicBezTo>
                    <a:pt x="524923" y="380"/>
                    <a:pt x="527590" y="0"/>
                    <a:pt x="530162" y="0"/>
                  </a:cubicBezTo>
                  <a:lnTo>
                    <a:pt x="530162" y="0"/>
                  </a:lnTo>
                  <a:lnTo>
                    <a:pt x="530162" y="0"/>
                  </a:lnTo>
                  <a:cubicBezTo>
                    <a:pt x="530447" y="0"/>
                    <a:pt x="530638" y="0"/>
                    <a:pt x="530924" y="0"/>
                  </a:cubicBezTo>
                  <a:cubicBezTo>
                    <a:pt x="531305" y="0"/>
                    <a:pt x="531590" y="0"/>
                    <a:pt x="531781" y="0"/>
                  </a:cubicBezTo>
                  <a:cubicBezTo>
                    <a:pt x="532162" y="0"/>
                    <a:pt x="532638" y="95"/>
                    <a:pt x="533210" y="190"/>
                  </a:cubicBezTo>
                  <a:cubicBezTo>
                    <a:pt x="556546" y="3325"/>
                    <a:pt x="573977" y="5795"/>
                    <a:pt x="591407" y="8264"/>
                  </a:cubicBezTo>
                  <a:lnTo>
                    <a:pt x="591598" y="8264"/>
                  </a:lnTo>
                  <a:lnTo>
                    <a:pt x="591598" y="8264"/>
                  </a:lnTo>
                  <a:cubicBezTo>
                    <a:pt x="602837" y="9879"/>
                    <a:pt x="613982" y="11399"/>
                    <a:pt x="621506" y="12539"/>
                  </a:cubicBezTo>
                  <a:cubicBezTo>
                    <a:pt x="631698" y="13964"/>
                    <a:pt x="641318" y="15294"/>
                    <a:pt x="649796" y="16434"/>
                  </a:cubicBezTo>
                  <a:cubicBezTo>
                    <a:pt x="649891" y="16434"/>
                    <a:pt x="650081" y="16434"/>
                    <a:pt x="650177" y="16529"/>
                  </a:cubicBezTo>
                  <a:cubicBezTo>
                    <a:pt x="650462" y="16529"/>
                    <a:pt x="650748" y="16624"/>
                    <a:pt x="650938" y="16624"/>
                  </a:cubicBezTo>
                  <a:cubicBezTo>
                    <a:pt x="651224" y="16719"/>
                    <a:pt x="651701" y="16814"/>
                    <a:pt x="652177" y="16909"/>
                  </a:cubicBezTo>
                  <a:cubicBezTo>
                    <a:pt x="658463" y="18428"/>
                    <a:pt x="663512" y="22323"/>
                    <a:pt x="666655" y="27453"/>
                  </a:cubicBezTo>
                  <a:cubicBezTo>
                    <a:pt x="669798" y="32582"/>
                    <a:pt x="670941" y="38852"/>
                    <a:pt x="669417" y="45121"/>
                  </a:cubicBezTo>
                  <a:cubicBezTo>
                    <a:pt x="658559" y="89292"/>
                    <a:pt x="651510" y="131469"/>
                    <a:pt x="648748" y="171270"/>
                  </a:cubicBezTo>
                  <a:cubicBezTo>
                    <a:pt x="645986" y="210882"/>
                    <a:pt x="647605" y="248119"/>
                    <a:pt x="654082" y="282601"/>
                  </a:cubicBezTo>
                  <a:cubicBezTo>
                    <a:pt x="660368" y="316133"/>
                    <a:pt x="671322" y="347100"/>
                    <a:pt x="687610" y="375313"/>
                  </a:cubicBezTo>
                  <a:cubicBezTo>
                    <a:pt x="703802" y="403430"/>
                    <a:pt x="725234" y="428793"/>
                    <a:pt x="752570" y="451211"/>
                  </a:cubicBezTo>
                  <a:cubicBezTo>
                    <a:pt x="755523" y="453301"/>
                    <a:pt x="758000" y="456151"/>
                    <a:pt x="759619" y="459381"/>
                  </a:cubicBezTo>
                  <a:cubicBezTo>
                    <a:pt x="761333" y="462610"/>
                    <a:pt x="762286" y="466315"/>
                    <a:pt x="762286" y="470210"/>
                  </a:cubicBezTo>
                  <a:lnTo>
                    <a:pt x="762286" y="1079013"/>
                  </a:lnTo>
                  <a:cubicBezTo>
                    <a:pt x="762286" y="1079393"/>
                    <a:pt x="762286" y="1079868"/>
                    <a:pt x="762190" y="1080248"/>
                  </a:cubicBezTo>
                  <a:cubicBezTo>
                    <a:pt x="762000" y="1084712"/>
                    <a:pt x="760476" y="1088892"/>
                    <a:pt x="758000" y="1092502"/>
                  </a:cubicBezTo>
                  <a:cubicBezTo>
                    <a:pt x="755333" y="1096301"/>
                    <a:pt x="751523" y="1099341"/>
                    <a:pt x="746760" y="1101051"/>
                  </a:cubicBezTo>
                  <a:cubicBezTo>
                    <a:pt x="685895" y="1123089"/>
                    <a:pt x="624935" y="1139713"/>
                    <a:pt x="563975" y="1150732"/>
                  </a:cubicBezTo>
                  <a:cubicBezTo>
                    <a:pt x="502920" y="1161846"/>
                    <a:pt x="441960" y="1167355"/>
                    <a:pt x="381095" y="1167355"/>
                  </a:cubicBezTo>
                  <a:cubicBezTo>
                    <a:pt x="320421" y="1167355"/>
                    <a:pt x="259747" y="1161846"/>
                    <a:pt x="198882" y="1150827"/>
                  </a:cubicBezTo>
                  <a:cubicBezTo>
                    <a:pt x="138113" y="1139807"/>
                    <a:pt x="77438" y="1123374"/>
                    <a:pt x="16764" y="1101526"/>
                  </a:cubicBezTo>
                  <a:cubicBezTo>
                    <a:pt x="11906" y="1100101"/>
                    <a:pt x="7715" y="1097156"/>
                    <a:pt x="4763" y="1093261"/>
                  </a:cubicBezTo>
                  <a:cubicBezTo>
                    <a:pt x="1810" y="1089177"/>
                    <a:pt x="0" y="1084237"/>
                    <a:pt x="0" y="1079013"/>
                  </a:cubicBezTo>
                  <a:lnTo>
                    <a:pt x="0" y="470115"/>
                  </a:lnTo>
                  <a:cubicBezTo>
                    <a:pt x="0" y="469735"/>
                    <a:pt x="0" y="469355"/>
                    <a:pt x="95" y="468975"/>
                  </a:cubicBezTo>
                  <a:cubicBezTo>
                    <a:pt x="286" y="465555"/>
                    <a:pt x="1143" y="462325"/>
                    <a:pt x="2667" y="459286"/>
                  </a:cubicBezTo>
                  <a:cubicBezTo>
                    <a:pt x="2762" y="459096"/>
                    <a:pt x="2858" y="459001"/>
                    <a:pt x="2953" y="458811"/>
                  </a:cubicBezTo>
                  <a:cubicBezTo>
                    <a:pt x="4667" y="455771"/>
                    <a:pt x="6953" y="453111"/>
                    <a:pt x="10001" y="450926"/>
                  </a:cubicBezTo>
                  <a:cubicBezTo>
                    <a:pt x="35052" y="433353"/>
                    <a:pt x="55721" y="412075"/>
                    <a:pt x="71819" y="387187"/>
                  </a:cubicBezTo>
                  <a:cubicBezTo>
                    <a:pt x="88011" y="362204"/>
                    <a:pt x="99536" y="333326"/>
                    <a:pt x="106490" y="300649"/>
                  </a:cubicBezTo>
                  <a:cubicBezTo>
                    <a:pt x="113633" y="266832"/>
                    <a:pt x="115919" y="228740"/>
                    <a:pt x="113157" y="186279"/>
                  </a:cubicBezTo>
                  <a:cubicBezTo>
                    <a:pt x="110395" y="143723"/>
                    <a:pt x="102394" y="96797"/>
                    <a:pt x="89249" y="45311"/>
                  </a:cubicBezTo>
                  <a:cubicBezTo>
                    <a:pt x="89154" y="45121"/>
                    <a:pt x="89154" y="44836"/>
                    <a:pt x="89059" y="44646"/>
                  </a:cubicBezTo>
                  <a:cubicBezTo>
                    <a:pt x="89059" y="44361"/>
                    <a:pt x="88964" y="44076"/>
                    <a:pt x="88964" y="43791"/>
                  </a:cubicBezTo>
                  <a:cubicBezTo>
                    <a:pt x="88868" y="43221"/>
                    <a:pt x="88773" y="42746"/>
                    <a:pt x="88678" y="42271"/>
                  </a:cubicBezTo>
                  <a:lnTo>
                    <a:pt x="88678" y="42271"/>
                  </a:lnTo>
                  <a:cubicBezTo>
                    <a:pt x="87916" y="35812"/>
                    <a:pt x="89916" y="29732"/>
                    <a:pt x="93631" y="25078"/>
                  </a:cubicBezTo>
                  <a:cubicBezTo>
                    <a:pt x="97346" y="20423"/>
                    <a:pt x="102870" y="17099"/>
                    <a:pt x="109347" y="16339"/>
                  </a:cubicBezTo>
                  <a:lnTo>
                    <a:pt x="235363" y="1900"/>
                  </a:lnTo>
                  <a:cubicBezTo>
                    <a:pt x="235649" y="1900"/>
                    <a:pt x="236030" y="1805"/>
                    <a:pt x="236315" y="1900"/>
                  </a:cubicBezTo>
                  <a:lnTo>
                    <a:pt x="236696" y="1900"/>
                  </a:lnTo>
                  <a:cubicBezTo>
                    <a:pt x="237363" y="1900"/>
                    <a:pt x="237744" y="1805"/>
                    <a:pt x="238030" y="1805"/>
                  </a:cubicBezTo>
                  <a:cubicBezTo>
                    <a:pt x="239363" y="1805"/>
                    <a:pt x="240792" y="1900"/>
                    <a:pt x="242221" y="2185"/>
                  </a:cubicBezTo>
                  <a:cubicBezTo>
                    <a:pt x="243650" y="2470"/>
                    <a:pt x="245078" y="2850"/>
                    <a:pt x="246317" y="3325"/>
                  </a:cubicBezTo>
                  <a:lnTo>
                    <a:pt x="246602" y="3420"/>
                  </a:lnTo>
                  <a:lnTo>
                    <a:pt x="246602" y="3420"/>
                  </a:lnTo>
                  <a:close/>
                  <a:moveTo>
                    <a:pt x="2953" y="458811"/>
                  </a:moveTo>
                  <a:cubicBezTo>
                    <a:pt x="4953" y="455676"/>
                    <a:pt x="9049" y="454441"/>
                    <a:pt x="12383" y="456246"/>
                  </a:cubicBezTo>
                  <a:lnTo>
                    <a:pt x="2953" y="458811"/>
                  </a:lnTo>
                  <a:lnTo>
                    <a:pt x="2953" y="458811"/>
                  </a:lnTo>
                  <a:close/>
                  <a:moveTo>
                    <a:pt x="502063" y="70864"/>
                  </a:moveTo>
                  <a:cubicBezTo>
                    <a:pt x="487204" y="79603"/>
                    <a:pt x="472059" y="86823"/>
                    <a:pt x="456629" y="92522"/>
                  </a:cubicBezTo>
                  <a:cubicBezTo>
                    <a:pt x="436531" y="99836"/>
                    <a:pt x="415862" y="104301"/>
                    <a:pt x="394621" y="105536"/>
                  </a:cubicBezTo>
                  <a:cubicBezTo>
                    <a:pt x="371856" y="106771"/>
                    <a:pt x="348615" y="104301"/>
                    <a:pt x="324707" y="97367"/>
                  </a:cubicBezTo>
                  <a:cubicBezTo>
                    <a:pt x="304895" y="91667"/>
                    <a:pt x="284607" y="82928"/>
                    <a:pt x="263938" y="70864"/>
                  </a:cubicBezTo>
                  <a:cubicBezTo>
                    <a:pt x="267557" y="103921"/>
                    <a:pt x="274987" y="132039"/>
                    <a:pt x="285179" y="155217"/>
                  </a:cubicBezTo>
                  <a:cubicBezTo>
                    <a:pt x="297656" y="183619"/>
                    <a:pt x="314325" y="204423"/>
                    <a:pt x="332804" y="217531"/>
                  </a:cubicBezTo>
                  <a:cubicBezTo>
                    <a:pt x="340138" y="222756"/>
                    <a:pt x="347758" y="226651"/>
                    <a:pt x="355473" y="229310"/>
                  </a:cubicBezTo>
                  <a:cubicBezTo>
                    <a:pt x="363284" y="231970"/>
                    <a:pt x="371094" y="233490"/>
                    <a:pt x="379000" y="233585"/>
                  </a:cubicBezTo>
                  <a:cubicBezTo>
                    <a:pt x="386906" y="233775"/>
                    <a:pt x="394907" y="232635"/>
                    <a:pt x="402812" y="230260"/>
                  </a:cubicBezTo>
                  <a:cubicBezTo>
                    <a:pt x="410623" y="227886"/>
                    <a:pt x="418338" y="224276"/>
                    <a:pt x="425958" y="219241"/>
                  </a:cubicBezTo>
                  <a:cubicBezTo>
                    <a:pt x="445199" y="206702"/>
                    <a:pt x="462915" y="186089"/>
                    <a:pt x="476822" y="157212"/>
                  </a:cubicBezTo>
                  <a:cubicBezTo>
                    <a:pt x="488061" y="133939"/>
                    <a:pt x="496824" y="105156"/>
                    <a:pt x="502063" y="70864"/>
                  </a:cubicBezTo>
                  <a:lnTo>
                    <a:pt x="502063" y="7086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828660" y="3841667"/>
              <a:ext cx="1314649" cy="1063321"/>
            </a:xfrm>
            <a:custGeom>
              <a:avLst/>
              <a:gdLst/>
              <a:ahLst/>
              <a:cxnLst/>
              <a:rect l="l" t="t" r="r" b="b"/>
              <a:pathLst>
                <a:path w="1455858" h="1177534" extrusionOk="0">
                  <a:moveTo>
                    <a:pt x="928416" y="54585"/>
                  </a:moveTo>
                  <a:lnTo>
                    <a:pt x="527352" y="54585"/>
                  </a:lnTo>
                  <a:cubicBezTo>
                    <a:pt x="529366" y="76726"/>
                    <a:pt x="534935" y="97802"/>
                    <a:pt x="543584" y="117339"/>
                  </a:cubicBezTo>
                  <a:cubicBezTo>
                    <a:pt x="553655" y="140310"/>
                    <a:pt x="567992" y="161030"/>
                    <a:pt x="585527" y="178554"/>
                  </a:cubicBezTo>
                  <a:cubicBezTo>
                    <a:pt x="604129" y="197144"/>
                    <a:pt x="626285" y="212063"/>
                    <a:pt x="650811" y="222246"/>
                  </a:cubicBezTo>
                  <a:cubicBezTo>
                    <a:pt x="674508" y="232073"/>
                    <a:pt x="700455" y="237401"/>
                    <a:pt x="727825" y="237401"/>
                  </a:cubicBezTo>
                  <a:cubicBezTo>
                    <a:pt x="755194" y="237401"/>
                    <a:pt x="781142" y="231955"/>
                    <a:pt x="804838" y="222246"/>
                  </a:cubicBezTo>
                  <a:cubicBezTo>
                    <a:pt x="829364" y="212063"/>
                    <a:pt x="851521" y="197144"/>
                    <a:pt x="870122" y="178554"/>
                  </a:cubicBezTo>
                  <a:cubicBezTo>
                    <a:pt x="887658" y="161030"/>
                    <a:pt x="901994" y="140310"/>
                    <a:pt x="912065" y="117339"/>
                  </a:cubicBezTo>
                  <a:cubicBezTo>
                    <a:pt x="920833" y="97802"/>
                    <a:pt x="926520" y="76726"/>
                    <a:pt x="928416" y="54585"/>
                  </a:cubicBezTo>
                  <a:lnTo>
                    <a:pt x="928416" y="54585"/>
                  </a:lnTo>
                  <a:close/>
                  <a:moveTo>
                    <a:pt x="109937" y="438808"/>
                  </a:moveTo>
                  <a:lnTo>
                    <a:pt x="306263" y="447333"/>
                  </a:lnTo>
                  <a:lnTo>
                    <a:pt x="306500" y="447333"/>
                  </a:lnTo>
                  <a:cubicBezTo>
                    <a:pt x="313728" y="447688"/>
                    <a:pt x="320126" y="450885"/>
                    <a:pt x="324747" y="455621"/>
                  </a:cubicBezTo>
                  <a:cubicBezTo>
                    <a:pt x="329130" y="460120"/>
                    <a:pt x="331856" y="466278"/>
                    <a:pt x="332329" y="472908"/>
                  </a:cubicBezTo>
                  <a:cubicBezTo>
                    <a:pt x="332448" y="473382"/>
                    <a:pt x="332448" y="473974"/>
                    <a:pt x="332448" y="474447"/>
                  </a:cubicBezTo>
                  <a:lnTo>
                    <a:pt x="332448" y="1122713"/>
                  </a:lnTo>
                  <a:lnTo>
                    <a:pt x="1130429" y="1122713"/>
                  </a:lnTo>
                  <a:lnTo>
                    <a:pt x="1130429" y="469830"/>
                  </a:lnTo>
                  <a:cubicBezTo>
                    <a:pt x="1130429" y="462370"/>
                    <a:pt x="1133509" y="455503"/>
                    <a:pt x="1138486" y="450530"/>
                  </a:cubicBezTo>
                  <a:lnTo>
                    <a:pt x="1138486" y="450530"/>
                  </a:lnTo>
                  <a:lnTo>
                    <a:pt x="1138486" y="450530"/>
                  </a:lnTo>
                  <a:lnTo>
                    <a:pt x="1138486" y="450530"/>
                  </a:lnTo>
                  <a:cubicBezTo>
                    <a:pt x="1143462" y="445557"/>
                    <a:pt x="1150216" y="442597"/>
                    <a:pt x="1157680" y="442597"/>
                  </a:cubicBezTo>
                  <a:cubicBezTo>
                    <a:pt x="1157798" y="442597"/>
                    <a:pt x="1157917" y="442597"/>
                    <a:pt x="1158746" y="442597"/>
                  </a:cubicBezTo>
                  <a:lnTo>
                    <a:pt x="1158865" y="442597"/>
                  </a:lnTo>
                  <a:lnTo>
                    <a:pt x="1159694" y="442597"/>
                  </a:lnTo>
                  <a:lnTo>
                    <a:pt x="1352347" y="440465"/>
                  </a:lnTo>
                  <a:lnTo>
                    <a:pt x="1397133" y="232192"/>
                  </a:lnTo>
                  <a:lnTo>
                    <a:pt x="982444" y="62991"/>
                  </a:lnTo>
                  <a:cubicBezTo>
                    <a:pt x="979600" y="90343"/>
                    <a:pt x="972373" y="116510"/>
                    <a:pt x="961591" y="140665"/>
                  </a:cubicBezTo>
                  <a:cubicBezTo>
                    <a:pt x="948676" y="169437"/>
                    <a:pt x="930786" y="195368"/>
                    <a:pt x="908866" y="217154"/>
                  </a:cubicBezTo>
                  <a:cubicBezTo>
                    <a:pt x="885288" y="240717"/>
                    <a:pt x="857089" y="259661"/>
                    <a:pt x="825691" y="272686"/>
                  </a:cubicBezTo>
                  <a:cubicBezTo>
                    <a:pt x="795478" y="285237"/>
                    <a:pt x="762422" y="292104"/>
                    <a:pt x="727825" y="292104"/>
                  </a:cubicBezTo>
                  <a:cubicBezTo>
                    <a:pt x="693228" y="292104"/>
                    <a:pt x="660171" y="285237"/>
                    <a:pt x="629958" y="272686"/>
                  </a:cubicBezTo>
                  <a:cubicBezTo>
                    <a:pt x="598560" y="259661"/>
                    <a:pt x="570361" y="240717"/>
                    <a:pt x="546783" y="217154"/>
                  </a:cubicBezTo>
                  <a:cubicBezTo>
                    <a:pt x="525219" y="195604"/>
                    <a:pt x="507447" y="170147"/>
                    <a:pt x="494651" y="141967"/>
                  </a:cubicBezTo>
                  <a:cubicBezTo>
                    <a:pt x="483869" y="118286"/>
                    <a:pt x="476641" y="92711"/>
                    <a:pt x="473561" y="65833"/>
                  </a:cubicBezTo>
                  <a:lnTo>
                    <a:pt x="59345" y="236454"/>
                  </a:lnTo>
                  <a:lnTo>
                    <a:pt x="109937" y="438808"/>
                  </a:lnTo>
                  <a:lnTo>
                    <a:pt x="109937" y="438808"/>
                  </a:lnTo>
                  <a:close/>
                  <a:moveTo>
                    <a:pt x="277827" y="500615"/>
                  </a:moveTo>
                  <a:lnTo>
                    <a:pt x="88492" y="492327"/>
                  </a:lnTo>
                  <a:cubicBezTo>
                    <a:pt x="82331" y="492327"/>
                    <a:pt x="76525" y="490314"/>
                    <a:pt x="71905" y="486762"/>
                  </a:cubicBezTo>
                  <a:cubicBezTo>
                    <a:pt x="71668" y="486525"/>
                    <a:pt x="71431" y="486406"/>
                    <a:pt x="71194" y="486170"/>
                  </a:cubicBezTo>
                  <a:cubicBezTo>
                    <a:pt x="66810" y="482617"/>
                    <a:pt x="63492" y="477644"/>
                    <a:pt x="61952" y="471724"/>
                  </a:cubicBezTo>
                  <a:lnTo>
                    <a:pt x="815" y="226863"/>
                  </a:lnTo>
                  <a:cubicBezTo>
                    <a:pt x="696" y="226508"/>
                    <a:pt x="696" y="226271"/>
                    <a:pt x="578" y="225916"/>
                  </a:cubicBezTo>
                  <a:cubicBezTo>
                    <a:pt x="-725" y="219759"/>
                    <a:pt x="223" y="213365"/>
                    <a:pt x="2948" y="208037"/>
                  </a:cubicBezTo>
                  <a:cubicBezTo>
                    <a:pt x="5791" y="202354"/>
                    <a:pt x="10649" y="197736"/>
                    <a:pt x="16929" y="195131"/>
                  </a:cubicBezTo>
                  <a:lnTo>
                    <a:pt x="483750" y="2842"/>
                  </a:lnTo>
                  <a:cubicBezTo>
                    <a:pt x="485528" y="1894"/>
                    <a:pt x="487423" y="1302"/>
                    <a:pt x="489556" y="710"/>
                  </a:cubicBezTo>
                  <a:lnTo>
                    <a:pt x="489556" y="710"/>
                  </a:lnTo>
                  <a:cubicBezTo>
                    <a:pt x="491689" y="237"/>
                    <a:pt x="493821" y="0"/>
                    <a:pt x="495954" y="0"/>
                  </a:cubicBezTo>
                  <a:lnTo>
                    <a:pt x="499509" y="0"/>
                  </a:lnTo>
                  <a:lnTo>
                    <a:pt x="956378" y="0"/>
                  </a:lnTo>
                  <a:lnTo>
                    <a:pt x="967041" y="0"/>
                  </a:lnTo>
                  <a:cubicBezTo>
                    <a:pt x="967397" y="0"/>
                    <a:pt x="967871" y="0"/>
                    <a:pt x="968226" y="118"/>
                  </a:cubicBezTo>
                  <a:cubicBezTo>
                    <a:pt x="969648" y="118"/>
                    <a:pt x="970951" y="355"/>
                    <a:pt x="972254" y="592"/>
                  </a:cubicBezTo>
                  <a:lnTo>
                    <a:pt x="972254" y="592"/>
                  </a:lnTo>
                  <a:lnTo>
                    <a:pt x="972254" y="592"/>
                  </a:lnTo>
                  <a:cubicBezTo>
                    <a:pt x="973913" y="947"/>
                    <a:pt x="975572" y="1421"/>
                    <a:pt x="977231" y="2131"/>
                  </a:cubicBezTo>
                  <a:lnTo>
                    <a:pt x="977231" y="2131"/>
                  </a:lnTo>
                  <a:lnTo>
                    <a:pt x="977231" y="2131"/>
                  </a:lnTo>
                  <a:lnTo>
                    <a:pt x="1438839" y="190395"/>
                  </a:lnTo>
                  <a:cubicBezTo>
                    <a:pt x="1439076" y="190513"/>
                    <a:pt x="1439313" y="190631"/>
                    <a:pt x="1439550" y="190750"/>
                  </a:cubicBezTo>
                  <a:cubicBezTo>
                    <a:pt x="1445237" y="193236"/>
                    <a:pt x="1449858" y="197617"/>
                    <a:pt x="1452702" y="202946"/>
                  </a:cubicBezTo>
                  <a:cubicBezTo>
                    <a:pt x="1455545" y="208392"/>
                    <a:pt x="1456612" y="214904"/>
                    <a:pt x="1455308" y="221417"/>
                  </a:cubicBezTo>
                  <a:lnTo>
                    <a:pt x="1401162" y="473263"/>
                  </a:lnTo>
                  <a:cubicBezTo>
                    <a:pt x="1401043" y="473619"/>
                    <a:pt x="1401043" y="473974"/>
                    <a:pt x="1400925" y="474329"/>
                  </a:cubicBezTo>
                  <a:cubicBezTo>
                    <a:pt x="1399503" y="480012"/>
                    <a:pt x="1396186" y="485104"/>
                    <a:pt x="1391683" y="488656"/>
                  </a:cubicBezTo>
                  <a:cubicBezTo>
                    <a:pt x="1387062" y="492445"/>
                    <a:pt x="1381138" y="494695"/>
                    <a:pt x="1374740" y="494813"/>
                  </a:cubicBezTo>
                  <a:lnTo>
                    <a:pt x="1185168" y="496826"/>
                  </a:lnTo>
                  <a:lnTo>
                    <a:pt x="1185168" y="1150183"/>
                  </a:lnTo>
                  <a:cubicBezTo>
                    <a:pt x="1185168" y="1157642"/>
                    <a:pt x="1182087" y="1164510"/>
                    <a:pt x="1177111" y="1169483"/>
                  </a:cubicBezTo>
                  <a:lnTo>
                    <a:pt x="1177111" y="1169483"/>
                  </a:lnTo>
                  <a:cubicBezTo>
                    <a:pt x="1172135" y="1174456"/>
                    <a:pt x="1165381" y="1177534"/>
                    <a:pt x="1157798" y="1177534"/>
                  </a:cubicBezTo>
                  <a:lnTo>
                    <a:pt x="305197" y="1177534"/>
                  </a:lnTo>
                  <a:cubicBezTo>
                    <a:pt x="297733" y="1177534"/>
                    <a:pt x="290861" y="1174456"/>
                    <a:pt x="285884" y="1169483"/>
                  </a:cubicBezTo>
                  <a:lnTo>
                    <a:pt x="285884" y="1169483"/>
                  </a:lnTo>
                  <a:cubicBezTo>
                    <a:pt x="280908" y="1164510"/>
                    <a:pt x="277827" y="1157761"/>
                    <a:pt x="277827" y="1150183"/>
                  </a:cubicBezTo>
                  <a:lnTo>
                    <a:pt x="277827" y="500615"/>
                  </a:lnTo>
                  <a:lnTo>
                    <a:pt x="277827" y="5006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XL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HU"/>
              <a:t>Feladatok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1" i="0">
                <a:latin typeface="Calibri"/>
                <a:ea typeface="Calibri"/>
                <a:cs typeface="Calibri"/>
                <a:sym typeface="Calibri"/>
              </a:rPr>
              <a:t>Jelenítse meg az összes terméket.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0" i="0">
                <a:latin typeface="Calibri"/>
                <a:ea typeface="Calibri"/>
                <a:cs typeface="Calibri"/>
                <a:sym typeface="Calibri"/>
              </a:rPr>
              <a:t>Jelenítse meg, hogy milyen méretű termékek vannak az adatbázisban felvéve.</a:t>
            </a:r>
            <a:br>
              <a:rPr lang="en-HU" sz="2000" b="0" i="0">
                <a:latin typeface="Calibri"/>
                <a:ea typeface="Calibri"/>
                <a:cs typeface="Calibri"/>
                <a:sym typeface="Calibri"/>
              </a:rPr>
            </a:br>
            <a:r>
              <a:rPr lang="en-HU" sz="2000" b="0" i="0">
                <a:latin typeface="Calibri"/>
                <a:ea typeface="Calibri"/>
                <a:cs typeface="Calibri"/>
                <a:sym typeface="Calibri"/>
              </a:rPr>
              <a:t>Ismétlődések ne legyenek!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0" i="0">
                <a:latin typeface="Calibri"/>
                <a:ea typeface="Calibri"/>
                <a:cs typeface="Calibri"/>
                <a:sym typeface="Calibri"/>
              </a:rPr>
              <a:t>Jelenítse meg a kék termékeket.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0" i="0">
                <a:latin typeface="Calibri"/>
                <a:ea typeface="Calibri"/>
                <a:cs typeface="Calibri"/>
                <a:sym typeface="Calibri"/>
              </a:rPr>
              <a:t>Jelenítse meg a piros színű pólók minden adatát.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0" i="0">
                <a:latin typeface="Calibri"/>
                <a:ea typeface="Calibri"/>
                <a:cs typeface="Calibri"/>
                <a:sym typeface="Calibri"/>
              </a:rPr>
              <a:t>Jelenítse meg az S, M és XL méretű termékeket.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0" i="0">
                <a:latin typeface="Calibri"/>
                <a:ea typeface="Calibri"/>
                <a:cs typeface="Calibri"/>
                <a:sym typeface="Calibri"/>
              </a:rPr>
              <a:t>Jelenítse meg az XXL vagy S méretű termékek közül a kék színűeket.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1" i="0">
                <a:latin typeface="Calibri"/>
                <a:ea typeface="Calibri"/>
                <a:cs typeface="Calibri"/>
                <a:sym typeface="Calibri"/>
              </a:rPr>
              <a:t>Hány piros színű termék létezik?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0" i="0">
                <a:latin typeface="Calibri"/>
                <a:ea typeface="Calibri"/>
                <a:cs typeface="Calibri"/>
                <a:sym typeface="Calibri"/>
              </a:rPr>
              <a:t>Hány piros színű póló létezik?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0" i="0">
                <a:latin typeface="Calibri"/>
                <a:ea typeface="Calibri"/>
                <a:cs typeface="Calibri"/>
                <a:sym typeface="Calibri"/>
              </a:rPr>
              <a:t>Hány kék színű, XXL méretű termék létezik.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1" i="0">
                <a:latin typeface="Calibri"/>
                <a:ea typeface="Calibri"/>
                <a:cs typeface="Calibri"/>
                <a:sym typeface="Calibri"/>
              </a:rPr>
              <a:t>Hány darab termék van az adott típusokból?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0" i="0">
                <a:latin typeface="Calibri"/>
                <a:ea typeface="Calibri"/>
                <a:cs typeface="Calibri"/>
                <a:sym typeface="Calibri"/>
              </a:rPr>
              <a:t>Színenként hány termék található az adatbázisban?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0" i="0">
                <a:latin typeface="Calibri"/>
                <a:ea typeface="Calibri"/>
                <a:cs typeface="Calibri"/>
                <a:sym typeface="Calibri"/>
              </a:rPr>
              <a:t>Színenként hány póló van az adatbázisban van?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0" i="0">
                <a:latin typeface="Calibri"/>
                <a:ea typeface="Calibri"/>
                <a:cs typeface="Calibri"/>
                <a:sym typeface="Calibri"/>
              </a:rPr>
              <a:t>Méretenként hány trikó található az adatbázisban?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HU" sz="2000" b="1" i="0">
                <a:latin typeface="Calibri"/>
                <a:ea typeface="Calibri"/>
                <a:cs typeface="Calibri"/>
                <a:sym typeface="Calibri"/>
              </a:rPr>
              <a:t>Határozza meg színenként, és méretenként hány termék található meg a boltban?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HU" sz="3200">
                <a:latin typeface="Calibri"/>
                <a:ea typeface="Calibri"/>
                <a:cs typeface="Calibri"/>
                <a:sym typeface="Calibri"/>
              </a:rPr>
              <a:t>1. Jelenítse meg az összes terméket.</a:t>
            </a:r>
            <a:endParaRPr sz="3200"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HU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HU">
                <a:latin typeface="Courier New"/>
                <a:ea typeface="Courier New"/>
                <a:cs typeface="Courier New"/>
                <a:sym typeface="Courier New"/>
              </a:rPr>
              <a:t>FROM polok;</a:t>
            </a:r>
            <a:endParaRPr/>
          </a:p>
        </p:txBody>
      </p:sp>
      <p:grpSp>
        <p:nvGrpSpPr>
          <p:cNvPr id="118" name="Google Shape;118;p4"/>
          <p:cNvGrpSpPr/>
          <p:nvPr/>
        </p:nvGrpSpPr>
        <p:grpSpPr>
          <a:xfrm>
            <a:off x="6647112" y="1901582"/>
            <a:ext cx="4584199" cy="4275381"/>
            <a:chOff x="559111" y="681623"/>
            <a:chExt cx="4584199" cy="4275381"/>
          </a:xfrm>
        </p:grpSpPr>
        <p:sp>
          <p:nvSpPr>
            <p:cNvPr id="119" name="Google Shape;119;p4"/>
            <p:cNvSpPr/>
            <p:nvPr/>
          </p:nvSpPr>
          <p:spPr>
            <a:xfrm>
              <a:off x="835295" y="681623"/>
              <a:ext cx="762285" cy="1167355"/>
            </a:xfrm>
            <a:custGeom>
              <a:avLst/>
              <a:gdLst/>
              <a:ahLst/>
              <a:cxnLst/>
              <a:rect l="l" t="t" r="r" b="b"/>
              <a:pathLst>
                <a:path w="762285" h="1167355" extrusionOk="0">
                  <a:moveTo>
                    <a:pt x="141065" y="59845"/>
                  </a:moveTo>
                  <a:cubicBezTo>
                    <a:pt x="152019" y="107531"/>
                    <a:pt x="158401" y="151607"/>
                    <a:pt x="160496" y="192359"/>
                  </a:cubicBezTo>
                  <a:cubicBezTo>
                    <a:pt x="162687" y="235485"/>
                    <a:pt x="159925" y="274717"/>
                    <a:pt x="152400" y="310148"/>
                  </a:cubicBezTo>
                  <a:cubicBezTo>
                    <a:pt x="144494" y="347290"/>
                    <a:pt x="131445" y="380347"/>
                    <a:pt x="113348" y="409225"/>
                  </a:cubicBezTo>
                  <a:cubicBezTo>
                    <a:pt x="95822" y="437153"/>
                    <a:pt x="73724" y="461376"/>
                    <a:pt x="46958" y="481799"/>
                  </a:cubicBezTo>
                  <a:lnTo>
                    <a:pt x="46958" y="1062389"/>
                  </a:lnTo>
                  <a:cubicBezTo>
                    <a:pt x="101822" y="1081387"/>
                    <a:pt x="156686" y="1095731"/>
                    <a:pt x="211646" y="1105420"/>
                  </a:cubicBezTo>
                  <a:cubicBezTo>
                    <a:pt x="268129" y="1115300"/>
                    <a:pt x="324612" y="1120334"/>
                    <a:pt x="381095" y="1120334"/>
                  </a:cubicBezTo>
                  <a:cubicBezTo>
                    <a:pt x="437579" y="1120334"/>
                    <a:pt x="494062" y="1115395"/>
                    <a:pt x="550545" y="1105420"/>
                  </a:cubicBezTo>
                  <a:cubicBezTo>
                    <a:pt x="605504" y="1095731"/>
                    <a:pt x="660368" y="1081387"/>
                    <a:pt x="715232" y="1062389"/>
                  </a:cubicBezTo>
                  <a:lnTo>
                    <a:pt x="715232" y="480944"/>
                  </a:lnTo>
                  <a:cubicBezTo>
                    <a:pt x="686086" y="455676"/>
                    <a:pt x="662940" y="427273"/>
                    <a:pt x="645414" y="396116"/>
                  </a:cubicBezTo>
                  <a:cubicBezTo>
                    <a:pt x="627317" y="364009"/>
                    <a:pt x="615029" y="328957"/>
                    <a:pt x="607981" y="291245"/>
                  </a:cubicBezTo>
                  <a:cubicBezTo>
                    <a:pt x="601313" y="255528"/>
                    <a:pt x="599313" y="217436"/>
                    <a:pt x="601409" y="177350"/>
                  </a:cubicBezTo>
                  <a:cubicBezTo>
                    <a:pt x="603409" y="139733"/>
                    <a:pt x="609124" y="100311"/>
                    <a:pt x="618077" y="59275"/>
                  </a:cubicBezTo>
                  <a:cubicBezTo>
                    <a:pt x="605504" y="57565"/>
                    <a:pt x="595408" y="56140"/>
                    <a:pt x="585311" y="54620"/>
                  </a:cubicBezTo>
                  <a:lnTo>
                    <a:pt x="585121" y="54620"/>
                  </a:lnTo>
                  <a:lnTo>
                    <a:pt x="584740" y="54525"/>
                  </a:lnTo>
                  <a:cubicBezTo>
                    <a:pt x="573310" y="52910"/>
                    <a:pt x="561975" y="51296"/>
                    <a:pt x="551879" y="49871"/>
                  </a:cubicBezTo>
                  <a:cubicBezTo>
                    <a:pt x="547307" y="99077"/>
                    <a:pt x="536258" y="140303"/>
                    <a:pt x="520827" y="173550"/>
                  </a:cubicBezTo>
                  <a:cubicBezTo>
                    <a:pt x="502730" y="212687"/>
                    <a:pt x="478536" y="240994"/>
                    <a:pt x="451771" y="258378"/>
                  </a:cubicBezTo>
                  <a:cubicBezTo>
                    <a:pt x="440341" y="265882"/>
                    <a:pt x="428339" y="271392"/>
                    <a:pt x="416052" y="275096"/>
                  </a:cubicBezTo>
                  <a:cubicBezTo>
                    <a:pt x="403574" y="278801"/>
                    <a:pt x="390906" y="280511"/>
                    <a:pt x="378143" y="280226"/>
                  </a:cubicBezTo>
                  <a:cubicBezTo>
                    <a:pt x="365379" y="279941"/>
                    <a:pt x="352806" y="277756"/>
                    <a:pt x="340614" y="273577"/>
                  </a:cubicBezTo>
                  <a:cubicBezTo>
                    <a:pt x="328613" y="269492"/>
                    <a:pt x="316897" y="263412"/>
                    <a:pt x="305657" y="255528"/>
                  </a:cubicBezTo>
                  <a:cubicBezTo>
                    <a:pt x="279940" y="237290"/>
                    <a:pt x="257270" y="208887"/>
                    <a:pt x="240983" y="170510"/>
                  </a:cubicBezTo>
                  <a:cubicBezTo>
                    <a:pt x="227171" y="137928"/>
                    <a:pt x="217932" y="98127"/>
                    <a:pt x="215360" y="51296"/>
                  </a:cubicBezTo>
                  <a:lnTo>
                    <a:pt x="141065" y="59845"/>
                  </a:lnTo>
                  <a:lnTo>
                    <a:pt x="141065" y="59845"/>
                  </a:lnTo>
                  <a:close/>
                  <a:moveTo>
                    <a:pt x="246602" y="3420"/>
                  </a:moveTo>
                  <a:cubicBezTo>
                    <a:pt x="247745" y="3800"/>
                    <a:pt x="248698" y="4275"/>
                    <a:pt x="249555" y="4750"/>
                  </a:cubicBezTo>
                  <a:cubicBezTo>
                    <a:pt x="249746" y="4845"/>
                    <a:pt x="249841" y="4940"/>
                    <a:pt x="250031" y="5035"/>
                  </a:cubicBezTo>
                  <a:cubicBezTo>
                    <a:pt x="250984" y="5510"/>
                    <a:pt x="251841" y="6174"/>
                    <a:pt x="252794" y="6839"/>
                  </a:cubicBezTo>
                  <a:cubicBezTo>
                    <a:pt x="278321" y="26503"/>
                    <a:pt x="302609" y="40087"/>
                    <a:pt x="325850" y="48446"/>
                  </a:cubicBezTo>
                  <a:cubicBezTo>
                    <a:pt x="348806" y="56710"/>
                    <a:pt x="370808" y="59845"/>
                    <a:pt x="392049" y="58705"/>
                  </a:cubicBezTo>
                  <a:cubicBezTo>
                    <a:pt x="413290" y="57565"/>
                    <a:pt x="434054" y="51961"/>
                    <a:pt x="454438" y="42841"/>
                  </a:cubicBezTo>
                  <a:cubicBezTo>
                    <a:pt x="475012" y="33627"/>
                    <a:pt x="495300" y="20708"/>
                    <a:pt x="515398" y="5035"/>
                  </a:cubicBezTo>
                  <a:cubicBezTo>
                    <a:pt x="517589" y="3325"/>
                    <a:pt x="519970" y="2090"/>
                    <a:pt x="522446" y="1235"/>
                  </a:cubicBezTo>
                  <a:cubicBezTo>
                    <a:pt x="524923" y="380"/>
                    <a:pt x="527590" y="0"/>
                    <a:pt x="530162" y="0"/>
                  </a:cubicBezTo>
                  <a:lnTo>
                    <a:pt x="530162" y="0"/>
                  </a:lnTo>
                  <a:lnTo>
                    <a:pt x="530162" y="0"/>
                  </a:lnTo>
                  <a:cubicBezTo>
                    <a:pt x="530447" y="0"/>
                    <a:pt x="530638" y="0"/>
                    <a:pt x="530924" y="0"/>
                  </a:cubicBezTo>
                  <a:cubicBezTo>
                    <a:pt x="531305" y="0"/>
                    <a:pt x="531590" y="0"/>
                    <a:pt x="531781" y="0"/>
                  </a:cubicBezTo>
                  <a:cubicBezTo>
                    <a:pt x="532162" y="0"/>
                    <a:pt x="532638" y="95"/>
                    <a:pt x="533210" y="190"/>
                  </a:cubicBezTo>
                  <a:cubicBezTo>
                    <a:pt x="556546" y="3325"/>
                    <a:pt x="573977" y="5795"/>
                    <a:pt x="591407" y="8264"/>
                  </a:cubicBezTo>
                  <a:lnTo>
                    <a:pt x="591598" y="8264"/>
                  </a:lnTo>
                  <a:lnTo>
                    <a:pt x="591598" y="8264"/>
                  </a:lnTo>
                  <a:cubicBezTo>
                    <a:pt x="602837" y="9879"/>
                    <a:pt x="613982" y="11399"/>
                    <a:pt x="621506" y="12539"/>
                  </a:cubicBezTo>
                  <a:cubicBezTo>
                    <a:pt x="631698" y="13964"/>
                    <a:pt x="641318" y="15294"/>
                    <a:pt x="649796" y="16434"/>
                  </a:cubicBezTo>
                  <a:cubicBezTo>
                    <a:pt x="649891" y="16434"/>
                    <a:pt x="650081" y="16434"/>
                    <a:pt x="650177" y="16529"/>
                  </a:cubicBezTo>
                  <a:cubicBezTo>
                    <a:pt x="650462" y="16529"/>
                    <a:pt x="650748" y="16624"/>
                    <a:pt x="650938" y="16624"/>
                  </a:cubicBezTo>
                  <a:cubicBezTo>
                    <a:pt x="651224" y="16719"/>
                    <a:pt x="651701" y="16814"/>
                    <a:pt x="652177" y="16909"/>
                  </a:cubicBezTo>
                  <a:cubicBezTo>
                    <a:pt x="658463" y="18428"/>
                    <a:pt x="663512" y="22323"/>
                    <a:pt x="666655" y="27453"/>
                  </a:cubicBezTo>
                  <a:cubicBezTo>
                    <a:pt x="669798" y="32582"/>
                    <a:pt x="670941" y="38852"/>
                    <a:pt x="669417" y="45121"/>
                  </a:cubicBezTo>
                  <a:cubicBezTo>
                    <a:pt x="658559" y="89292"/>
                    <a:pt x="651510" y="131469"/>
                    <a:pt x="648748" y="171270"/>
                  </a:cubicBezTo>
                  <a:cubicBezTo>
                    <a:pt x="645986" y="210882"/>
                    <a:pt x="647605" y="248119"/>
                    <a:pt x="654082" y="282601"/>
                  </a:cubicBezTo>
                  <a:cubicBezTo>
                    <a:pt x="660368" y="316133"/>
                    <a:pt x="671322" y="347100"/>
                    <a:pt x="687610" y="375313"/>
                  </a:cubicBezTo>
                  <a:cubicBezTo>
                    <a:pt x="703802" y="403430"/>
                    <a:pt x="725234" y="428793"/>
                    <a:pt x="752570" y="451211"/>
                  </a:cubicBezTo>
                  <a:cubicBezTo>
                    <a:pt x="755523" y="453301"/>
                    <a:pt x="758000" y="456151"/>
                    <a:pt x="759619" y="459381"/>
                  </a:cubicBezTo>
                  <a:cubicBezTo>
                    <a:pt x="761333" y="462610"/>
                    <a:pt x="762286" y="466315"/>
                    <a:pt x="762286" y="470210"/>
                  </a:cubicBezTo>
                  <a:lnTo>
                    <a:pt x="762286" y="1079013"/>
                  </a:lnTo>
                  <a:cubicBezTo>
                    <a:pt x="762286" y="1079393"/>
                    <a:pt x="762286" y="1079868"/>
                    <a:pt x="762190" y="1080248"/>
                  </a:cubicBezTo>
                  <a:cubicBezTo>
                    <a:pt x="762000" y="1084712"/>
                    <a:pt x="760476" y="1088892"/>
                    <a:pt x="758000" y="1092502"/>
                  </a:cubicBezTo>
                  <a:cubicBezTo>
                    <a:pt x="755333" y="1096301"/>
                    <a:pt x="751523" y="1099341"/>
                    <a:pt x="746760" y="1101051"/>
                  </a:cubicBezTo>
                  <a:cubicBezTo>
                    <a:pt x="685895" y="1123089"/>
                    <a:pt x="624935" y="1139713"/>
                    <a:pt x="563975" y="1150732"/>
                  </a:cubicBezTo>
                  <a:cubicBezTo>
                    <a:pt x="502920" y="1161846"/>
                    <a:pt x="441960" y="1167355"/>
                    <a:pt x="381095" y="1167355"/>
                  </a:cubicBezTo>
                  <a:cubicBezTo>
                    <a:pt x="320421" y="1167355"/>
                    <a:pt x="259747" y="1161846"/>
                    <a:pt x="198882" y="1150827"/>
                  </a:cubicBezTo>
                  <a:cubicBezTo>
                    <a:pt x="138113" y="1139807"/>
                    <a:pt x="77438" y="1123374"/>
                    <a:pt x="16764" y="1101526"/>
                  </a:cubicBezTo>
                  <a:cubicBezTo>
                    <a:pt x="11906" y="1100101"/>
                    <a:pt x="7715" y="1097156"/>
                    <a:pt x="4763" y="1093261"/>
                  </a:cubicBezTo>
                  <a:cubicBezTo>
                    <a:pt x="1810" y="1089177"/>
                    <a:pt x="0" y="1084237"/>
                    <a:pt x="0" y="1079013"/>
                  </a:cubicBezTo>
                  <a:lnTo>
                    <a:pt x="0" y="470115"/>
                  </a:lnTo>
                  <a:cubicBezTo>
                    <a:pt x="0" y="469735"/>
                    <a:pt x="0" y="469355"/>
                    <a:pt x="95" y="468975"/>
                  </a:cubicBezTo>
                  <a:cubicBezTo>
                    <a:pt x="286" y="465555"/>
                    <a:pt x="1143" y="462325"/>
                    <a:pt x="2667" y="459286"/>
                  </a:cubicBezTo>
                  <a:cubicBezTo>
                    <a:pt x="2762" y="459096"/>
                    <a:pt x="2858" y="459001"/>
                    <a:pt x="2953" y="458811"/>
                  </a:cubicBezTo>
                  <a:cubicBezTo>
                    <a:pt x="4667" y="455771"/>
                    <a:pt x="6953" y="453111"/>
                    <a:pt x="10001" y="450926"/>
                  </a:cubicBezTo>
                  <a:cubicBezTo>
                    <a:pt x="35052" y="433353"/>
                    <a:pt x="55721" y="412075"/>
                    <a:pt x="71819" y="387187"/>
                  </a:cubicBezTo>
                  <a:cubicBezTo>
                    <a:pt x="88011" y="362204"/>
                    <a:pt x="99536" y="333326"/>
                    <a:pt x="106490" y="300649"/>
                  </a:cubicBezTo>
                  <a:cubicBezTo>
                    <a:pt x="113633" y="266832"/>
                    <a:pt x="115919" y="228740"/>
                    <a:pt x="113157" y="186279"/>
                  </a:cubicBezTo>
                  <a:cubicBezTo>
                    <a:pt x="110395" y="143723"/>
                    <a:pt x="102394" y="96797"/>
                    <a:pt x="89249" y="45311"/>
                  </a:cubicBezTo>
                  <a:cubicBezTo>
                    <a:pt x="89154" y="45121"/>
                    <a:pt x="89154" y="44836"/>
                    <a:pt x="89059" y="44646"/>
                  </a:cubicBezTo>
                  <a:cubicBezTo>
                    <a:pt x="89059" y="44361"/>
                    <a:pt x="88964" y="44076"/>
                    <a:pt x="88964" y="43791"/>
                  </a:cubicBezTo>
                  <a:cubicBezTo>
                    <a:pt x="88868" y="43221"/>
                    <a:pt x="88773" y="42746"/>
                    <a:pt x="88678" y="42271"/>
                  </a:cubicBezTo>
                  <a:lnTo>
                    <a:pt x="88678" y="42271"/>
                  </a:lnTo>
                  <a:cubicBezTo>
                    <a:pt x="87916" y="35812"/>
                    <a:pt x="89916" y="29732"/>
                    <a:pt x="93631" y="25078"/>
                  </a:cubicBezTo>
                  <a:cubicBezTo>
                    <a:pt x="97346" y="20423"/>
                    <a:pt x="102870" y="17099"/>
                    <a:pt x="109347" y="16339"/>
                  </a:cubicBezTo>
                  <a:lnTo>
                    <a:pt x="235363" y="1900"/>
                  </a:lnTo>
                  <a:cubicBezTo>
                    <a:pt x="235649" y="1900"/>
                    <a:pt x="236030" y="1805"/>
                    <a:pt x="236315" y="1900"/>
                  </a:cubicBezTo>
                  <a:lnTo>
                    <a:pt x="236696" y="1900"/>
                  </a:lnTo>
                  <a:cubicBezTo>
                    <a:pt x="237363" y="1900"/>
                    <a:pt x="237744" y="1805"/>
                    <a:pt x="238030" y="1805"/>
                  </a:cubicBezTo>
                  <a:cubicBezTo>
                    <a:pt x="239363" y="1805"/>
                    <a:pt x="240792" y="1900"/>
                    <a:pt x="242221" y="2185"/>
                  </a:cubicBezTo>
                  <a:cubicBezTo>
                    <a:pt x="243650" y="2470"/>
                    <a:pt x="245078" y="2850"/>
                    <a:pt x="246317" y="3325"/>
                  </a:cubicBezTo>
                  <a:lnTo>
                    <a:pt x="246602" y="3420"/>
                  </a:lnTo>
                  <a:lnTo>
                    <a:pt x="246602" y="3420"/>
                  </a:lnTo>
                  <a:close/>
                  <a:moveTo>
                    <a:pt x="2953" y="458811"/>
                  </a:moveTo>
                  <a:cubicBezTo>
                    <a:pt x="4953" y="455676"/>
                    <a:pt x="9049" y="454441"/>
                    <a:pt x="12383" y="456246"/>
                  </a:cubicBezTo>
                  <a:lnTo>
                    <a:pt x="2953" y="458811"/>
                  </a:lnTo>
                  <a:lnTo>
                    <a:pt x="2953" y="458811"/>
                  </a:lnTo>
                  <a:close/>
                  <a:moveTo>
                    <a:pt x="502063" y="70864"/>
                  </a:moveTo>
                  <a:cubicBezTo>
                    <a:pt x="487204" y="79603"/>
                    <a:pt x="472059" y="86823"/>
                    <a:pt x="456629" y="92522"/>
                  </a:cubicBezTo>
                  <a:cubicBezTo>
                    <a:pt x="436531" y="99836"/>
                    <a:pt x="415862" y="104301"/>
                    <a:pt x="394621" y="105536"/>
                  </a:cubicBezTo>
                  <a:cubicBezTo>
                    <a:pt x="371856" y="106771"/>
                    <a:pt x="348615" y="104301"/>
                    <a:pt x="324707" y="97367"/>
                  </a:cubicBezTo>
                  <a:cubicBezTo>
                    <a:pt x="304895" y="91667"/>
                    <a:pt x="284607" y="82928"/>
                    <a:pt x="263938" y="70864"/>
                  </a:cubicBezTo>
                  <a:cubicBezTo>
                    <a:pt x="267557" y="103921"/>
                    <a:pt x="274987" y="132039"/>
                    <a:pt x="285179" y="155217"/>
                  </a:cubicBezTo>
                  <a:cubicBezTo>
                    <a:pt x="297656" y="183619"/>
                    <a:pt x="314325" y="204423"/>
                    <a:pt x="332804" y="217531"/>
                  </a:cubicBezTo>
                  <a:cubicBezTo>
                    <a:pt x="340138" y="222756"/>
                    <a:pt x="347758" y="226651"/>
                    <a:pt x="355473" y="229310"/>
                  </a:cubicBezTo>
                  <a:cubicBezTo>
                    <a:pt x="363284" y="231970"/>
                    <a:pt x="371094" y="233490"/>
                    <a:pt x="379000" y="233585"/>
                  </a:cubicBezTo>
                  <a:cubicBezTo>
                    <a:pt x="386906" y="233775"/>
                    <a:pt x="394907" y="232635"/>
                    <a:pt x="402812" y="230260"/>
                  </a:cubicBezTo>
                  <a:cubicBezTo>
                    <a:pt x="410623" y="227886"/>
                    <a:pt x="418338" y="224276"/>
                    <a:pt x="425958" y="219241"/>
                  </a:cubicBezTo>
                  <a:cubicBezTo>
                    <a:pt x="445199" y="206702"/>
                    <a:pt x="462915" y="186089"/>
                    <a:pt x="476822" y="157212"/>
                  </a:cubicBezTo>
                  <a:cubicBezTo>
                    <a:pt x="488061" y="133939"/>
                    <a:pt x="496824" y="105156"/>
                    <a:pt x="502063" y="70864"/>
                  </a:cubicBezTo>
                  <a:lnTo>
                    <a:pt x="502063" y="7086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XXL</a:t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055795" y="731728"/>
              <a:ext cx="1314651" cy="1063321"/>
            </a:xfrm>
            <a:custGeom>
              <a:avLst/>
              <a:gdLst/>
              <a:ahLst/>
              <a:cxnLst/>
              <a:rect l="l" t="t" r="r" b="b"/>
              <a:pathLst>
                <a:path w="1167215" h="944071" extrusionOk="0">
                  <a:moveTo>
                    <a:pt x="744345" y="43762"/>
                  </a:moveTo>
                  <a:lnTo>
                    <a:pt x="422797" y="43762"/>
                  </a:lnTo>
                  <a:cubicBezTo>
                    <a:pt x="424412" y="61514"/>
                    <a:pt x="428877" y="78412"/>
                    <a:pt x="435811" y="94075"/>
                  </a:cubicBezTo>
                  <a:cubicBezTo>
                    <a:pt x="443885" y="112491"/>
                    <a:pt x="455379" y="129104"/>
                    <a:pt x="469438" y="143153"/>
                  </a:cubicBezTo>
                  <a:cubicBezTo>
                    <a:pt x="484352" y="158057"/>
                    <a:pt x="502115" y="170018"/>
                    <a:pt x="521779" y="178182"/>
                  </a:cubicBezTo>
                  <a:cubicBezTo>
                    <a:pt x="540777" y="186061"/>
                    <a:pt x="561580" y="190333"/>
                    <a:pt x="583524" y="190333"/>
                  </a:cubicBezTo>
                  <a:cubicBezTo>
                    <a:pt x="605467" y="190333"/>
                    <a:pt x="626270" y="185966"/>
                    <a:pt x="645268" y="178182"/>
                  </a:cubicBezTo>
                  <a:cubicBezTo>
                    <a:pt x="664932" y="170018"/>
                    <a:pt x="682695" y="158057"/>
                    <a:pt x="697609" y="143153"/>
                  </a:cubicBezTo>
                  <a:cubicBezTo>
                    <a:pt x="711668" y="129104"/>
                    <a:pt x="723162" y="112491"/>
                    <a:pt x="731236" y="94075"/>
                  </a:cubicBezTo>
                  <a:cubicBezTo>
                    <a:pt x="738265" y="78412"/>
                    <a:pt x="742825" y="61514"/>
                    <a:pt x="744345" y="43762"/>
                  </a:cubicBezTo>
                  <a:lnTo>
                    <a:pt x="744345" y="43762"/>
                  </a:lnTo>
                  <a:close/>
                  <a:moveTo>
                    <a:pt x="88141" y="351808"/>
                  </a:moveTo>
                  <a:lnTo>
                    <a:pt x="245542" y="358643"/>
                  </a:lnTo>
                  <a:lnTo>
                    <a:pt x="245732" y="358643"/>
                  </a:lnTo>
                  <a:cubicBezTo>
                    <a:pt x="251527" y="358928"/>
                    <a:pt x="256656" y="361491"/>
                    <a:pt x="260361" y="365288"/>
                  </a:cubicBezTo>
                  <a:cubicBezTo>
                    <a:pt x="263876" y="368895"/>
                    <a:pt x="266061" y="373832"/>
                    <a:pt x="266441" y="379148"/>
                  </a:cubicBezTo>
                  <a:cubicBezTo>
                    <a:pt x="266536" y="379527"/>
                    <a:pt x="266536" y="380002"/>
                    <a:pt x="266536" y="380382"/>
                  </a:cubicBezTo>
                  <a:lnTo>
                    <a:pt x="266536" y="900120"/>
                  </a:lnTo>
                  <a:lnTo>
                    <a:pt x="906306" y="900120"/>
                  </a:lnTo>
                  <a:lnTo>
                    <a:pt x="906306" y="376679"/>
                  </a:lnTo>
                  <a:cubicBezTo>
                    <a:pt x="906306" y="370699"/>
                    <a:pt x="908776" y="365193"/>
                    <a:pt x="912765" y="361206"/>
                  </a:cubicBezTo>
                  <a:lnTo>
                    <a:pt x="912765" y="361206"/>
                  </a:lnTo>
                  <a:lnTo>
                    <a:pt x="912765" y="361206"/>
                  </a:lnTo>
                  <a:lnTo>
                    <a:pt x="912765" y="361206"/>
                  </a:lnTo>
                  <a:cubicBezTo>
                    <a:pt x="916755" y="357219"/>
                    <a:pt x="922170" y="354846"/>
                    <a:pt x="928154" y="354846"/>
                  </a:cubicBezTo>
                  <a:cubicBezTo>
                    <a:pt x="928249" y="354846"/>
                    <a:pt x="928344" y="354846"/>
                    <a:pt x="929009" y="354846"/>
                  </a:cubicBezTo>
                  <a:lnTo>
                    <a:pt x="929104" y="354846"/>
                  </a:lnTo>
                  <a:lnTo>
                    <a:pt x="929769" y="354846"/>
                  </a:lnTo>
                  <a:lnTo>
                    <a:pt x="1084226" y="353137"/>
                  </a:lnTo>
                  <a:lnTo>
                    <a:pt x="1120133" y="186156"/>
                  </a:lnTo>
                  <a:lnTo>
                    <a:pt x="787661" y="50502"/>
                  </a:lnTo>
                  <a:cubicBezTo>
                    <a:pt x="785381" y="72431"/>
                    <a:pt x="779587" y="93410"/>
                    <a:pt x="770942" y="112776"/>
                  </a:cubicBezTo>
                  <a:cubicBezTo>
                    <a:pt x="760588" y="135844"/>
                    <a:pt x="746245" y="156633"/>
                    <a:pt x="728671" y="174100"/>
                  </a:cubicBezTo>
                  <a:cubicBezTo>
                    <a:pt x="709768" y="192991"/>
                    <a:pt x="687160" y="208180"/>
                    <a:pt x="661987" y="218622"/>
                  </a:cubicBezTo>
                  <a:cubicBezTo>
                    <a:pt x="637764" y="228685"/>
                    <a:pt x="611261" y="234191"/>
                    <a:pt x="583524" y="234191"/>
                  </a:cubicBezTo>
                  <a:cubicBezTo>
                    <a:pt x="555786" y="234191"/>
                    <a:pt x="529283" y="228685"/>
                    <a:pt x="505060" y="218622"/>
                  </a:cubicBezTo>
                  <a:cubicBezTo>
                    <a:pt x="479887" y="208180"/>
                    <a:pt x="457279" y="192991"/>
                    <a:pt x="438376" y="174100"/>
                  </a:cubicBezTo>
                  <a:cubicBezTo>
                    <a:pt x="421087" y="156823"/>
                    <a:pt x="406839" y="136413"/>
                    <a:pt x="396579" y="113820"/>
                  </a:cubicBezTo>
                  <a:cubicBezTo>
                    <a:pt x="387935" y="94834"/>
                    <a:pt x="382141" y="74330"/>
                    <a:pt x="379671" y="52781"/>
                  </a:cubicBezTo>
                  <a:lnTo>
                    <a:pt x="47579" y="189574"/>
                  </a:lnTo>
                  <a:lnTo>
                    <a:pt x="88141" y="351808"/>
                  </a:lnTo>
                  <a:lnTo>
                    <a:pt x="88141" y="351808"/>
                  </a:lnTo>
                  <a:close/>
                  <a:moveTo>
                    <a:pt x="222744" y="401361"/>
                  </a:moveTo>
                  <a:lnTo>
                    <a:pt x="70947" y="394716"/>
                  </a:lnTo>
                  <a:cubicBezTo>
                    <a:pt x="66008" y="394716"/>
                    <a:pt x="61353" y="393102"/>
                    <a:pt x="57648" y="390254"/>
                  </a:cubicBezTo>
                  <a:cubicBezTo>
                    <a:pt x="57459" y="390064"/>
                    <a:pt x="57269" y="389970"/>
                    <a:pt x="57079" y="389780"/>
                  </a:cubicBezTo>
                  <a:cubicBezTo>
                    <a:pt x="53564" y="386932"/>
                    <a:pt x="50904" y="382945"/>
                    <a:pt x="49669" y="378198"/>
                  </a:cubicBezTo>
                  <a:lnTo>
                    <a:pt x="653" y="181885"/>
                  </a:lnTo>
                  <a:cubicBezTo>
                    <a:pt x="558" y="181600"/>
                    <a:pt x="558" y="181410"/>
                    <a:pt x="463" y="181125"/>
                  </a:cubicBezTo>
                  <a:cubicBezTo>
                    <a:pt x="-582" y="176189"/>
                    <a:pt x="178" y="171063"/>
                    <a:pt x="2363" y="166791"/>
                  </a:cubicBezTo>
                  <a:cubicBezTo>
                    <a:pt x="4643" y="162234"/>
                    <a:pt x="8538" y="158532"/>
                    <a:pt x="13572" y="156443"/>
                  </a:cubicBezTo>
                  <a:lnTo>
                    <a:pt x="387840" y="2278"/>
                  </a:lnTo>
                  <a:cubicBezTo>
                    <a:pt x="389265" y="1519"/>
                    <a:pt x="390785" y="1044"/>
                    <a:pt x="392495" y="570"/>
                  </a:cubicBezTo>
                  <a:lnTo>
                    <a:pt x="392495" y="570"/>
                  </a:lnTo>
                  <a:cubicBezTo>
                    <a:pt x="394205" y="190"/>
                    <a:pt x="395915" y="0"/>
                    <a:pt x="397624" y="0"/>
                  </a:cubicBezTo>
                  <a:lnTo>
                    <a:pt x="400474" y="0"/>
                  </a:lnTo>
                  <a:lnTo>
                    <a:pt x="766763" y="0"/>
                  </a:lnTo>
                  <a:lnTo>
                    <a:pt x="775312" y="0"/>
                  </a:lnTo>
                  <a:cubicBezTo>
                    <a:pt x="775597" y="0"/>
                    <a:pt x="775977" y="0"/>
                    <a:pt x="776262" y="95"/>
                  </a:cubicBezTo>
                  <a:cubicBezTo>
                    <a:pt x="777402" y="95"/>
                    <a:pt x="778447" y="285"/>
                    <a:pt x="779492" y="475"/>
                  </a:cubicBezTo>
                  <a:lnTo>
                    <a:pt x="779492" y="475"/>
                  </a:lnTo>
                  <a:lnTo>
                    <a:pt x="779492" y="475"/>
                  </a:lnTo>
                  <a:cubicBezTo>
                    <a:pt x="780822" y="759"/>
                    <a:pt x="782151" y="1139"/>
                    <a:pt x="783481" y="1709"/>
                  </a:cubicBezTo>
                  <a:lnTo>
                    <a:pt x="783481" y="1709"/>
                  </a:lnTo>
                  <a:lnTo>
                    <a:pt x="783481" y="1709"/>
                  </a:lnTo>
                  <a:lnTo>
                    <a:pt x="1153570" y="152646"/>
                  </a:lnTo>
                  <a:cubicBezTo>
                    <a:pt x="1153760" y="152741"/>
                    <a:pt x="1153950" y="152836"/>
                    <a:pt x="1154140" y="152931"/>
                  </a:cubicBezTo>
                  <a:cubicBezTo>
                    <a:pt x="1158699" y="154925"/>
                    <a:pt x="1162404" y="158437"/>
                    <a:pt x="1164684" y="162709"/>
                  </a:cubicBezTo>
                  <a:cubicBezTo>
                    <a:pt x="1166964" y="167076"/>
                    <a:pt x="1167819" y="172297"/>
                    <a:pt x="1166774" y="177518"/>
                  </a:cubicBezTo>
                  <a:lnTo>
                    <a:pt x="1123362" y="379432"/>
                  </a:lnTo>
                  <a:cubicBezTo>
                    <a:pt x="1123267" y="379717"/>
                    <a:pt x="1123267" y="380002"/>
                    <a:pt x="1123172" y="380287"/>
                  </a:cubicBezTo>
                  <a:cubicBezTo>
                    <a:pt x="1122032" y="384843"/>
                    <a:pt x="1119373" y="388925"/>
                    <a:pt x="1115763" y="391773"/>
                  </a:cubicBezTo>
                  <a:cubicBezTo>
                    <a:pt x="1112058" y="394811"/>
                    <a:pt x="1107309" y="396615"/>
                    <a:pt x="1102179" y="396710"/>
                  </a:cubicBezTo>
                  <a:lnTo>
                    <a:pt x="950192" y="398323"/>
                  </a:lnTo>
                  <a:lnTo>
                    <a:pt x="950192" y="922143"/>
                  </a:lnTo>
                  <a:cubicBezTo>
                    <a:pt x="950192" y="928124"/>
                    <a:pt x="947722" y="933630"/>
                    <a:pt x="943733" y="937617"/>
                  </a:cubicBezTo>
                  <a:lnTo>
                    <a:pt x="943733" y="937617"/>
                  </a:lnTo>
                  <a:cubicBezTo>
                    <a:pt x="939743" y="941604"/>
                    <a:pt x="934328" y="944072"/>
                    <a:pt x="928249" y="944072"/>
                  </a:cubicBezTo>
                  <a:lnTo>
                    <a:pt x="244687" y="944072"/>
                  </a:lnTo>
                  <a:cubicBezTo>
                    <a:pt x="238703" y="944072"/>
                    <a:pt x="233193" y="941604"/>
                    <a:pt x="229204" y="937617"/>
                  </a:cubicBezTo>
                  <a:lnTo>
                    <a:pt x="229204" y="937617"/>
                  </a:lnTo>
                  <a:cubicBezTo>
                    <a:pt x="225214" y="933630"/>
                    <a:pt x="222744" y="928219"/>
                    <a:pt x="222744" y="922143"/>
                  </a:cubicBezTo>
                  <a:lnTo>
                    <a:pt x="222744" y="401361"/>
                  </a:lnTo>
                  <a:lnTo>
                    <a:pt x="222744" y="4013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XXL</a:t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828661" y="2313660"/>
              <a:ext cx="1314649" cy="1063321"/>
            </a:xfrm>
            <a:custGeom>
              <a:avLst/>
              <a:gdLst/>
              <a:ahLst/>
              <a:cxnLst/>
              <a:rect l="l" t="t" r="r" b="b"/>
              <a:pathLst>
                <a:path w="1455858" h="1177534" extrusionOk="0">
                  <a:moveTo>
                    <a:pt x="928416" y="54585"/>
                  </a:moveTo>
                  <a:lnTo>
                    <a:pt x="527352" y="54585"/>
                  </a:lnTo>
                  <a:cubicBezTo>
                    <a:pt x="529366" y="76726"/>
                    <a:pt x="534935" y="97802"/>
                    <a:pt x="543584" y="117339"/>
                  </a:cubicBezTo>
                  <a:cubicBezTo>
                    <a:pt x="553655" y="140310"/>
                    <a:pt x="567992" y="161030"/>
                    <a:pt x="585527" y="178554"/>
                  </a:cubicBezTo>
                  <a:cubicBezTo>
                    <a:pt x="604129" y="197144"/>
                    <a:pt x="626285" y="212063"/>
                    <a:pt x="650811" y="222246"/>
                  </a:cubicBezTo>
                  <a:cubicBezTo>
                    <a:pt x="674508" y="232073"/>
                    <a:pt x="700455" y="237401"/>
                    <a:pt x="727825" y="237401"/>
                  </a:cubicBezTo>
                  <a:cubicBezTo>
                    <a:pt x="755194" y="237401"/>
                    <a:pt x="781142" y="231955"/>
                    <a:pt x="804838" y="222246"/>
                  </a:cubicBezTo>
                  <a:cubicBezTo>
                    <a:pt x="829364" y="212063"/>
                    <a:pt x="851521" y="197144"/>
                    <a:pt x="870122" y="178554"/>
                  </a:cubicBezTo>
                  <a:cubicBezTo>
                    <a:pt x="887658" y="161030"/>
                    <a:pt x="901994" y="140310"/>
                    <a:pt x="912065" y="117339"/>
                  </a:cubicBezTo>
                  <a:cubicBezTo>
                    <a:pt x="920833" y="97802"/>
                    <a:pt x="926520" y="76726"/>
                    <a:pt x="928416" y="54585"/>
                  </a:cubicBezTo>
                  <a:lnTo>
                    <a:pt x="928416" y="54585"/>
                  </a:lnTo>
                  <a:close/>
                  <a:moveTo>
                    <a:pt x="109937" y="438808"/>
                  </a:moveTo>
                  <a:lnTo>
                    <a:pt x="306263" y="447333"/>
                  </a:lnTo>
                  <a:lnTo>
                    <a:pt x="306500" y="447333"/>
                  </a:lnTo>
                  <a:cubicBezTo>
                    <a:pt x="313728" y="447688"/>
                    <a:pt x="320126" y="450885"/>
                    <a:pt x="324747" y="455621"/>
                  </a:cubicBezTo>
                  <a:cubicBezTo>
                    <a:pt x="329130" y="460120"/>
                    <a:pt x="331856" y="466278"/>
                    <a:pt x="332329" y="472908"/>
                  </a:cubicBezTo>
                  <a:cubicBezTo>
                    <a:pt x="332448" y="473382"/>
                    <a:pt x="332448" y="473974"/>
                    <a:pt x="332448" y="474447"/>
                  </a:cubicBezTo>
                  <a:lnTo>
                    <a:pt x="332448" y="1122713"/>
                  </a:lnTo>
                  <a:lnTo>
                    <a:pt x="1130429" y="1122713"/>
                  </a:lnTo>
                  <a:lnTo>
                    <a:pt x="1130429" y="469830"/>
                  </a:lnTo>
                  <a:cubicBezTo>
                    <a:pt x="1130429" y="462370"/>
                    <a:pt x="1133509" y="455503"/>
                    <a:pt x="1138486" y="450530"/>
                  </a:cubicBezTo>
                  <a:lnTo>
                    <a:pt x="1138486" y="450530"/>
                  </a:lnTo>
                  <a:lnTo>
                    <a:pt x="1138486" y="450530"/>
                  </a:lnTo>
                  <a:lnTo>
                    <a:pt x="1138486" y="450530"/>
                  </a:lnTo>
                  <a:cubicBezTo>
                    <a:pt x="1143462" y="445557"/>
                    <a:pt x="1150216" y="442597"/>
                    <a:pt x="1157680" y="442597"/>
                  </a:cubicBezTo>
                  <a:cubicBezTo>
                    <a:pt x="1157798" y="442597"/>
                    <a:pt x="1157917" y="442597"/>
                    <a:pt x="1158746" y="442597"/>
                  </a:cubicBezTo>
                  <a:lnTo>
                    <a:pt x="1158865" y="442597"/>
                  </a:lnTo>
                  <a:lnTo>
                    <a:pt x="1159694" y="442597"/>
                  </a:lnTo>
                  <a:lnTo>
                    <a:pt x="1352347" y="440465"/>
                  </a:lnTo>
                  <a:lnTo>
                    <a:pt x="1397133" y="232192"/>
                  </a:lnTo>
                  <a:lnTo>
                    <a:pt x="982444" y="62991"/>
                  </a:lnTo>
                  <a:cubicBezTo>
                    <a:pt x="979600" y="90343"/>
                    <a:pt x="972373" y="116510"/>
                    <a:pt x="961591" y="140665"/>
                  </a:cubicBezTo>
                  <a:cubicBezTo>
                    <a:pt x="948676" y="169437"/>
                    <a:pt x="930786" y="195368"/>
                    <a:pt x="908866" y="217154"/>
                  </a:cubicBezTo>
                  <a:cubicBezTo>
                    <a:pt x="885288" y="240717"/>
                    <a:pt x="857089" y="259661"/>
                    <a:pt x="825691" y="272686"/>
                  </a:cubicBezTo>
                  <a:cubicBezTo>
                    <a:pt x="795478" y="285237"/>
                    <a:pt x="762422" y="292104"/>
                    <a:pt x="727825" y="292104"/>
                  </a:cubicBezTo>
                  <a:cubicBezTo>
                    <a:pt x="693228" y="292104"/>
                    <a:pt x="660171" y="285237"/>
                    <a:pt x="629958" y="272686"/>
                  </a:cubicBezTo>
                  <a:cubicBezTo>
                    <a:pt x="598560" y="259661"/>
                    <a:pt x="570361" y="240717"/>
                    <a:pt x="546783" y="217154"/>
                  </a:cubicBezTo>
                  <a:cubicBezTo>
                    <a:pt x="525219" y="195604"/>
                    <a:pt x="507447" y="170147"/>
                    <a:pt x="494651" y="141967"/>
                  </a:cubicBezTo>
                  <a:cubicBezTo>
                    <a:pt x="483869" y="118286"/>
                    <a:pt x="476641" y="92711"/>
                    <a:pt x="473561" y="65833"/>
                  </a:cubicBezTo>
                  <a:lnTo>
                    <a:pt x="59345" y="236454"/>
                  </a:lnTo>
                  <a:lnTo>
                    <a:pt x="109937" y="438808"/>
                  </a:lnTo>
                  <a:lnTo>
                    <a:pt x="109937" y="438808"/>
                  </a:lnTo>
                  <a:close/>
                  <a:moveTo>
                    <a:pt x="277827" y="500615"/>
                  </a:moveTo>
                  <a:lnTo>
                    <a:pt x="88492" y="492327"/>
                  </a:lnTo>
                  <a:cubicBezTo>
                    <a:pt x="82331" y="492327"/>
                    <a:pt x="76525" y="490314"/>
                    <a:pt x="71905" y="486762"/>
                  </a:cubicBezTo>
                  <a:cubicBezTo>
                    <a:pt x="71668" y="486525"/>
                    <a:pt x="71431" y="486406"/>
                    <a:pt x="71194" y="486170"/>
                  </a:cubicBezTo>
                  <a:cubicBezTo>
                    <a:pt x="66810" y="482617"/>
                    <a:pt x="63492" y="477644"/>
                    <a:pt x="61952" y="471724"/>
                  </a:cubicBezTo>
                  <a:lnTo>
                    <a:pt x="815" y="226863"/>
                  </a:lnTo>
                  <a:cubicBezTo>
                    <a:pt x="696" y="226508"/>
                    <a:pt x="696" y="226271"/>
                    <a:pt x="578" y="225916"/>
                  </a:cubicBezTo>
                  <a:cubicBezTo>
                    <a:pt x="-725" y="219759"/>
                    <a:pt x="223" y="213365"/>
                    <a:pt x="2948" y="208037"/>
                  </a:cubicBezTo>
                  <a:cubicBezTo>
                    <a:pt x="5791" y="202354"/>
                    <a:pt x="10649" y="197736"/>
                    <a:pt x="16929" y="195131"/>
                  </a:cubicBezTo>
                  <a:lnTo>
                    <a:pt x="483750" y="2842"/>
                  </a:lnTo>
                  <a:cubicBezTo>
                    <a:pt x="485528" y="1894"/>
                    <a:pt x="487423" y="1302"/>
                    <a:pt x="489556" y="710"/>
                  </a:cubicBezTo>
                  <a:lnTo>
                    <a:pt x="489556" y="710"/>
                  </a:lnTo>
                  <a:cubicBezTo>
                    <a:pt x="491689" y="237"/>
                    <a:pt x="493821" y="0"/>
                    <a:pt x="495954" y="0"/>
                  </a:cubicBezTo>
                  <a:lnTo>
                    <a:pt x="499509" y="0"/>
                  </a:lnTo>
                  <a:lnTo>
                    <a:pt x="956378" y="0"/>
                  </a:lnTo>
                  <a:lnTo>
                    <a:pt x="967041" y="0"/>
                  </a:lnTo>
                  <a:cubicBezTo>
                    <a:pt x="967397" y="0"/>
                    <a:pt x="967871" y="0"/>
                    <a:pt x="968226" y="118"/>
                  </a:cubicBezTo>
                  <a:cubicBezTo>
                    <a:pt x="969648" y="118"/>
                    <a:pt x="970951" y="355"/>
                    <a:pt x="972254" y="592"/>
                  </a:cubicBezTo>
                  <a:lnTo>
                    <a:pt x="972254" y="592"/>
                  </a:lnTo>
                  <a:lnTo>
                    <a:pt x="972254" y="592"/>
                  </a:lnTo>
                  <a:cubicBezTo>
                    <a:pt x="973913" y="947"/>
                    <a:pt x="975572" y="1421"/>
                    <a:pt x="977231" y="2131"/>
                  </a:cubicBezTo>
                  <a:lnTo>
                    <a:pt x="977231" y="2131"/>
                  </a:lnTo>
                  <a:lnTo>
                    <a:pt x="977231" y="2131"/>
                  </a:lnTo>
                  <a:lnTo>
                    <a:pt x="1438839" y="190395"/>
                  </a:lnTo>
                  <a:cubicBezTo>
                    <a:pt x="1439076" y="190513"/>
                    <a:pt x="1439313" y="190631"/>
                    <a:pt x="1439550" y="190750"/>
                  </a:cubicBezTo>
                  <a:cubicBezTo>
                    <a:pt x="1445237" y="193236"/>
                    <a:pt x="1449858" y="197617"/>
                    <a:pt x="1452702" y="202946"/>
                  </a:cubicBezTo>
                  <a:cubicBezTo>
                    <a:pt x="1455545" y="208392"/>
                    <a:pt x="1456612" y="214904"/>
                    <a:pt x="1455308" y="221417"/>
                  </a:cubicBezTo>
                  <a:lnTo>
                    <a:pt x="1401162" y="473263"/>
                  </a:lnTo>
                  <a:cubicBezTo>
                    <a:pt x="1401043" y="473619"/>
                    <a:pt x="1401043" y="473974"/>
                    <a:pt x="1400925" y="474329"/>
                  </a:cubicBezTo>
                  <a:cubicBezTo>
                    <a:pt x="1399503" y="480012"/>
                    <a:pt x="1396186" y="485104"/>
                    <a:pt x="1391683" y="488656"/>
                  </a:cubicBezTo>
                  <a:cubicBezTo>
                    <a:pt x="1387062" y="492445"/>
                    <a:pt x="1381138" y="494695"/>
                    <a:pt x="1374740" y="494813"/>
                  </a:cubicBezTo>
                  <a:lnTo>
                    <a:pt x="1185168" y="496826"/>
                  </a:lnTo>
                  <a:lnTo>
                    <a:pt x="1185168" y="1150183"/>
                  </a:lnTo>
                  <a:cubicBezTo>
                    <a:pt x="1185168" y="1157642"/>
                    <a:pt x="1182087" y="1164510"/>
                    <a:pt x="1177111" y="1169483"/>
                  </a:cubicBezTo>
                  <a:lnTo>
                    <a:pt x="1177111" y="1169483"/>
                  </a:lnTo>
                  <a:cubicBezTo>
                    <a:pt x="1172135" y="1174456"/>
                    <a:pt x="1165381" y="1177534"/>
                    <a:pt x="1157798" y="1177534"/>
                  </a:cubicBezTo>
                  <a:lnTo>
                    <a:pt x="305197" y="1177534"/>
                  </a:lnTo>
                  <a:cubicBezTo>
                    <a:pt x="297733" y="1177534"/>
                    <a:pt x="290861" y="1174456"/>
                    <a:pt x="285884" y="1169483"/>
                  </a:cubicBezTo>
                  <a:lnTo>
                    <a:pt x="285884" y="1169483"/>
                  </a:lnTo>
                  <a:cubicBezTo>
                    <a:pt x="280908" y="1164510"/>
                    <a:pt x="277827" y="1157761"/>
                    <a:pt x="277827" y="1150183"/>
                  </a:cubicBezTo>
                  <a:lnTo>
                    <a:pt x="277827" y="500615"/>
                  </a:lnTo>
                  <a:lnTo>
                    <a:pt x="277827" y="50061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XL</a:t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35295" y="2261645"/>
              <a:ext cx="762285" cy="1167355"/>
            </a:xfrm>
            <a:custGeom>
              <a:avLst/>
              <a:gdLst/>
              <a:ahLst/>
              <a:cxnLst/>
              <a:rect l="l" t="t" r="r" b="b"/>
              <a:pathLst>
                <a:path w="762285" h="1167355" extrusionOk="0">
                  <a:moveTo>
                    <a:pt x="141065" y="59845"/>
                  </a:moveTo>
                  <a:cubicBezTo>
                    <a:pt x="152019" y="107531"/>
                    <a:pt x="158401" y="151607"/>
                    <a:pt x="160496" y="192359"/>
                  </a:cubicBezTo>
                  <a:cubicBezTo>
                    <a:pt x="162687" y="235485"/>
                    <a:pt x="159925" y="274717"/>
                    <a:pt x="152400" y="310148"/>
                  </a:cubicBezTo>
                  <a:cubicBezTo>
                    <a:pt x="144494" y="347290"/>
                    <a:pt x="131445" y="380347"/>
                    <a:pt x="113348" y="409225"/>
                  </a:cubicBezTo>
                  <a:cubicBezTo>
                    <a:pt x="95822" y="437153"/>
                    <a:pt x="73724" y="461376"/>
                    <a:pt x="46958" y="481799"/>
                  </a:cubicBezTo>
                  <a:lnTo>
                    <a:pt x="46958" y="1062389"/>
                  </a:lnTo>
                  <a:cubicBezTo>
                    <a:pt x="101822" y="1081387"/>
                    <a:pt x="156686" y="1095731"/>
                    <a:pt x="211646" y="1105420"/>
                  </a:cubicBezTo>
                  <a:cubicBezTo>
                    <a:pt x="268129" y="1115300"/>
                    <a:pt x="324612" y="1120334"/>
                    <a:pt x="381095" y="1120334"/>
                  </a:cubicBezTo>
                  <a:cubicBezTo>
                    <a:pt x="437579" y="1120334"/>
                    <a:pt x="494062" y="1115395"/>
                    <a:pt x="550545" y="1105420"/>
                  </a:cubicBezTo>
                  <a:cubicBezTo>
                    <a:pt x="605504" y="1095731"/>
                    <a:pt x="660368" y="1081387"/>
                    <a:pt x="715232" y="1062389"/>
                  </a:cubicBezTo>
                  <a:lnTo>
                    <a:pt x="715232" y="480944"/>
                  </a:lnTo>
                  <a:cubicBezTo>
                    <a:pt x="686086" y="455676"/>
                    <a:pt x="662940" y="427273"/>
                    <a:pt x="645414" y="396116"/>
                  </a:cubicBezTo>
                  <a:cubicBezTo>
                    <a:pt x="627317" y="364009"/>
                    <a:pt x="615029" y="328957"/>
                    <a:pt x="607981" y="291245"/>
                  </a:cubicBezTo>
                  <a:cubicBezTo>
                    <a:pt x="601313" y="255528"/>
                    <a:pt x="599313" y="217436"/>
                    <a:pt x="601409" y="177350"/>
                  </a:cubicBezTo>
                  <a:cubicBezTo>
                    <a:pt x="603409" y="139733"/>
                    <a:pt x="609124" y="100311"/>
                    <a:pt x="618077" y="59275"/>
                  </a:cubicBezTo>
                  <a:cubicBezTo>
                    <a:pt x="605504" y="57565"/>
                    <a:pt x="595408" y="56140"/>
                    <a:pt x="585311" y="54620"/>
                  </a:cubicBezTo>
                  <a:lnTo>
                    <a:pt x="585121" y="54620"/>
                  </a:lnTo>
                  <a:lnTo>
                    <a:pt x="584740" y="54525"/>
                  </a:lnTo>
                  <a:cubicBezTo>
                    <a:pt x="573310" y="52910"/>
                    <a:pt x="561975" y="51296"/>
                    <a:pt x="551879" y="49871"/>
                  </a:cubicBezTo>
                  <a:cubicBezTo>
                    <a:pt x="547307" y="99077"/>
                    <a:pt x="536258" y="140303"/>
                    <a:pt x="520827" y="173550"/>
                  </a:cubicBezTo>
                  <a:cubicBezTo>
                    <a:pt x="502730" y="212687"/>
                    <a:pt x="478536" y="240994"/>
                    <a:pt x="451771" y="258378"/>
                  </a:cubicBezTo>
                  <a:cubicBezTo>
                    <a:pt x="440341" y="265882"/>
                    <a:pt x="428339" y="271392"/>
                    <a:pt x="416052" y="275096"/>
                  </a:cubicBezTo>
                  <a:cubicBezTo>
                    <a:pt x="403574" y="278801"/>
                    <a:pt x="390906" y="280511"/>
                    <a:pt x="378143" y="280226"/>
                  </a:cubicBezTo>
                  <a:cubicBezTo>
                    <a:pt x="365379" y="279941"/>
                    <a:pt x="352806" y="277756"/>
                    <a:pt x="340614" y="273577"/>
                  </a:cubicBezTo>
                  <a:cubicBezTo>
                    <a:pt x="328613" y="269492"/>
                    <a:pt x="316897" y="263412"/>
                    <a:pt x="305657" y="255528"/>
                  </a:cubicBezTo>
                  <a:cubicBezTo>
                    <a:pt x="279940" y="237290"/>
                    <a:pt x="257270" y="208887"/>
                    <a:pt x="240983" y="170510"/>
                  </a:cubicBezTo>
                  <a:cubicBezTo>
                    <a:pt x="227171" y="137928"/>
                    <a:pt x="217932" y="98127"/>
                    <a:pt x="215360" y="51296"/>
                  </a:cubicBezTo>
                  <a:lnTo>
                    <a:pt x="141065" y="59845"/>
                  </a:lnTo>
                  <a:lnTo>
                    <a:pt x="141065" y="59845"/>
                  </a:lnTo>
                  <a:close/>
                  <a:moveTo>
                    <a:pt x="246602" y="3420"/>
                  </a:moveTo>
                  <a:cubicBezTo>
                    <a:pt x="247745" y="3800"/>
                    <a:pt x="248698" y="4275"/>
                    <a:pt x="249555" y="4750"/>
                  </a:cubicBezTo>
                  <a:cubicBezTo>
                    <a:pt x="249746" y="4845"/>
                    <a:pt x="249841" y="4940"/>
                    <a:pt x="250031" y="5035"/>
                  </a:cubicBezTo>
                  <a:cubicBezTo>
                    <a:pt x="250984" y="5510"/>
                    <a:pt x="251841" y="6174"/>
                    <a:pt x="252794" y="6839"/>
                  </a:cubicBezTo>
                  <a:cubicBezTo>
                    <a:pt x="278321" y="26503"/>
                    <a:pt x="302609" y="40087"/>
                    <a:pt x="325850" y="48446"/>
                  </a:cubicBezTo>
                  <a:cubicBezTo>
                    <a:pt x="348806" y="56710"/>
                    <a:pt x="370808" y="59845"/>
                    <a:pt x="392049" y="58705"/>
                  </a:cubicBezTo>
                  <a:cubicBezTo>
                    <a:pt x="413290" y="57565"/>
                    <a:pt x="434054" y="51961"/>
                    <a:pt x="454438" y="42841"/>
                  </a:cubicBezTo>
                  <a:cubicBezTo>
                    <a:pt x="475012" y="33627"/>
                    <a:pt x="495300" y="20708"/>
                    <a:pt x="515398" y="5035"/>
                  </a:cubicBezTo>
                  <a:cubicBezTo>
                    <a:pt x="517589" y="3325"/>
                    <a:pt x="519970" y="2090"/>
                    <a:pt x="522446" y="1235"/>
                  </a:cubicBezTo>
                  <a:cubicBezTo>
                    <a:pt x="524923" y="380"/>
                    <a:pt x="527590" y="0"/>
                    <a:pt x="530162" y="0"/>
                  </a:cubicBezTo>
                  <a:lnTo>
                    <a:pt x="530162" y="0"/>
                  </a:lnTo>
                  <a:lnTo>
                    <a:pt x="530162" y="0"/>
                  </a:lnTo>
                  <a:cubicBezTo>
                    <a:pt x="530447" y="0"/>
                    <a:pt x="530638" y="0"/>
                    <a:pt x="530924" y="0"/>
                  </a:cubicBezTo>
                  <a:cubicBezTo>
                    <a:pt x="531305" y="0"/>
                    <a:pt x="531590" y="0"/>
                    <a:pt x="531781" y="0"/>
                  </a:cubicBezTo>
                  <a:cubicBezTo>
                    <a:pt x="532162" y="0"/>
                    <a:pt x="532638" y="95"/>
                    <a:pt x="533210" y="190"/>
                  </a:cubicBezTo>
                  <a:cubicBezTo>
                    <a:pt x="556546" y="3325"/>
                    <a:pt x="573977" y="5795"/>
                    <a:pt x="591407" y="8264"/>
                  </a:cubicBezTo>
                  <a:lnTo>
                    <a:pt x="591598" y="8264"/>
                  </a:lnTo>
                  <a:lnTo>
                    <a:pt x="591598" y="8264"/>
                  </a:lnTo>
                  <a:cubicBezTo>
                    <a:pt x="602837" y="9879"/>
                    <a:pt x="613982" y="11399"/>
                    <a:pt x="621506" y="12539"/>
                  </a:cubicBezTo>
                  <a:cubicBezTo>
                    <a:pt x="631698" y="13964"/>
                    <a:pt x="641318" y="15294"/>
                    <a:pt x="649796" y="16434"/>
                  </a:cubicBezTo>
                  <a:cubicBezTo>
                    <a:pt x="649891" y="16434"/>
                    <a:pt x="650081" y="16434"/>
                    <a:pt x="650177" y="16529"/>
                  </a:cubicBezTo>
                  <a:cubicBezTo>
                    <a:pt x="650462" y="16529"/>
                    <a:pt x="650748" y="16624"/>
                    <a:pt x="650938" y="16624"/>
                  </a:cubicBezTo>
                  <a:cubicBezTo>
                    <a:pt x="651224" y="16719"/>
                    <a:pt x="651701" y="16814"/>
                    <a:pt x="652177" y="16909"/>
                  </a:cubicBezTo>
                  <a:cubicBezTo>
                    <a:pt x="658463" y="18428"/>
                    <a:pt x="663512" y="22323"/>
                    <a:pt x="666655" y="27453"/>
                  </a:cubicBezTo>
                  <a:cubicBezTo>
                    <a:pt x="669798" y="32582"/>
                    <a:pt x="670941" y="38852"/>
                    <a:pt x="669417" y="45121"/>
                  </a:cubicBezTo>
                  <a:cubicBezTo>
                    <a:pt x="658559" y="89292"/>
                    <a:pt x="651510" y="131469"/>
                    <a:pt x="648748" y="171270"/>
                  </a:cubicBezTo>
                  <a:cubicBezTo>
                    <a:pt x="645986" y="210882"/>
                    <a:pt x="647605" y="248119"/>
                    <a:pt x="654082" y="282601"/>
                  </a:cubicBezTo>
                  <a:cubicBezTo>
                    <a:pt x="660368" y="316133"/>
                    <a:pt x="671322" y="347100"/>
                    <a:pt x="687610" y="375313"/>
                  </a:cubicBezTo>
                  <a:cubicBezTo>
                    <a:pt x="703802" y="403430"/>
                    <a:pt x="725234" y="428793"/>
                    <a:pt x="752570" y="451211"/>
                  </a:cubicBezTo>
                  <a:cubicBezTo>
                    <a:pt x="755523" y="453301"/>
                    <a:pt x="758000" y="456151"/>
                    <a:pt x="759619" y="459381"/>
                  </a:cubicBezTo>
                  <a:cubicBezTo>
                    <a:pt x="761333" y="462610"/>
                    <a:pt x="762286" y="466315"/>
                    <a:pt x="762286" y="470210"/>
                  </a:cubicBezTo>
                  <a:lnTo>
                    <a:pt x="762286" y="1079013"/>
                  </a:lnTo>
                  <a:cubicBezTo>
                    <a:pt x="762286" y="1079393"/>
                    <a:pt x="762286" y="1079868"/>
                    <a:pt x="762190" y="1080248"/>
                  </a:cubicBezTo>
                  <a:cubicBezTo>
                    <a:pt x="762000" y="1084712"/>
                    <a:pt x="760476" y="1088892"/>
                    <a:pt x="758000" y="1092502"/>
                  </a:cubicBezTo>
                  <a:cubicBezTo>
                    <a:pt x="755333" y="1096301"/>
                    <a:pt x="751523" y="1099341"/>
                    <a:pt x="746760" y="1101051"/>
                  </a:cubicBezTo>
                  <a:cubicBezTo>
                    <a:pt x="685895" y="1123089"/>
                    <a:pt x="624935" y="1139713"/>
                    <a:pt x="563975" y="1150732"/>
                  </a:cubicBezTo>
                  <a:cubicBezTo>
                    <a:pt x="502920" y="1161846"/>
                    <a:pt x="441960" y="1167355"/>
                    <a:pt x="381095" y="1167355"/>
                  </a:cubicBezTo>
                  <a:cubicBezTo>
                    <a:pt x="320421" y="1167355"/>
                    <a:pt x="259747" y="1161846"/>
                    <a:pt x="198882" y="1150827"/>
                  </a:cubicBezTo>
                  <a:cubicBezTo>
                    <a:pt x="138113" y="1139807"/>
                    <a:pt x="77438" y="1123374"/>
                    <a:pt x="16764" y="1101526"/>
                  </a:cubicBezTo>
                  <a:cubicBezTo>
                    <a:pt x="11906" y="1100101"/>
                    <a:pt x="7715" y="1097156"/>
                    <a:pt x="4763" y="1093261"/>
                  </a:cubicBezTo>
                  <a:cubicBezTo>
                    <a:pt x="1810" y="1089177"/>
                    <a:pt x="0" y="1084237"/>
                    <a:pt x="0" y="1079013"/>
                  </a:cubicBezTo>
                  <a:lnTo>
                    <a:pt x="0" y="470115"/>
                  </a:lnTo>
                  <a:cubicBezTo>
                    <a:pt x="0" y="469735"/>
                    <a:pt x="0" y="469355"/>
                    <a:pt x="95" y="468975"/>
                  </a:cubicBezTo>
                  <a:cubicBezTo>
                    <a:pt x="286" y="465555"/>
                    <a:pt x="1143" y="462325"/>
                    <a:pt x="2667" y="459286"/>
                  </a:cubicBezTo>
                  <a:cubicBezTo>
                    <a:pt x="2762" y="459096"/>
                    <a:pt x="2858" y="459001"/>
                    <a:pt x="2953" y="458811"/>
                  </a:cubicBezTo>
                  <a:cubicBezTo>
                    <a:pt x="4667" y="455771"/>
                    <a:pt x="6953" y="453111"/>
                    <a:pt x="10001" y="450926"/>
                  </a:cubicBezTo>
                  <a:cubicBezTo>
                    <a:pt x="35052" y="433353"/>
                    <a:pt x="55721" y="412075"/>
                    <a:pt x="71819" y="387187"/>
                  </a:cubicBezTo>
                  <a:cubicBezTo>
                    <a:pt x="88011" y="362204"/>
                    <a:pt x="99536" y="333326"/>
                    <a:pt x="106490" y="300649"/>
                  </a:cubicBezTo>
                  <a:cubicBezTo>
                    <a:pt x="113633" y="266832"/>
                    <a:pt x="115919" y="228740"/>
                    <a:pt x="113157" y="186279"/>
                  </a:cubicBezTo>
                  <a:cubicBezTo>
                    <a:pt x="110395" y="143723"/>
                    <a:pt x="102394" y="96797"/>
                    <a:pt x="89249" y="45311"/>
                  </a:cubicBezTo>
                  <a:cubicBezTo>
                    <a:pt x="89154" y="45121"/>
                    <a:pt x="89154" y="44836"/>
                    <a:pt x="89059" y="44646"/>
                  </a:cubicBezTo>
                  <a:cubicBezTo>
                    <a:pt x="89059" y="44361"/>
                    <a:pt x="88964" y="44076"/>
                    <a:pt x="88964" y="43791"/>
                  </a:cubicBezTo>
                  <a:cubicBezTo>
                    <a:pt x="88868" y="43221"/>
                    <a:pt x="88773" y="42746"/>
                    <a:pt x="88678" y="42271"/>
                  </a:cubicBezTo>
                  <a:lnTo>
                    <a:pt x="88678" y="42271"/>
                  </a:lnTo>
                  <a:cubicBezTo>
                    <a:pt x="87916" y="35812"/>
                    <a:pt x="89916" y="29732"/>
                    <a:pt x="93631" y="25078"/>
                  </a:cubicBezTo>
                  <a:cubicBezTo>
                    <a:pt x="97346" y="20423"/>
                    <a:pt x="102870" y="17099"/>
                    <a:pt x="109347" y="16339"/>
                  </a:cubicBezTo>
                  <a:lnTo>
                    <a:pt x="235363" y="1900"/>
                  </a:lnTo>
                  <a:cubicBezTo>
                    <a:pt x="235649" y="1900"/>
                    <a:pt x="236030" y="1805"/>
                    <a:pt x="236315" y="1900"/>
                  </a:cubicBezTo>
                  <a:lnTo>
                    <a:pt x="236696" y="1900"/>
                  </a:lnTo>
                  <a:cubicBezTo>
                    <a:pt x="237363" y="1900"/>
                    <a:pt x="237744" y="1805"/>
                    <a:pt x="238030" y="1805"/>
                  </a:cubicBezTo>
                  <a:cubicBezTo>
                    <a:pt x="239363" y="1805"/>
                    <a:pt x="240792" y="1900"/>
                    <a:pt x="242221" y="2185"/>
                  </a:cubicBezTo>
                  <a:cubicBezTo>
                    <a:pt x="243650" y="2470"/>
                    <a:pt x="245078" y="2850"/>
                    <a:pt x="246317" y="3325"/>
                  </a:cubicBezTo>
                  <a:lnTo>
                    <a:pt x="246602" y="3420"/>
                  </a:lnTo>
                  <a:lnTo>
                    <a:pt x="246602" y="3420"/>
                  </a:lnTo>
                  <a:close/>
                  <a:moveTo>
                    <a:pt x="2953" y="458811"/>
                  </a:moveTo>
                  <a:cubicBezTo>
                    <a:pt x="4953" y="455676"/>
                    <a:pt x="9049" y="454441"/>
                    <a:pt x="12383" y="456246"/>
                  </a:cubicBezTo>
                  <a:lnTo>
                    <a:pt x="2953" y="458811"/>
                  </a:lnTo>
                  <a:lnTo>
                    <a:pt x="2953" y="458811"/>
                  </a:lnTo>
                  <a:close/>
                  <a:moveTo>
                    <a:pt x="502063" y="70864"/>
                  </a:moveTo>
                  <a:cubicBezTo>
                    <a:pt x="487204" y="79603"/>
                    <a:pt x="472059" y="86823"/>
                    <a:pt x="456629" y="92522"/>
                  </a:cubicBezTo>
                  <a:cubicBezTo>
                    <a:pt x="436531" y="99836"/>
                    <a:pt x="415862" y="104301"/>
                    <a:pt x="394621" y="105536"/>
                  </a:cubicBezTo>
                  <a:cubicBezTo>
                    <a:pt x="371856" y="106771"/>
                    <a:pt x="348615" y="104301"/>
                    <a:pt x="324707" y="97367"/>
                  </a:cubicBezTo>
                  <a:cubicBezTo>
                    <a:pt x="304895" y="91667"/>
                    <a:pt x="284607" y="82928"/>
                    <a:pt x="263938" y="70864"/>
                  </a:cubicBezTo>
                  <a:cubicBezTo>
                    <a:pt x="267557" y="103921"/>
                    <a:pt x="274987" y="132039"/>
                    <a:pt x="285179" y="155217"/>
                  </a:cubicBezTo>
                  <a:cubicBezTo>
                    <a:pt x="297656" y="183619"/>
                    <a:pt x="314325" y="204423"/>
                    <a:pt x="332804" y="217531"/>
                  </a:cubicBezTo>
                  <a:cubicBezTo>
                    <a:pt x="340138" y="222756"/>
                    <a:pt x="347758" y="226651"/>
                    <a:pt x="355473" y="229310"/>
                  </a:cubicBezTo>
                  <a:cubicBezTo>
                    <a:pt x="363284" y="231970"/>
                    <a:pt x="371094" y="233490"/>
                    <a:pt x="379000" y="233585"/>
                  </a:cubicBezTo>
                  <a:cubicBezTo>
                    <a:pt x="386906" y="233775"/>
                    <a:pt x="394907" y="232635"/>
                    <a:pt x="402812" y="230260"/>
                  </a:cubicBezTo>
                  <a:cubicBezTo>
                    <a:pt x="410623" y="227886"/>
                    <a:pt x="418338" y="224276"/>
                    <a:pt x="425958" y="219241"/>
                  </a:cubicBezTo>
                  <a:cubicBezTo>
                    <a:pt x="445199" y="206702"/>
                    <a:pt x="462915" y="186089"/>
                    <a:pt x="476822" y="157212"/>
                  </a:cubicBezTo>
                  <a:cubicBezTo>
                    <a:pt x="488061" y="133939"/>
                    <a:pt x="496824" y="105156"/>
                    <a:pt x="502063" y="70864"/>
                  </a:cubicBezTo>
                  <a:lnTo>
                    <a:pt x="502063" y="7086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331977" y="2261645"/>
              <a:ext cx="762285" cy="1167355"/>
            </a:xfrm>
            <a:custGeom>
              <a:avLst/>
              <a:gdLst/>
              <a:ahLst/>
              <a:cxnLst/>
              <a:rect l="l" t="t" r="r" b="b"/>
              <a:pathLst>
                <a:path w="762285" h="1167355" extrusionOk="0">
                  <a:moveTo>
                    <a:pt x="141065" y="59845"/>
                  </a:moveTo>
                  <a:cubicBezTo>
                    <a:pt x="152019" y="107531"/>
                    <a:pt x="158401" y="151607"/>
                    <a:pt x="160496" y="192359"/>
                  </a:cubicBezTo>
                  <a:cubicBezTo>
                    <a:pt x="162687" y="235485"/>
                    <a:pt x="159925" y="274717"/>
                    <a:pt x="152400" y="310148"/>
                  </a:cubicBezTo>
                  <a:cubicBezTo>
                    <a:pt x="144494" y="347290"/>
                    <a:pt x="131445" y="380347"/>
                    <a:pt x="113348" y="409225"/>
                  </a:cubicBezTo>
                  <a:cubicBezTo>
                    <a:pt x="95822" y="437153"/>
                    <a:pt x="73724" y="461376"/>
                    <a:pt x="46958" y="481799"/>
                  </a:cubicBezTo>
                  <a:lnTo>
                    <a:pt x="46958" y="1062389"/>
                  </a:lnTo>
                  <a:cubicBezTo>
                    <a:pt x="101822" y="1081387"/>
                    <a:pt x="156686" y="1095731"/>
                    <a:pt x="211646" y="1105420"/>
                  </a:cubicBezTo>
                  <a:cubicBezTo>
                    <a:pt x="268129" y="1115300"/>
                    <a:pt x="324612" y="1120334"/>
                    <a:pt x="381095" y="1120334"/>
                  </a:cubicBezTo>
                  <a:cubicBezTo>
                    <a:pt x="437579" y="1120334"/>
                    <a:pt x="494062" y="1115395"/>
                    <a:pt x="550545" y="1105420"/>
                  </a:cubicBezTo>
                  <a:cubicBezTo>
                    <a:pt x="605504" y="1095731"/>
                    <a:pt x="660368" y="1081387"/>
                    <a:pt x="715232" y="1062389"/>
                  </a:cubicBezTo>
                  <a:lnTo>
                    <a:pt x="715232" y="480944"/>
                  </a:lnTo>
                  <a:cubicBezTo>
                    <a:pt x="686086" y="455676"/>
                    <a:pt x="662940" y="427273"/>
                    <a:pt x="645414" y="396116"/>
                  </a:cubicBezTo>
                  <a:cubicBezTo>
                    <a:pt x="627317" y="364009"/>
                    <a:pt x="615029" y="328957"/>
                    <a:pt x="607981" y="291245"/>
                  </a:cubicBezTo>
                  <a:cubicBezTo>
                    <a:pt x="601313" y="255528"/>
                    <a:pt x="599313" y="217436"/>
                    <a:pt x="601409" y="177350"/>
                  </a:cubicBezTo>
                  <a:cubicBezTo>
                    <a:pt x="603409" y="139733"/>
                    <a:pt x="609124" y="100311"/>
                    <a:pt x="618077" y="59275"/>
                  </a:cubicBezTo>
                  <a:cubicBezTo>
                    <a:pt x="605504" y="57565"/>
                    <a:pt x="595408" y="56140"/>
                    <a:pt x="585311" y="54620"/>
                  </a:cubicBezTo>
                  <a:lnTo>
                    <a:pt x="585121" y="54620"/>
                  </a:lnTo>
                  <a:lnTo>
                    <a:pt x="584740" y="54525"/>
                  </a:lnTo>
                  <a:cubicBezTo>
                    <a:pt x="573310" y="52910"/>
                    <a:pt x="561975" y="51296"/>
                    <a:pt x="551879" y="49871"/>
                  </a:cubicBezTo>
                  <a:cubicBezTo>
                    <a:pt x="547307" y="99077"/>
                    <a:pt x="536258" y="140303"/>
                    <a:pt x="520827" y="173550"/>
                  </a:cubicBezTo>
                  <a:cubicBezTo>
                    <a:pt x="502730" y="212687"/>
                    <a:pt x="478536" y="240994"/>
                    <a:pt x="451771" y="258378"/>
                  </a:cubicBezTo>
                  <a:cubicBezTo>
                    <a:pt x="440341" y="265882"/>
                    <a:pt x="428339" y="271392"/>
                    <a:pt x="416052" y="275096"/>
                  </a:cubicBezTo>
                  <a:cubicBezTo>
                    <a:pt x="403574" y="278801"/>
                    <a:pt x="390906" y="280511"/>
                    <a:pt x="378143" y="280226"/>
                  </a:cubicBezTo>
                  <a:cubicBezTo>
                    <a:pt x="365379" y="279941"/>
                    <a:pt x="352806" y="277756"/>
                    <a:pt x="340614" y="273577"/>
                  </a:cubicBezTo>
                  <a:cubicBezTo>
                    <a:pt x="328613" y="269492"/>
                    <a:pt x="316897" y="263412"/>
                    <a:pt x="305657" y="255528"/>
                  </a:cubicBezTo>
                  <a:cubicBezTo>
                    <a:pt x="279940" y="237290"/>
                    <a:pt x="257270" y="208887"/>
                    <a:pt x="240983" y="170510"/>
                  </a:cubicBezTo>
                  <a:cubicBezTo>
                    <a:pt x="227171" y="137928"/>
                    <a:pt x="217932" y="98127"/>
                    <a:pt x="215360" y="51296"/>
                  </a:cubicBezTo>
                  <a:lnTo>
                    <a:pt x="141065" y="59845"/>
                  </a:lnTo>
                  <a:lnTo>
                    <a:pt x="141065" y="59845"/>
                  </a:lnTo>
                  <a:close/>
                  <a:moveTo>
                    <a:pt x="246602" y="3420"/>
                  </a:moveTo>
                  <a:cubicBezTo>
                    <a:pt x="247745" y="3800"/>
                    <a:pt x="248698" y="4275"/>
                    <a:pt x="249555" y="4750"/>
                  </a:cubicBezTo>
                  <a:cubicBezTo>
                    <a:pt x="249746" y="4845"/>
                    <a:pt x="249841" y="4940"/>
                    <a:pt x="250031" y="5035"/>
                  </a:cubicBezTo>
                  <a:cubicBezTo>
                    <a:pt x="250984" y="5510"/>
                    <a:pt x="251841" y="6174"/>
                    <a:pt x="252794" y="6839"/>
                  </a:cubicBezTo>
                  <a:cubicBezTo>
                    <a:pt x="278321" y="26503"/>
                    <a:pt x="302609" y="40087"/>
                    <a:pt x="325850" y="48446"/>
                  </a:cubicBezTo>
                  <a:cubicBezTo>
                    <a:pt x="348806" y="56710"/>
                    <a:pt x="370808" y="59845"/>
                    <a:pt x="392049" y="58705"/>
                  </a:cubicBezTo>
                  <a:cubicBezTo>
                    <a:pt x="413290" y="57565"/>
                    <a:pt x="434054" y="51961"/>
                    <a:pt x="454438" y="42841"/>
                  </a:cubicBezTo>
                  <a:cubicBezTo>
                    <a:pt x="475012" y="33627"/>
                    <a:pt x="495300" y="20708"/>
                    <a:pt x="515398" y="5035"/>
                  </a:cubicBezTo>
                  <a:cubicBezTo>
                    <a:pt x="517589" y="3325"/>
                    <a:pt x="519970" y="2090"/>
                    <a:pt x="522446" y="1235"/>
                  </a:cubicBezTo>
                  <a:cubicBezTo>
                    <a:pt x="524923" y="380"/>
                    <a:pt x="527590" y="0"/>
                    <a:pt x="530162" y="0"/>
                  </a:cubicBezTo>
                  <a:lnTo>
                    <a:pt x="530162" y="0"/>
                  </a:lnTo>
                  <a:lnTo>
                    <a:pt x="530162" y="0"/>
                  </a:lnTo>
                  <a:cubicBezTo>
                    <a:pt x="530447" y="0"/>
                    <a:pt x="530638" y="0"/>
                    <a:pt x="530924" y="0"/>
                  </a:cubicBezTo>
                  <a:cubicBezTo>
                    <a:pt x="531305" y="0"/>
                    <a:pt x="531590" y="0"/>
                    <a:pt x="531781" y="0"/>
                  </a:cubicBezTo>
                  <a:cubicBezTo>
                    <a:pt x="532162" y="0"/>
                    <a:pt x="532638" y="95"/>
                    <a:pt x="533210" y="190"/>
                  </a:cubicBezTo>
                  <a:cubicBezTo>
                    <a:pt x="556546" y="3325"/>
                    <a:pt x="573977" y="5795"/>
                    <a:pt x="591407" y="8264"/>
                  </a:cubicBezTo>
                  <a:lnTo>
                    <a:pt x="591598" y="8264"/>
                  </a:lnTo>
                  <a:lnTo>
                    <a:pt x="591598" y="8264"/>
                  </a:lnTo>
                  <a:cubicBezTo>
                    <a:pt x="602837" y="9879"/>
                    <a:pt x="613982" y="11399"/>
                    <a:pt x="621506" y="12539"/>
                  </a:cubicBezTo>
                  <a:cubicBezTo>
                    <a:pt x="631698" y="13964"/>
                    <a:pt x="641318" y="15294"/>
                    <a:pt x="649796" y="16434"/>
                  </a:cubicBezTo>
                  <a:cubicBezTo>
                    <a:pt x="649891" y="16434"/>
                    <a:pt x="650081" y="16434"/>
                    <a:pt x="650177" y="16529"/>
                  </a:cubicBezTo>
                  <a:cubicBezTo>
                    <a:pt x="650462" y="16529"/>
                    <a:pt x="650748" y="16624"/>
                    <a:pt x="650938" y="16624"/>
                  </a:cubicBezTo>
                  <a:cubicBezTo>
                    <a:pt x="651224" y="16719"/>
                    <a:pt x="651701" y="16814"/>
                    <a:pt x="652177" y="16909"/>
                  </a:cubicBezTo>
                  <a:cubicBezTo>
                    <a:pt x="658463" y="18428"/>
                    <a:pt x="663512" y="22323"/>
                    <a:pt x="666655" y="27453"/>
                  </a:cubicBezTo>
                  <a:cubicBezTo>
                    <a:pt x="669798" y="32582"/>
                    <a:pt x="670941" y="38852"/>
                    <a:pt x="669417" y="45121"/>
                  </a:cubicBezTo>
                  <a:cubicBezTo>
                    <a:pt x="658559" y="89292"/>
                    <a:pt x="651510" y="131469"/>
                    <a:pt x="648748" y="171270"/>
                  </a:cubicBezTo>
                  <a:cubicBezTo>
                    <a:pt x="645986" y="210882"/>
                    <a:pt x="647605" y="248119"/>
                    <a:pt x="654082" y="282601"/>
                  </a:cubicBezTo>
                  <a:cubicBezTo>
                    <a:pt x="660368" y="316133"/>
                    <a:pt x="671322" y="347100"/>
                    <a:pt x="687610" y="375313"/>
                  </a:cubicBezTo>
                  <a:cubicBezTo>
                    <a:pt x="703802" y="403430"/>
                    <a:pt x="725234" y="428793"/>
                    <a:pt x="752570" y="451211"/>
                  </a:cubicBezTo>
                  <a:cubicBezTo>
                    <a:pt x="755523" y="453301"/>
                    <a:pt x="758000" y="456151"/>
                    <a:pt x="759619" y="459381"/>
                  </a:cubicBezTo>
                  <a:cubicBezTo>
                    <a:pt x="761333" y="462610"/>
                    <a:pt x="762286" y="466315"/>
                    <a:pt x="762286" y="470210"/>
                  </a:cubicBezTo>
                  <a:lnTo>
                    <a:pt x="762286" y="1079013"/>
                  </a:lnTo>
                  <a:cubicBezTo>
                    <a:pt x="762286" y="1079393"/>
                    <a:pt x="762286" y="1079868"/>
                    <a:pt x="762190" y="1080248"/>
                  </a:cubicBezTo>
                  <a:cubicBezTo>
                    <a:pt x="762000" y="1084712"/>
                    <a:pt x="760476" y="1088892"/>
                    <a:pt x="758000" y="1092502"/>
                  </a:cubicBezTo>
                  <a:cubicBezTo>
                    <a:pt x="755333" y="1096301"/>
                    <a:pt x="751523" y="1099341"/>
                    <a:pt x="746760" y="1101051"/>
                  </a:cubicBezTo>
                  <a:cubicBezTo>
                    <a:pt x="685895" y="1123089"/>
                    <a:pt x="624935" y="1139713"/>
                    <a:pt x="563975" y="1150732"/>
                  </a:cubicBezTo>
                  <a:cubicBezTo>
                    <a:pt x="502920" y="1161846"/>
                    <a:pt x="441960" y="1167355"/>
                    <a:pt x="381095" y="1167355"/>
                  </a:cubicBezTo>
                  <a:cubicBezTo>
                    <a:pt x="320421" y="1167355"/>
                    <a:pt x="259747" y="1161846"/>
                    <a:pt x="198882" y="1150827"/>
                  </a:cubicBezTo>
                  <a:cubicBezTo>
                    <a:pt x="138113" y="1139807"/>
                    <a:pt x="77438" y="1123374"/>
                    <a:pt x="16764" y="1101526"/>
                  </a:cubicBezTo>
                  <a:cubicBezTo>
                    <a:pt x="11906" y="1100101"/>
                    <a:pt x="7715" y="1097156"/>
                    <a:pt x="4763" y="1093261"/>
                  </a:cubicBezTo>
                  <a:cubicBezTo>
                    <a:pt x="1810" y="1089177"/>
                    <a:pt x="0" y="1084237"/>
                    <a:pt x="0" y="1079013"/>
                  </a:cubicBezTo>
                  <a:lnTo>
                    <a:pt x="0" y="470115"/>
                  </a:lnTo>
                  <a:cubicBezTo>
                    <a:pt x="0" y="469735"/>
                    <a:pt x="0" y="469355"/>
                    <a:pt x="95" y="468975"/>
                  </a:cubicBezTo>
                  <a:cubicBezTo>
                    <a:pt x="286" y="465555"/>
                    <a:pt x="1143" y="462325"/>
                    <a:pt x="2667" y="459286"/>
                  </a:cubicBezTo>
                  <a:cubicBezTo>
                    <a:pt x="2762" y="459096"/>
                    <a:pt x="2858" y="459001"/>
                    <a:pt x="2953" y="458811"/>
                  </a:cubicBezTo>
                  <a:cubicBezTo>
                    <a:pt x="4667" y="455771"/>
                    <a:pt x="6953" y="453111"/>
                    <a:pt x="10001" y="450926"/>
                  </a:cubicBezTo>
                  <a:cubicBezTo>
                    <a:pt x="35052" y="433353"/>
                    <a:pt x="55721" y="412075"/>
                    <a:pt x="71819" y="387187"/>
                  </a:cubicBezTo>
                  <a:cubicBezTo>
                    <a:pt x="88011" y="362204"/>
                    <a:pt x="99536" y="333326"/>
                    <a:pt x="106490" y="300649"/>
                  </a:cubicBezTo>
                  <a:cubicBezTo>
                    <a:pt x="113633" y="266832"/>
                    <a:pt x="115919" y="228740"/>
                    <a:pt x="113157" y="186279"/>
                  </a:cubicBezTo>
                  <a:cubicBezTo>
                    <a:pt x="110395" y="143723"/>
                    <a:pt x="102394" y="96797"/>
                    <a:pt x="89249" y="45311"/>
                  </a:cubicBezTo>
                  <a:cubicBezTo>
                    <a:pt x="89154" y="45121"/>
                    <a:pt x="89154" y="44836"/>
                    <a:pt x="89059" y="44646"/>
                  </a:cubicBezTo>
                  <a:cubicBezTo>
                    <a:pt x="89059" y="44361"/>
                    <a:pt x="88964" y="44076"/>
                    <a:pt x="88964" y="43791"/>
                  </a:cubicBezTo>
                  <a:cubicBezTo>
                    <a:pt x="88868" y="43221"/>
                    <a:pt x="88773" y="42746"/>
                    <a:pt x="88678" y="42271"/>
                  </a:cubicBezTo>
                  <a:lnTo>
                    <a:pt x="88678" y="42271"/>
                  </a:lnTo>
                  <a:cubicBezTo>
                    <a:pt x="87916" y="35812"/>
                    <a:pt x="89916" y="29732"/>
                    <a:pt x="93631" y="25078"/>
                  </a:cubicBezTo>
                  <a:cubicBezTo>
                    <a:pt x="97346" y="20423"/>
                    <a:pt x="102870" y="17099"/>
                    <a:pt x="109347" y="16339"/>
                  </a:cubicBezTo>
                  <a:lnTo>
                    <a:pt x="235363" y="1900"/>
                  </a:lnTo>
                  <a:cubicBezTo>
                    <a:pt x="235649" y="1900"/>
                    <a:pt x="236030" y="1805"/>
                    <a:pt x="236315" y="1900"/>
                  </a:cubicBezTo>
                  <a:lnTo>
                    <a:pt x="236696" y="1900"/>
                  </a:lnTo>
                  <a:cubicBezTo>
                    <a:pt x="237363" y="1900"/>
                    <a:pt x="237744" y="1805"/>
                    <a:pt x="238030" y="1805"/>
                  </a:cubicBezTo>
                  <a:cubicBezTo>
                    <a:pt x="239363" y="1805"/>
                    <a:pt x="240792" y="1900"/>
                    <a:pt x="242221" y="2185"/>
                  </a:cubicBezTo>
                  <a:cubicBezTo>
                    <a:pt x="243650" y="2470"/>
                    <a:pt x="245078" y="2850"/>
                    <a:pt x="246317" y="3325"/>
                  </a:cubicBezTo>
                  <a:lnTo>
                    <a:pt x="246602" y="3420"/>
                  </a:lnTo>
                  <a:lnTo>
                    <a:pt x="246602" y="3420"/>
                  </a:lnTo>
                  <a:close/>
                  <a:moveTo>
                    <a:pt x="2953" y="458811"/>
                  </a:moveTo>
                  <a:cubicBezTo>
                    <a:pt x="4953" y="455676"/>
                    <a:pt x="9049" y="454441"/>
                    <a:pt x="12383" y="456246"/>
                  </a:cubicBezTo>
                  <a:lnTo>
                    <a:pt x="2953" y="458811"/>
                  </a:lnTo>
                  <a:lnTo>
                    <a:pt x="2953" y="458811"/>
                  </a:lnTo>
                  <a:close/>
                  <a:moveTo>
                    <a:pt x="502063" y="70864"/>
                  </a:moveTo>
                  <a:cubicBezTo>
                    <a:pt x="487204" y="79603"/>
                    <a:pt x="472059" y="86823"/>
                    <a:pt x="456629" y="92522"/>
                  </a:cubicBezTo>
                  <a:cubicBezTo>
                    <a:pt x="436531" y="99836"/>
                    <a:pt x="415862" y="104301"/>
                    <a:pt x="394621" y="105536"/>
                  </a:cubicBezTo>
                  <a:cubicBezTo>
                    <a:pt x="371856" y="106771"/>
                    <a:pt x="348615" y="104301"/>
                    <a:pt x="324707" y="97367"/>
                  </a:cubicBezTo>
                  <a:cubicBezTo>
                    <a:pt x="304895" y="91667"/>
                    <a:pt x="284607" y="82928"/>
                    <a:pt x="263938" y="70864"/>
                  </a:cubicBezTo>
                  <a:cubicBezTo>
                    <a:pt x="267557" y="103921"/>
                    <a:pt x="274987" y="132039"/>
                    <a:pt x="285179" y="155217"/>
                  </a:cubicBezTo>
                  <a:cubicBezTo>
                    <a:pt x="297656" y="183619"/>
                    <a:pt x="314325" y="204423"/>
                    <a:pt x="332804" y="217531"/>
                  </a:cubicBezTo>
                  <a:cubicBezTo>
                    <a:pt x="340138" y="222756"/>
                    <a:pt x="347758" y="226651"/>
                    <a:pt x="355473" y="229310"/>
                  </a:cubicBezTo>
                  <a:cubicBezTo>
                    <a:pt x="363284" y="231970"/>
                    <a:pt x="371094" y="233490"/>
                    <a:pt x="379000" y="233585"/>
                  </a:cubicBezTo>
                  <a:cubicBezTo>
                    <a:pt x="386906" y="233775"/>
                    <a:pt x="394907" y="232635"/>
                    <a:pt x="402812" y="230260"/>
                  </a:cubicBezTo>
                  <a:cubicBezTo>
                    <a:pt x="410623" y="227886"/>
                    <a:pt x="418338" y="224276"/>
                    <a:pt x="425958" y="219241"/>
                  </a:cubicBezTo>
                  <a:cubicBezTo>
                    <a:pt x="445199" y="206702"/>
                    <a:pt x="462915" y="186089"/>
                    <a:pt x="476822" y="157212"/>
                  </a:cubicBezTo>
                  <a:cubicBezTo>
                    <a:pt x="488061" y="133939"/>
                    <a:pt x="496824" y="105156"/>
                    <a:pt x="502063" y="70864"/>
                  </a:cubicBezTo>
                  <a:lnTo>
                    <a:pt x="502063" y="7086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828661" y="785657"/>
              <a:ext cx="1314649" cy="1063321"/>
            </a:xfrm>
            <a:custGeom>
              <a:avLst/>
              <a:gdLst/>
              <a:ahLst/>
              <a:cxnLst/>
              <a:rect l="l" t="t" r="r" b="b"/>
              <a:pathLst>
                <a:path w="1455858" h="1177534" extrusionOk="0">
                  <a:moveTo>
                    <a:pt x="928416" y="54585"/>
                  </a:moveTo>
                  <a:lnTo>
                    <a:pt x="527352" y="54585"/>
                  </a:lnTo>
                  <a:cubicBezTo>
                    <a:pt x="529366" y="76726"/>
                    <a:pt x="534935" y="97802"/>
                    <a:pt x="543584" y="117339"/>
                  </a:cubicBezTo>
                  <a:cubicBezTo>
                    <a:pt x="553655" y="140310"/>
                    <a:pt x="567992" y="161030"/>
                    <a:pt x="585527" y="178554"/>
                  </a:cubicBezTo>
                  <a:cubicBezTo>
                    <a:pt x="604129" y="197144"/>
                    <a:pt x="626285" y="212063"/>
                    <a:pt x="650811" y="222246"/>
                  </a:cubicBezTo>
                  <a:cubicBezTo>
                    <a:pt x="674508" y="232073"/>
                    <a:pt x="700455" y="237401"/>
                    <a:pt x="727825" y="237401"/>
                  </a:cubicBezTo>
                  <a:cubicBezTo>
                    <a:pt x="755194" y="237401"/>
                    <a:pt x="781142" y="231955"/>
                    <a:pt x="804838" y="222246"/>
                  </a:cubicBezTo>
                  <a:cubicBezTo>
                    <a:pt x="829364" y="212063"/>
                    <a:pt x="851521" y="197144"/>
                    <a:pt x="870122" y="178554"/>
                  </a:cubicBezTo>
                  <a:cubicBezTo>
                    <a:pt x="887658" y="161030"/>
                    <a:pt x="901994" y="140310"/>
                    <a:pt x="912065" y="117339"/>
                  </a:cubicBezTo>
                  <a:cubicBezTo>
                    <a:pt x="920833" y="97802"/>
                    <a:pt x="926520" y="76726"/>
                    <a:pt x="928416" y="54585"/>
                  </a:cubicBezTo>
                  <a:lnTo>
                    <a:pt x="928416" y="54585"/>
                  </a:lnTo>
                  <a:close/>
                  <a:moveTo>
                    <a:pt x="109937" y="438808"/>
                  </a:moveTo>
                  <a:lnTo>
                    <a:pt x="306263" y="447333"/>
                  </a:lnTo>
                  <a:lnTo>
                    <a:pt x="306500" y="447333"/>
                  </a:lnTo>
                  <a:cubicBezTo>
                    <a:pt x="313728" y="447688"/>
                    <a:pt x="320126" y="450885"/>
                    <a:pt x="324747" y="455621"/>
                  </a:cubicBezTo>
                  <a:cubicBezTo>
                    <a:pt x="329130" y="460120"/>
                    <a:pt x="331856" y="466278"/>
                    <a:pt x="332329" y="472908"/>
                  </a:cubicBezTo>
                  <a:cubicBezTo>
                    <a:pt x="332448" y="473382"/>
                    <a:pt x="332448" y="473974"/>
                    <a:pt x="332448" y="474447"/>
                  </a:cubicBezTo>
                  <a:lnTo>
                    <a:pt x="332448" y="1122713"/>
                  </a:lnTo>
                  <a:lnTo>
                    <a:pt x="1130429" y="1122713"/>
                  </a:lnTo>
                  <a:lnTo>
                    <a:pt x="1130429" y="469830"/>
                  </a:lnTo>
                  <a:cubicBezTo>
                    <a:pt x="1130429" y="462370"/>
                    <a:pt x="1133509" y="455503"/>
                    <a:pt x="1138486" y="450530"/>
                  </a:cubicBezTo>
                  <a:lnTo>
                    <a:pt x="1138486" y="450530"/>
                  </a:lnTo>
                  <a:lnTo>
                    <a:pt x="1138486" y="450530"/>
                  </a:lnTo>
                  <a:lnTo>
                    <a:pt x="1138486" y="450530"/>
                  </a:lnTo>
                  <a:cubicBezTo>
                    <a:pt x="1143462" y="445557"/>
                    <a:pt x="1150216" y="442597"/>
                    <a:pt x="1157680" y="442597"/>
                  </a:cubicBezTo>
                  <a:cubicBezTo>
                    <a:pt x="1157798" y="442597"/>
                    <a:pt x="1157917" y="442597"/>
                    <a:pt x="1158746" y="442597"/>
                  </a:cubicBezTo>
                  <a:lnTo>
                    <a:pt x="1158865" y="442597"/>
                  </a:lnTo>
                  <a:lnTo>
                    <a:pt x="1159694" y="442597"/>
                  </a:lnTo>
                  <a:lnTo>
                    <a:pt x="1352347" y="440465"/>
                  </a:lnTo>
                  <a:lnTo>
                    <a:pt x="1397133" y="232192"/>
                  </a:lnTo>
                  <a:lnTo>
                    <a:pt x="982444" y="62991"/>
                  </a:lnTo>
                  <a:cubicBezTo>
                    <a:pt x="979600" y="90343"/>
                    <a:pt x="972373" y="116510"/>
                    <a:pt x="961591" y="140665"/>
                  </a:cubicBezTo>
                  <a:cubicBezTo>
                    <a:pt x="948676" y="169437"/>
                    <a:pt x="930786" y="195368"/>
                    <a:pt x="908866" y="217154"/>
                  </a:cubicBezTo>
                  <a:cubicBezTo>
                    <a:pt x="885288" y="240717"/>
                    <a:pt x="857089" y="259661"/>
                    <a:pt x="825691" y="272686"/>
                  </a:cubicBezTo>
                  <a:cubicBezTo>
                    <a:pt x="795478" y="285237"/>
                    <a:pt x="762422" y="292104"/>
                    <a:pt x="727825" y="292104"/>
                  </a:cubicBezTo>
                  <a:cubicBezTo>
                    <a:pt x="693228" y="292104"/>
                    <a:pt x="660171" y="285237"/>
                    <a:pt x="629958" y="272686"/>
                  </a:cubicBezTo>
                  <a:cubicBezTo>
                    <a:pt x="598560" y="259661"/>
                    <a:pt x="570361" y="240717"/>
                    <a:pt x="546783" y="217154"/>
                  </a:cubicBezTo>
                  <a:cubicBezTo>
                    <a:pt x="525219" y="195604"/>
                    <a:pt x="507447" y="170147"/>
                    <a:pt x="494651" y="141967"/>
                  </a:cubicBezTo>
                  <a:cubicBezTo>
                    <a:pt x="483869" y="118286"/>
                    <a:pt x="476641" y="92711"/>
                    <a:pt x="473561" y="65833"/>
                  </a:cubicBezTo>
                  <a:lnTo>
                    <a:pt x="59345" y="236454"/>
                  </a:lnTo>
                  <a:lnTo>
                    <a:pt x="109937" y="438808"/>
                  </a:lnTo>
                  <a:lnTo>
                    <a:pt x="109937" y="438808"/>
                  </a:lnTo>
                  <a:close/>
                  <a:moveTo>
                    <a:pt x="277827" y="500615"/>
                  </a:moveTo>
                  <a:lnTo>
                    <a:pt x="88492" y="492327"/>
                  </a:lnTo>
                  <a:cubicBezTo>
                    <a:pt x="82331" y="492327"/>
                    <a:pt x="76525" y="490314"/>
                    <a:pt x="71905" y="486762"/>
                  </a:cubicBezTo>
                  <a:cubicBezTo>
                    <a:pt x="71668" y="486525"/>
                    <a:pt x="71431" y="486406"/>
                    <a:pt x="71194" y="486170"/>
                  </a:cubicBezTo>
                  <a:cubicBezTo>
                    <a:pt x="66810" y="482617"/>
                    <a:pt x="63492" y="477644"/>
                    <a:pt x="61952" y="471724"/>
                  </a:cubicBezTo>
                  <a:lnTo>
                    <a:pt x="815" y="226863"/>
                  </a:lnTo>
                  <a:cubicBezTo>
                    <a:pt x="696" y="226508"/>
                    <a:pt x="696" y="226271"/>
                    <a:pt x="578" y="225916"/>
                  </a:cubicBezTo>
                  <a:cubicBezTo>
                    <a:pt x="-725" y="219759"/>
                    <a:pt x="223" y="213365"/>
                    <a:pt x="2948" y="208037"/>
                  </a:cubicBezTo>
                  <a:cubicBezTo>
                    <a:pt x="5791" y="202354"/>
                    <a:pt x="10649" y="197736"/>
                    <a:pt x="16929" y="195131"/>
                  </a:cubicBezTo>
                  <a:lnTo>
                    <a:pt x="483750" y="2842"/>
                  </a:lnTo>
                  <a:cubicBezTo>
                    <a:pt x="485528" y="1894"/>
                    <a:pt x="487423" y="1302"/>
                    <a:pt x="489556" y="710"/>
                  </a:cubicBezTo>
                  <a:lnTo>
                    <a:pt x="489556" y="710"/>
                  </a:lnTo>
                  <a:cubicBezTo>
                    <a:pt x="491689" y="237"/>
                    <a:pt x="493821" y="0"/>
                    <a:pt x="495954" y="0"/>
                  </a:cubicBezTo>
                  <a:lnTo>
                    <a:pt x="499509" y="0"/>
                  </a:lnTo>
                  <a:lnTo>
                    <a:pt x="956378" y="0"/>
                  </a:lnTo>
                  <a:lnTo>
                    <a:pt x="967041" y="0"/>
                  </a:lnTo>
                  <a:cubicBezTo>
                    <a:pt x="967397" y="0"/>
                    <a:pt x="967871" y="0"/>
                    <a:pt x="968226" y="118"/>
                  </a:cubicBezTo>
                  <a:cubicBezTo>
                    <a:pt x="969648" y="118"/>
                    <a:pt x="970951" y="355"/>
                    <a:pt x="972254" y="592"/>
                  </a:cubicBezTo>
                  <a:lnTo>
                    <a:pt x="972254" y="592"/>
                  </a:lnTo>
                  <a:lnTo>
                    <a:pt x="972254" y="592"/>
                  </a:lnTo>
                  <a:cubicBezTo>
                    <a:pt x="973913" y="947"/>
                    <a:pt x="975572" y="1421"/>
                    <a:pt x="977231" y="2131"/>
                  </a:cubicBezTo>
                  <a:lnTo>
                    <a:pt x="977231" y="2131"/>
                  </a:lnTo>
                  <a:lnTo>
                    <a:pt x="977231" y="2131"/>
                  </a:lnTo>
                  <a:lnTo>
                    <a:pt x="1438839" y="190395"/>
                  </a:lnTo>
                  <a:cubicBezTo>
                    <a:pt x="1439076" y="190513"/>
                    <a:pt x="1439313" y="190631"/>
                    <a:pt x="1439550" y="190750"/>
                  </a:cubicBezTo>
                  <a:cubicBezTo>
                    <a:pt x="1445237" y="193236"/>
                    <a:pt x="1449858" y="197617"/>
                    <a:pt x="1452702" y="202946"/>
                  </a:cubicBezTo>
                  <a:cubicBezTo>
                    <a:pt x="1455545" y="208392"/>
                    <a:pt x="1456612" y="214904"/>
                    <a:pt x="1455308" y="221417"/>
                  </a:cubicBezTo>
                  <a:lnTo>
                    <a:pt x="1401162" y="473263"/>
                  </a:lnTo>
                  <a:cubicBezTo>
                    <a:pt x="1401043" y="473619"/>
                    <a:pt x="1401043" y="473974"/>
                    <a:pt x="1400925" y="474329"/>
                  </a:cubicBezTo>
                  <a:cubicBezTo>
                    <a:pt x="1399503" y="480012"/>
                    <a:pt x="1396186" y="485104"/>
                    <a:pt x="1391683" y="488656"/>
                  </a:cubicBezTo>
                  <a:cubicBezTo>
                    <a:pt x="1387062" y="492445"/>
                    <a:pt x="1381138" y="494695"/>
                    <a:pt x="1374740" y="494813"/>
                  </a:cubicBezTo>
                  <a:lnTo>
                    <a:pt x="1185168" y="496826"/>
                  </a:lnTo>
                  <a:lnTo>
                    <a:pt x="1185168" y="1150183"/>
                  </a:lnTo>
                  <a:cubicBezTo>
                    <a:pt x="1185168" y="1157642"/>
                    <a:pt x="1182087" y="1164510"/>
                    <a:pt x="1177111" y="1169483"/>
                  </a:cubicBezTo>
                  <a:lnTo>
                    <a:pt x="1177111" y="1169483"/>
                  </a:lnTo>
                  <a:cubicBezTo>
                    <a:pt x="1172135" y="1174456"/>
                    <a:pt x="1165381" y="1177534"/>
                    <a:pt x="1157798" y="1177534"/>
                  </a:cubicBezTo>
                  <a:lnTo>
                    <a:pt x="305197" y="1177534"/>
                  </a:lnTo>
                  <a:cubicBezTo>
                    <a:pt x="297733" y="1177534"/>
                    <a:pt x="290861" y="1174456"/>
                    <a:pt x="285884" y="1169483"/>
                  </a:cubicBezTo>
                  <a:lnTo>
                    <a:pt x="285884" y="1169483"/>
                  </a:lnTo>
                  <a:cubicBezTo>
                    <a:pt x="280908" y="1164510"/>
                    <a:pt x="277827" y="1157761"/>
                    <a:pt x="277827" y="1150183"/>
                  </a:cubicBezTo>
                  <a:lnTo>
                    <a:pt x="277827" y="500615"/>
                  </a:lnTo>
                  <a:lnTo>
                    <a:pt x="277827" y="5006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59111" y="3841667"/>
              <a:ext cx="1314651" cy="1063321"/>
            </a:xfrm>
            <a:custGeom>
              <a:avLst/>
              <a:gdLst/>
              <a:ahLst/>
              <a:cxnLst/>
              <a:rect l="l" t="t" r="r" b="b"/>
              <a:pathLst>
                <a:path w="1167215" h="944071" extrusionOk="0">
                  <a:moveTo>
                    <a:pt x="744345" y="43762"/>
                  </a:moveTo>
                  <a:lnTo>
                    <a:pt x="422797" y="43762"/>
                  </a:lnTo>
                  <a:cubicBezTo>
                    <a:pt x="424412" y="61514"/>
                    <a:pt x="428877" y="78412"/>
                    <a:pt x="435811" y="94075"/>
                  </a:cubicBezTo>
                  <a:cubicBezTo>
                    <a:pt x="443885" y="112491"/>
                    <a:pt x="455379" y="129104"/>
                    <a:pt x="469438" y="143153"/>
                  </a:cubicBezTo>
                  <a:cubicBezTo>
                    <a:pt x="484352" y="158057"/>
                    <a:pt x="502115" y="170018"/>
                    <a:pt x="521779" y="178182"/>
                  </a:cubicBezTo>
                  <a:cubicBezTo>
                    <a:pt x="540777" y="186061"/>
                    <a:pt x="561580" y="190333"/>
                    <a:pt x="583524" y="190333"/>
                  </a:cubicBezTo>
                  <a:cubicBezTo>
                    <a:pt x="605467" y="190333"/>
                    <a:pt x="626270" y="185966"/>
                    <a:pt x="645268" y="178182"/>
                  </a:cubicBezTo>
                  <a:cubicBezTo>
                    <a:pt x="664932" y="170018"/>
                    <a:pt x="682695" y="158057"/>
                    <a:pt x="697609" y="143153"/>
                  </a:cubicBezTo>
                  <a:cubicBezTo>
                    <a:pt x="711668" y="129104"/>
                    <a:pt x="723162" y="112491"/>
                    <a:pt x="731236" y="94075"/>
                  </a:cubicBezTo>
                  <a:cubicBezTo>
                    <a:pt x="738265" y="78412"/>
                    <a:pt x="742825" y="61514"/>
                    <a:pt x="744345" y="43762"/>
                  </a:cubicBezTo>
                  <a:lnTo>
                    <a:pt x="744345" y="43762"/>
                  </a:lnTo>
                  <a:close/>
                  <a:moveTo>
                    <a:pt x="88141" y="351808"/>
                  </a:moveTo>
                  <a:lnTo>
                    <a:pt x="245542" y="358643"/>
                  </a:lnTo>
                  <a:lnTo>
                    <a:pt x="245732" y="358643"/>
                  </a:lnTo>
                  <a:cubicBezTo>
                    <a:pt x="251527" y="358928"/>
                    <a:pt x="256656" y="361491"/>
                    <a:pt x="260361" y="365288"/>
                  </a:cubicBezTo>
                  <a:cubicBezTo>
                    <a:pt x="263876" y="368895"/>
                    <a:pt x="266061" y="373832"/>
                    <a:pt x="266441" y="379148"/>
                  </a:cubicBezTo>
                  <a:cubicBezTo>
                    <a:pt x="266536" y="379527"/>
                    <a:pt x="266536" y="380002"/>
                    <a:pt x="266536" y="380382"/>
                  </a:cubicBezTo>
                  <a:lnTo>
                    <a:pt x="266536" y="900120"/>
                  </a:lnTo>
                  <a:lnTo>
                    <a:pt x="906306" y="900120"/>
                  </a:lnTo>
                  <a:lnTo>
                    <a:pt x="906306" y="376679"/>
                  </a:lnTo>
                  <a:cubicBezTo>
                    <a:pt x="906306" y="370699"/>
                    <a:pt x="908776" y="365193"/>
                    <a:pt x="912765" y="361206"/>
                  </a:cubicBezTo>
                  <a:lnTo>
                    <a:pt x="912765" y="361206"/>
                  </a:lnTo>
                  <a:lnTo>
                    <a:pt x="912765" y="361206"/>
                  </a:lnTo>
                  <a:lnTo>
                    <a:pt x="912765" y="361206"/>
                  </a:lnTo>
                  <a:cubicBezTo>
                    <a:pt x="916755" y="357219"/>
                    <a:pt x="922170" y="354846"/>
                    <a:pt x="928154" y="354846"/>
                  </a:cubicBezTo>
                  <a:cubicBezTo>
                    <a:pt x="928249" y="354846"/>
                    <a:pt x="928344" y="354846"/>
                    <a:pt x="929009" y="354846"/>
                  </a:cubicBezTo>
                  <a:lnTo>
                    <a:pt x="929104" y="354846"/>
                  </a:lnTo>
                  <a:lnTo>
                    <a:pt x="929769" y="354846"/>
                  </a:lnTo>
                  <a:lnTo>
                    <a:pt x="1084226" y="353137"/>
                  </a:lnTo>
                  <a:lnTo>
                    <a:pt x="1120133" y="186156"/>
                  </a:lnTo>
                  <a:lnTo>
                    <a:pt x="787661" y="50502"/>
                  </a:lnTo>
                  <a:cubicBezTo>
                    <a:pt x="785381" y="72431"/>
                    <a:pt x="779587" y="93410"/>
                    <a:pt x="770942" y="112776"/>
                  </a:cubicBezTo>
                  <a:cubicBezTo>
                    <a:pt x="760588" y="135844"/>
                    <a:pt x="746245" y="156633"/>
                    <a:pt x="728671" y="174100"/>
                  </a:cubicBezTo>
                  <a:cubicBezTo>
                    <a:pt x="709768" y="192991"/>
                    <a:pt x="687160" y="208180"/>
                    <a:pt x="661987" y="218622"/>
                  </a:cubicBezTo>
                  <a:cubicBezTo>
                    <a:pt x="637764" y="228685"/>
                    <a:pt x="611261" y="234191"/>
                    <a:pt x="583524" y="234191"/>
                  </a:cubicBezTo>
                  <a:cubicBezTo>
                    <a:pt x="555786" y="234191"/>
                    <a:pt x="529283" y="228685"/>
                    <a:pt x="505060" y="218622"/>
                  </a:cubicBezTo>
                  <a:cubicBezTo>
                    <a:pt x="479887" y="208180"/>
                    <a:pt x="457279" y="192991"/>
                    <a:pt x="438376" y="174100"/>
                  </a:cubicBezTo>
                  <a:cubicBezTo>
                    <a:pt x="421087" y="156823"/>
                    <a:pt x="406839" y="136413"/>
                    <a:pt x="396579" y="113820"/>
                  </a:cubicBezTo>
                  <a:cubicBezTo>
                    <a:pt x="387935" y="94834"/>
                    <a:pt x="382141" y="74330"/>
                    <a:pt x="379671" y="52781"/>
                  </a:cubicBezTo>
                  <a:lnTo>
                    <a:pt x="47579" y="189574"/>
                  </a:lnTo>
                  <a:lnTo>
                    <a:pt x="88141" y="351808"/>
                  </a:lnTo>
                  <a:lnTo>
                    <a:pt x="88141" y="351808"/>
                  </a:lnTo>
                  <a:close/>
                  <a:moveTo>
                    <a:pt x="222744" y="401361"/>
                  </a:moveTo>
                  <a:lnTo>
                    <a:pt x="70947" y="394716"/>
                  </a:lnTo>
                  <a:cubicBezTo>
                    <a:pt x="66008" y="394716"/>
                    <a:pt x="61353" y="393102"/>
                    <a:pt x="57648" y="390254"/>
                  </a:cubicBezTo>
                  <a:cubicBezTo>
                    <a:pt x="57459" y="390064"/>
                    <a:pt x="57269" y="389970"/>
                    <a:pt x="57079" y="389780"/>
                  </a:cubicBezTo>
                  <a:cubicBezTo>
                    <a:pt x="53564" y="386932"/>
                    <a:pt x="50904" y="382945"/>
                    <a:pt x="49669" y="378198"/>
                  </a:cubicBezTo>
                  <a:lnTo>
                    <a:pt x="653" y="181885"/>
                  </a:lnTo>
                  <a:cubicBezTo>
                    <a:pt x="558" y="181600"/>
                    <a:pt x="558" y="181410"/>
                    <a:pt x="463" y="181125"/>
                  </a:cubicBezTo>
                  <a:cubicBezTo>
                    <a:pt x="-582" y="176189"/>
                    <a:pt x="178" y="171063"/>
                    <a:pt x="2363" y="166791"/>
                  </a:cubicBezTo>
                  <a:cubicBezTo>
                    <a:pt x="4643" y="162234"/>
                    <a:pt x="8538" y="158532"/>
                    <a:pt x="13572" y="156443"/>
                  </a:cubicBezTo>
                  <a:lnTo>
                    <a:pt x="387840" y="2278"/>
                  </a:lnTo>
                  <a:cubicBezTo>
                    <a:pt x="389265" y="1519"/>
                    <a:pt x="390785" y="1044"/>
                    <a:pt x="392495" y="570"/>
                  </a:cubicBezTo>
                  <a:lnTo>
                    <a:pt x="392495" y="570"/>
                  </a:lnTo>
                  <a:cubicBezTo>
                    <a:pt x="394205" y="190"/>
                    <a:pt x="395915" y="0"/>
                    <a:pt x="397624" y="0"/>
                  </a:cubicBezTo>
                  <a:lnTo>
                    <a:pt x="400474" y="0"/>
                  </a:lnTo>
                  <a:lnTo>
                    <a:pt x="766763" y="0"/>
                  </a:lnTo>
                  <a:lnTo>
                    <a:pt x="775312" y="0"/>
                  </a:lnTo>
                  <a:cubicBezTo>
                    <a:pt x="775597" y="0"/>
                    <a:pt x="775977" y="0"/>
                    <a:pt x="776262" y="95"/>
                  </a:cubicBezTo>
                  <a:cubicBezTo>
                    <a:pt x="777402" y="95"/>
                    <a:pt x="778447" y="285"/>
                    <a:pt x="779492" y="475"/>
                  </a:cubicBezTo>
                  <a:lnTo>
                    <a:pt x="779492" y="475"/>
                  </a:lnTo>
                  <a:lnTo>
                    <a:pt x="779492" y="475"/>
                  </a:lnTo>
                  <a:cubicBezTo>
                    <a:pt x="780822" y="759"/>
                    <a:pt x="782151" y="1139"/>
                    <a:pt x="783481" y="1709"/>
                  </a:cubicBezTo>
                  <a:lnTo>
                    <a:pt x="783481" y="1709"/>
                  </a:lnTo>
                  <a:lnTo>
                    <a:pt x="783481" y="1709"/>
                  </a:lnTo>
                  <a:lnTo>
                    <a:pt x="1153570" y="152646"/>
                  </a:lnTo>
                  <a:cubicBezTo>
                    <a:pt x="1153760" y="152741"/>
                    <a:pt x="1153950" y="152836"/>
                    <a:pt x="1154140" y="152931"/>
                  </a:cubicBezTo>
                  <a:cubicBezTo>
                    <a:pt x="1158699" y="154925"/>
                    <a:pt x="1162404" y="158437"/>
                    <a:pt x="1164684" y="162709"/>
                  </a:cubicBezTo>
                  <a:cubicBezTo>
                    <a:pt x="1166964" y="167076"/>
                    <a:pt x="1167819" y="172297"/>
                    <a:pt x="1166774" y="177518"/>
                  </a:cubicBezTo>
                  <a:lnTo>
                    <a:pt x="1123362" y="379432"/>
                  </a:lnTo>
                  <a:cubicBezTo>
                    <a:pt x="1123267" y="379717"/>
                    <a:pt x="1123267" y="380002"/>
                    <a:pt x="1123172" y="380287"/>
                  </a:cubicBezTo>
                  <a:cubicBezTo>
                    <a:pt x="1122032" y="384843"/>
                    <a:pt x="1119373" y="388925"/>
                    <a:pt x="1115763" y="391773"/>
                  </a:cubicBezTo>
                  <a:cubicBezTo>
                    <a:pt x="1112058" y="394811"/>
                    <a:pt x="1107309" y="396615"/>
                    <a:pt x="1102179" y="396710"/>
                  </a:cubicBezTo>
                  <a:lnTo>
                    <a:pt x="950192" y="398323"/>
                  </a:lnTo>
                  <a:lnTo>
                    <a:pt x="950192" y="922143"/>
                  </a:lnTo>
                  <a:cubicBezTo>
                    <a:pt x="950192" y="928124"/>
                    <a:pt x="947722" y="933630"/>
                    <a:pt x="943733" y="937617"/>
                  </a:cubicBezTo>
                  <a:lnTo>
                    <a:pt x="943733" y="937617"/>
                  </a:lnTo>
                  <a:cubicBezTo>
                    <a:pt x="939743" y="941604"/>
                    <a:pt x="934328" y="944072"/>
                    <a:pt x="928249" y="944072"/>
                  </a:cubicBezTo>
                  <a:lnTo>
                    <a:pt x="244687" y="944072"/>
                  </a:lnTo>
                  <a:cubicBezTo>
                    <a:pt x="238703" y="944072"/>
                    <a:pt x="233193" y="941604"/>
                    <a:pt x="229204" y="937617"/>
                  </a:cubicBezTo>
                  <a:lnTo>
                    <a:pt x="229204" y="937617"/>
                  </a:lnTo>
                  <a:cubicBezTo>
                    <a:pt x="225214" y="933630"/>
                    <a:pt x="222744" y="928219"/>
                    <a:pt x="222744" y="922143"/>
                  </a:cubicBezTo>
                  <a:lnTo>
                    <a:pt x="222744" y="401361"/>
                  </a:lnTo>
                  <a:lnTo>
                    <a:pt x="222744" y="4013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331977" y="3789649"/>
              <a:ext cx="762285" cy="1167355"/>
            </a:xfrm>
            <a:custGeom>
              <a:avLst/>
              <a:gdLst/>
              <a:ahLst/>
              <a:cxnLst/>
              <a:rect l="l" t="t" r="r" b="b"/>
              <a:pathLst>
                <a:path w="762285" h="1167355" extrusionOk="0">
                  <a:moveTo>
                    <a:pt x="141065" y="59845"/>
                  </a:moveTo>
                  <a:cubicBezTo>
                    <a:pt x="152019" y="107531"/>
                    <a:pt x="158401" y="151607"/>
                    <a:pt x="160496" y="192359"/>
                  </a:cubicBezTo>
                  <a:cubicBezTo>
                    <a:pt x="162687" y="235485"/>
                    <a:pt x="159925" y="274717"/>
                    <a:pt x="152400" y="310148"/>
                  </a:cubicBezTo>
                  <a:cubicBezTo>
                    <a:pt x="144494" y="347290"/>
                    <a:pt x="131445" y="380347"/>
                    <a:pt x="113348" y="409225"/>
                  </a:cubicBezTo>
                  <a:cubicBezTo>
                    <a:pt x="95822" y="437153"/>
                    <a:pt x="73724" y="461376"/>
                    <a:pt x="46958" y="481799"/>
                  </a:cubicBezTo>
                  <a:lnTo>
                    <a:pt x="46958" y="1062389"/>
                  </a:lnTo>
                  <a:cubicBezTo>
                    <a:pt x="101822" y="1081387"/>
                    <a:pt x="156686" y="1095731"/>
                    <a:pt x="211646" y="1105420"/>
                  </a:cubicBezTo>
                  <a:cubicBezTo>
                    <a:pt x="268129" y="1115300"/>
                    <a:pt x="324612" y="1120334"/>
                    <a:pt x="381095" y="1120334"/>
                  </a:cubicBezTo>
                  <a:cubicBezTo>
                    <a:pt x="437579" y="1120334"/>
                    <a:pt x="494062" y="1115395"/>
                    <a:pt x="550545" y="1105420"/>
                  </a:cubicBezTo>
                  <a:cubicBezTo>
                    <a:pt x="605504" y="1095731"/>
                    <a:pt x="660368" y="1081387"/>
                    <a:pt x="715232" y="1062389"/>
                  </a:cubicBezTo>
                  <a:lnTo>
                    <a:pt x="715232" y="480944"/>
                  </a:lnTo>
                  <a:cubicBezTo>
                    <a:pt x="686086" y="455676"/>
                    <a:pt x="662940" y="427273"/>
                    <a:pt x="645414" y="396116"/>
                  </a:cubicBezTo>
                  <a:cubicBezTo>
                    <a:pt x="627317" y="364009"/>
                    <a:pt x="615029" y="328957"/>
                    <a:pt x="607981" y="291245"/>
                  </a:cubicBezTo>
                  <a:cubicBezTo>
                    <a:pt x="601313" y="255528"/>
                    <a:pt x="599313" y="217436"/>
                    <a:pt x="601409" y="177350"/>
                  </a:cubicBezTo>
                  <a:cubicBezTo>
                    <a:pt x="603409" y="139733"/>
                    <a:pt x="609124" y="100311"/>
                    <a:pt x="618077" y="59275"/>
                  </a:cubicBezTo>
                  <a:cubicBezTo>
                    <a:pt x="605504" y="57565"/>
                    <a:pt x="595408" y="56140"/>
                    <a:pt x="585311" y="54620"/>
                  </a:cubicBezTo>
                  <a:lnTo>
                    <a:pt x="585121" y="54620"/>
                  </a:lnTo>
                  <a:lnTo>
                    <a:pt x="584740" y="54525"/>
                  </a:lnTo>
                  <a:cubicBezTo>
                    <a:pt x="573310" y="52910"/>
                    <a:pt x="561975" y="51296"/>
                    <a:pt x="551879" y="49871"/>
                  </a:cubicBezTo>
                  <a:cubicBezTo>
                    <a:pt x="547307" y="99077"/>
                    <a:pt x="536258" y="140303"/>
                    <a:pt x="520827" y="173550"/>
                  </a:cubicBezTo>
                  <a:cubicBezTo>
                    <a:pt x="502730" y="212687"/>
                    <a:pt x="478536" y="240994"/>
                    <a:pt x="451771" y="258378"/>
                  </a:cubicBezTo>
                  <a:cubicBezTo>
                    <a:pt x="440341" y="265882"/>
                    <a:pt x="428339" y="271392"/>
                    <a:pt x="416052" y="275096"/>
                  </a:cubicBezTo>
                  <a:cubicBezTo>
                    <a:pt x="403574" y="278801"/>
                    <a:pt x="390906" y="280511"/>
                    <a:pt x="378143" y="280226"/>
                  </a:cubicBezTo>
                  <a:cubicBezTo>
                    <a:pt x="365379" y="279941"/>
                    <a:pt x="352806" y="277756"/>
                    <a:pt x="340614" y="273577"/>
                  </a:cubicBezTo>
                  <a:cubicBezTo>
                    <a:pt x="328613" y="269492"/>
                    <a:pt x="316897" y="263412"/>
                    <a:pt x="305657" y="255528"/>
                  </a:cubicBezTo>
                  <a:cubicBezTo>
                    <a:pt x="279940" y="237290"/>
                    <a:pt x="257270" y="208887"/>
                    <a:pt x="240983" y="170510"/>
                  </a:cubicBezTo>
                  <a:cubicBezTo>
                    <a:pt x="227171" y="137928"/>
                    <a:pt x="217932" y="98127"/>
                    <a:pt x="215360" y="51296"/>
                  </a:cubicBezTo>
                  <a:lnTo>
                    <a:pt x="141065" y="59845"/>
                  </a:lnTo>
                  <a:lnTo>
                    <a:pt x="141065" y="59845"/>
                  </a:lnTo>
                  <a:close/>
                  <a:moveTo>
                    <a:pt x="246602" y="3420"/>
                  </a:moveTo>
                  <a:cubicBezTo>
                    <a:pt x="247745" y="3800"/>
                    <a:pt x="248698" y="4275"/>
                    <a:pt x="249555" y="4750"/>
                  </a:cubicBezTo>
                  <a:cubicBezTo>
                    <a:pt x="249746" y="4845"/>
                    <a:pt x="249841" y="4940"/>
                    <a:pt x="250031" y="5035"/>
                  </a:cubicBezTo>
                  <a:cubicBezTo>
                    <a:pt x="250984" y="5510"/>
                    <a:pt x="251841" y="6174"/>
                    <a:pt x="252794" y="6839"/>
                  </a:cubicBezTo>
                  <a:cubicBezTo>
                    <a:pt x="278321" y="26503"/>
                    <a:pt x="302609" y="40087"/>
                    <a:pt x="325850" y="48446"/>
                  </a:cubicBezTo>
                  <a:cubicBezTo>
                    <a:pt x="348806" y="56710"/>
                    <a:pt x="370808" y="59845"/>
                    <a:pt x="392049" y="58705"/>
                  </a:cubicBezTo>
                  <a:cubicBezTo>
                    <a:pt x="413290" y="57565"/>
                    <a:pt x="434054" y="51961"/>
                    <a:pt x="454438" y="42841"/>
                  </a:cubicBezTo>
                  <a:cubicBezTo>
                    <a:pt x="475012" y="33627"/>
                    <a:pt x="495300" y="20708"/>
                    <a:pt x="515398" y="5035"/>
                  </a:cubicBezTo>
                  <a:cubicBezTo>
                    <a:pt x="517589" y="3325"/>
                    <a:pt x="519970" y="2090"/>
                    <a:pt x="522446" y="1235"/>
                  </a:cubicBezTo>
                  <a:cubicBezTo>
                    <a:pt x="524923" y="380"/>
                    <a:pt x="527590" y="0"/>
                    <a:pt x="530162" y="0"/>
                  </a:cubicBezTo>
                  <a:lnTo>
                    <a:pt x="530162" y="0"/>
                  </a:lnTo>
                  <a:lnTo>
                    <a:pt x="530162" y="0"/>
                  </a:lnTo>
                  <a:cubicBezTo>
                    <a:pt x="530447" y="0"/>
                    <a:pt x="530638" y="0"/>
                    <a:pt x="530924" y="0"/>
                  </a:cubicBezTo>
                  <a:cubicBezTo>
                    <a:pt x="531305" y="0"/>
                    <a:pt x="531590" y="0"/>
                    <a:pt x="531781" y="0"/>
                  </a:cubicBezTo>
                  <a:cubicBezTo>
                    <a:pt x="532162" y="0"/>
                    <a:pt x="532638" y="95"/>
                    <a:pt x="533210" y="190"/>
                  </a:cubicBezTo>
                  <a:cubicBezTo>
                    <a:pt x="556546" y="3325"/>
                    <a:pt x="573977" y="5795"/>
                    <a:pt x="591407" y="8264"/>
                  </a:cubicBezTo>
                  <a:lnTo>
                    <a:pt x="591598" y="8264"/>
                  </a:lnTo>
                  <a:lnTo>
                    <a:pt x="591598" y="8264"/>
                  </a:lnTo>
                  <a:cubicBezTo>
                    <a:pt x="602837" y="9879"/>
                    <a:pt x="613982" y="11399"/>
                    <a:pt x="621506" y="12539"/>
                  </a:cubicBezTo>
                  <a:cubicBezTo>
                    <a:pt x="631698" y="13964"/>
                    <a:pt x="641318" y="15294"/>
                    <a:pt x="649796" y="16434"/>
                  </a:cubicBezTo>
                  <a:cubicBezTo>
                    <a:pt x="649891" y="16434"/>
                    <a:pt x="650081" y="16434"/>
                    <a:pt x="650177" y="16529"/>
                  </a:cubicBezTo>
                  <a:cubicBezTo>
                    <a:pt x="650462" y="16529"/>
                    <a:pt x="650748" y="16624"/>
                    <a:pt x="650938" y="16624"/>
                  </a:cubicBezTo>
                  <a:cubicBezTo>
                    <a:pt x="651224" y="16719"/>
                    <a:pt x="651701" y="16814"/>
                    <a:pt x="652177" y="16909"/>
                  </a:cubicBezTo>
                  <a:cubicBezTo>
                    <a:pt x="658463" y="18428"/>
                    <a:pt x="663512" y="22323"/>
                    <a:pt x="666655" y="27453"/>
                  </a:cubicBezTo>
                  <a:cubicBezTo>
                    <a:pt x="669798" y="32582"/>
                    <a:pt x="670941" y="38852"/>
                    <a:pt x="669417" y="45121"/>
                  </a:cubicBezTo>
                  <a:cubicBezTo>
                    <a:pt x="658559" y="89292"/>
                    <a:pt x="651510" y="131469"/>
                    <a:pt x="648748" y="171270"/>
                  </a:cubicBezTo>
                  <a:cubicBezTo>
                    <a:pt x="645986" y="210882"/>
                    <a:pt x="647605" y="248119"/>
                    <a:pt x="654082" y="282601"/>
                  </a:cubicBezTo>
                  <a:cubicBezTo>
                    <a:pt x="660368" y="316133"/>
                    <a:pt x="671322" y="347100"/>
                    <a:pt x="687610" y="375313"/>
                  </a:cubicBezTo>
                  <a:cubicBezTo>
                    <a:pt x="703802" y="403430"/>
                    <a:pt x="725234" y="428793"/>
                    <a:pt x="752570" y="451211"/>
                  </a:cubicBezTo>
                  <a:cubicBezTo>
                    <a:pt x="755523" y="453301"/>
                    <a:pt x="758000" y="456151"/>
                    <a:pt x="759619" y="459381"/>
                  </a:cubicBezTo>
                  <a:cubicBezTo>
                    <a:pt x="761333" y="462610"/>
                    <a:pt x="762286" y="466315"/>
                    <a:pt x="762286" y="470210"/>
                  </a:cubicBezTo>
                  <a:lnTo>
                    <a:pt x="762286" y="1079013"/>
                  </a:lnTo>
                  <a:cubicBezTo>
                    <a:pt x="762286" y="1079393"/>
                    <a:pt x="762286" y="1079868"/>
                    <a:pt x="762190" y="1080248"/>
                  </a:cubicBezTo>
                  <a:cubicBezTo>
                    <a:pt x="762000" y="1084712"/>
                    <a:pt x="760476" y="1088892"/>
                    <a:pt x="758000" y="1092502"/>
                  </a:cubicBezTo>
                  <a:cubicBezTo>
                    <a:pt x="755333" y="1096301"/>
                    <a:pt x="751523" y="1099341"/>
                    <a:pt x="746760" y="1101051"/>
                  </a:cubicBezTo>
                  <a:cubicBezTo>
                    <a:pt x="685895" y="1123089"/>
                    <a:pt x="624935" y="1139713"/>
                    <a:pt x="563975" y="1150732"/>
                  </a:cubicBezTo>
                  <a:cubicBezTo>
                    <a:pt x="502920" y="1161846"/>
                    <a:pt x="441960" y="1167355"/>
                    <a:pt x="381095" y="1167355"/>
                  </a:cubicBezTo>
                  <a:cubicBezTo>
                    <a:pt x="320421" y="1167355"/>
                    <a:pt x="259747" y="1161846"/>
                    <a:pt x="198882" y="1150827"/>
                  </a:cubicBezTo>
                  <a:cubicBezTo>
                    <a:pt x="138113" y="1139807"/>
                    <a:pt x="77438" y="1123374"/>
                    <a:pt x="16764" y="1101526"/>
                  </a:cubicBezTo>
                  <a:cubicBezTo>
                    <a:pt x="11906" y="1100101"/>
                    <a:pt x="7715" y="1097156"/>
                    <a:pt x="4763" y="1093261"/>
                  </a:cubicBezTo>
                  <a:cubicBezTo>
                    <a:pt x="1810" y="1089177"/>
                    <a:pt x="0" y="1084237"/>
                    <a:pt x="0" y="1079013"/>
                  </a:cubicBezTo>
                  <a:lnTo>
                    <a:pt x="0" y="470115"/>
                  </a:lnTo>
                  <a:cubicBezTo>
                    <a:pt x="0" y="469735"/>
                    <a:pt x="0" y="469355"/>
                    <a:pt x="95" y="468975"/>
                  </a:cubicBezTo>
                  <a:cubicBezTo>
                    <a:pt x="286" y="465555"/>
                    <a:pt x="1143" y="462325"/>
                    <a:pt x="2667" y="459286"/>
                  </a:cubicBezTo>
                  <a:cubicBezTo>
                    <a:pt x="2762" y="459096"/>
                    <a:pt x="2858" y="459001"/>
                    <a:pt x="2953" y="458811"/>
                  </a:cubicBezTo>
                  <a:cubicBezTo>
                    <a:pt x="4667" y="455771"/>
                    <a:pt x="6953" y="453111"/>
                    <a:pt x="10001" y="450926"/>
                  </a:cubicBezTo>
                  <a:cubicBezTo>
                    <a:pt x="35052" y="433353"/>
                    <a:pt x="55721" y="412075"/>
                    <a:pt x="71819" y="387187"/>
                  </a:cubicBezTo>
                  <a:cubicBezTo>
                    <a:pt x="88011" y="362204"/>
                    <a:pt x="99536" y="333326"/>
                    <a:pt x="106490" y="300649"/>
                  </a:cubicBezTo>
                  <a:cubicBezTo>
                    <a:pt x="113633" y="266832"/>
                    <a:pt x="115919" y="228740"/>
                    <a:pt x="113157" y="186279"/>
                  </a:cubicBezTo>
                  <a:cubicBezTo>
                    <a:pt x="110395" y="143723"/>
                    <a:pt x="102394" y="96797"/>
                    <a:pt x="89249" y="45311"/>
                  </a:cubicBezTo>
                  <a:cubicBezTo>
                    <a:pt x="89154" y="45121"/>
                    <a:pt x="89154" y="44836"/>
                    <a:pt x="89059" y="44646"/>
                  </a:cubicBezTo>
                  <a:cubicBezTo>
                    <a:pt x="89059" y="44361"/>
                    <a:pt x="88964" y="44076"/>
                    <a:pt x="88964" y="43791"/>
                  </a:cubicBezTo>
                  <a:cubicBezTo>
                    <a:pt x="88868" y="43221"/>
                    <a:pt x="88773" y="42746"/>
                    <a:pt x="88678" y="42271"/>
                  </a:cubicBezTo>
                  <a:lnTo>
                    <a:pt x="88678" y="42271"/>
                  </a:lnTo>
                  <a:cubicBezTo>
                    <a:pt x="87916" y="35812"/>
                    <a:pt x="89916" y="29732"/>
                    <a:pt x="93631" y="25078"/>
                  </a:cubicBezTo>
                  <a:cubicBezTo>
                    <a:pt x="97346" y="20423"/>
                    <a:pt x="102870" y="17099"/>
                    <a:pt x="109347" y="16339"/>
                  </a:cubicBezTo>
                  <a:lnTo>
                    <a:pt x="235363" y="1900"/>
                  </a:lnTo>
                  <a:cubicBezTo>
                    <a:pt x="235649" y="1900"/>
                    <a:pt x="236030" y="1805"/>
                    <a:pt x="236315" y="1900"/>
                  </a:cubicBezTo>
                  <a:lnTo>
                    <a:pt x="236696" y="1900"/>
                  </a:lnTo>
                  <a:cubicBezTo>
                    <a:pt x="237363" y="1900"/>
                    <a:pt x="237744" y="1805"/>
                    <a:pt x="238030" y="1805"/>
                  </a:cubicBezTo>
                  <a:cubicBezTo>
                    <a:pt x="239363" y="1805"/>
                    <a:pt x="240792" y="1900"/>
                    <a:pt x="242221" y="2185"/>
                  </a:cubicBezTo>
                  <a:cubicBezTo>
                    <a:pt x="243650" y="2470"/>
                    <a:pt x="245078" y="2850"/>
                    <a:pt x="246317" y="3325"/>
                  </a:cubicBezTo>
                  <a:lnTo>
                    <a:pt x="246602" y="3420"/>
                  </a:lnTo>
                  <a:lnTo>
                    <a:pt x="246602" y="3420"/>
                  </a:lnTo>
                  <a:close/>
                  <a:moveTo>
                    <a:pt x="2953" y="458811"/>
                  </a:moveTo>
                  <a:cubicBezTo>
                    <a:pt x="4953" y="455676"/>
                    <a:pt x="9049" y="454441"/>
                    <a:pt x="12383" y="456246"/>
                  </a:cubicBezTo>
                  <a:lnTo>
                    <a:pt x="2953" y="458811"/>
                  </a:lnTo>
                  <a:lnTo>
                    <a:pt x="2953" y="458811"/>
                  </a:lnTo>
                  <a:close/>
                  <a:moveTo>
                    <a:pt x="502063" y="70864"/>
                  </a:moveTo>
                  <a:cubicBezTo>
                    <a:pt x="487204" y="79603"/>
                    <a:pt x="472059" y="86823"/>
                    <a:pt x="456629" y="92522"/>
                  </a:cubicBezTo>
                  <a:cubicBezTo>
                    <a:pt x="436531" y="99836"/>
                    <a:pt x="415862" y="104301"/>
                    <a:pt x="394621" y="105536"/>
                  </a:cubicBezTo>
                  <a:cubicBezTo>
                    <a:pt x="371856" y="106771"/>
                    <a:pt x="348615" y="104301"/>
                    <a:pt x="324707" y="97367"/>
                  </a:cubicBezTo>
                  <a:cubicBezTo>
                    <a:pt x="304895" y="91667"/>
                    <a:pt x="284607" y="82928"/>
                    <a:pt x="263938" y="70864"/>
                  </a:cubicBezTo>
                  <a:cubicBezTo>
                    <a:pt x="267557" y="103921"/>
                    <a:pt x="274987" y="132039"/>
                    <a:pt x="285179" y="155217"/>
                  </a:cubicBezTo>
                  <a:cubicBezTo>
                    <a:pt x="297656" y="183619"/>
                    <a:pt x="314325" y="204423"/>
                    <a:pt x="332804" y="217531"/>
                  </a:cubicBezTo>
                  <a:cubicBezTo>
                    <a:pt x="340138" y="222756"/>
                    <a:pt x="347758" y="226651"/>
                    <a:pt x="355473" y="229310"/>
                  </a:cubicBezTo>
                  <a:cubicBezTo>
                    <a:pt x="363284" y="231970"/>
                    <a:pt x="371094" y="233490"/>
                    <a:pt x="379000" y="233585"/>
                  </a:cubicBezTo>
                  <a:cubicBezTo>
                    <a:pt x="386906" y="233775"/>
                    <a:pt x="394907" y="232635"/>
                    <a:pt x="402812" y="230260"/>
                  </a:cubicBezTo>
                  <a:cubicBezTo>
                    <a:pt x="410623" y="227886"/>
                    <a:pt x="418338" y="224276"/>
                    <a:pt x="425958" y="219241"/>
                  </a:cubicBezTo>
                  <a:cubicBezTo>
                    <a:pt x="445199" y="206702"/>
                    <a:pt x="462915" y="186089"/>
                    <a:pt x="476822" y="157212"/>
                  </a:cubicBezTo>
                  <a:cubicBezTo>
                    <a:pt x="488061" y="133939"/>
                    <a:pt x="496824" y="105156"/>
                    <a:pt x="502063" y="70864"/>
                  </a:cubicBezTo>
                  <a:lnTo>
                    <a:pt x="502063" y="7086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828660" y="3841667"/>
              <a:ext cx="1314649" cy="1063321"/>
            </a:xfrm>
            <a:custGeom>
              <a:avLst/>
              <a:gdLst/>
              <a:ahLst/>
              <a:cxnLst/>
              <a:rect l="l" t="t" r="r" b="b"/>
              <a:pathLst>
                <a:path w="1455858" h="1177534" extrusionOk="0">
                  <a:moveTo>
                    <a:pt x="928416" y="54585"/>
                  </a:moveTo>
                  <a:lnTo>
                    <a:pt x="527352" y="54585"/>
                  </a:lnTo>
                  <a:cubicBezTo>
                    <a:pt x="529366" y="76726"/>
                    <a:pt x="534935" y="97802"/>
                    <a:pt x="543584" y="117339"/>
                  </a:cubicBezTo>
                  <a:cubicBezTo>
                    <a:pt x="553655" y="140310"/>
                    <a:pt x="567992" y="161030"/>
                    <a:pt x="585527" y="178554"/>
                  </a:cubicBezTo>
                  <a:cubicBezTo>
                    <a:pt x="604129" y="197144"/>
                    <a:pt x="626285" y="212063"/>
                    <a:pt x="650811" y="222246"/>
                  </a:cubicBezTo>
                  <a:cubicBezTo>
                    <a:pt x="674508" y="232073"/>
                    <a:pt x="700455" y="237401"/>
                    <a:pt x="727825" y="237401"/>
                  </a:cubicBezTo>
                  <a:cubicBezTo>
                    <a:pt x="755194" y="237401"/>
                    <a:pt x="781142" y="231955"/>
                    <a:pt x="804838" y="222246"/>
                  </a:cubicBezTo>
                  <a:cubicBezTo>
                    <a:pt x="829364" y="212063"/>
                    <a:pt x="851521" y="197144"/>
                    <a:pt x="870122" y="178554"/>
                  </a:cubicBezTo>
                  <a:cubicBezTo>
                    <a:pt x="887658" y="161030"/>
                    <a:pt x="901994" y="140310"/>
                    <a:pt x="912065" y="117339"/>
                  </a:cubicBezTo>
                  <a:cubicBezTo>
                    <a:pt x="920833" y="97802"/>
                    <a:pt x="926520" y="76726"/>
                    <a:pt x="928416" y="54585"/>
                  </a:cubicBezTo>
                  <a:lnTo>
                    <a:pt x="928416" y="54585"/>
                  </a:lnTo>
                  <a:close/>
                  <a:moveTo>
                    <a:pt x="109937" y="438808"/>
                  </a:moveTo>
                  <a:lnTo>
                    <a:pt x="306263" y="447333"/>
                  </a:lnTo>
                  <a:lnTo>
                    <a:pt x="306500" y="447333"/>
                  </a:lnTo>
                  <a:cubicBezTo>
                    <a:pt x="313728" y="447688"/>
                    <a:pt x="320126" y="450885"/>
                    <a:pt x="324747" y="455621"/>
                  </a:cubicBezTo>
                  <a:cubicBezTo>
                    <a:pt x="329130" y="460120"/>
                    <a:pt x="331856" y="466278"/>
                    <a:pt x="332329" y="472908"/>
                  </a:cubicBezTo>
                  <a:cubicBezTo>
                    <a:pt x="332448" y="473382"/>
                    <a:pt x="332448" y="473974"/>
                    <a:pt x="332448" y="474447"/>
                  </a:cubicBezTo>
                  <a:lnTo>
                    <a:pt x="332448" y="1122713"/>
                  </a:lnTo>
                  <a:lnTo>
                    <a:pt x="1130429" y="1122713"/>
                  </a:lnTo>
                  <a:lnTo>
                    <a:pt x="1130429" y="469830"/>
                  </a:lnTo>
                  <a:cubicBezTo>
                    <a:pt x="1130429" y="462370"/>
                    <a:pt x="1133509" y="455503"/>
                    <a:pt x="1138486" y="450530"/>
                  </a:cubicBezTo>
                  <a:lnTo>
                    <a:pt x="1138486" y="450530"/>
                  </a:lnTo>
                  <a:lnTo>
                    <a:pt x="1138486" y="450530"/>
                  </a:lnTo>
                  <a:lnTo>
                    <a:pt x="1138486" y="450530"/>
                  </a:lnTo>
                  <a:cubicBezTo>
                    <a:pt x="1143462" y="445557"/>
                    <a:pt x="1150216" y="442597"/>
                    <a:pt x="1157680" y="442597"/>
                  </a:cubicBezTo>
                  <a:cubicBezTo>
                    <a:pt x="1157798" y="442597"/>
                    <a:pt x="1157917" y="442597"/>
                    <a:pt x="1158746" y="442597"/>
                  </a:cubicBezTo>
                  <a:lnTo>
                    <a:pt x="1158865" y="442597"/>
                  </a:lnTo>
                  <a:lnTo>
                    <a:pt x="1159694" y="442597"/>
                  </a:lnTo>
                  <a:lnTo>
                    <a:pt x="1352347" y="440465"/>
                  </a:lnTo>
                  <a:lnTo>
                    <a:pt x="1397133" y="232192"/>
                  </a:lnTo>
                  <a:lnTo>
                    <a:pt x="982444" y="62991"/>
                  </a:lnTo>
                  <a:cubicBezTo>
                    <a:pt x="979600" y="90343"/>
                    <a:pt x="972373" y="116510"/>
                    <a:pt x="961591" y="140665"/>
                  </a:cubicBezTo>
                  <a:cubicBezTo>
                    <a:pt x="948676" y="169437"/>
                    <a:pt x="930786" y="195368"/>
                    <a:pt x="908866" y="217154"/>
                  </a:cubicBezTo>
                  <a:cubicBezTo>
                    <a:pt x="885288" y="240717"/>
                    <a:pt x="857089" y="259661"/>
                    <a:pt x="825691" y="272686"/>
                  </a:cubicBezTo>
                  <a:cubicBezTo>
                    <a:pt x="795478" y="285237"/>
                    <a:pt x="762422" y="292104"/>
                    <a:pt x="727825" y="292104"/>
                  </a:cubicBezTo>
                  <a:cubicBezTo>
                    <a:pt x="693228" y="292104"/>
                    <a:pt x="660171" y="285237"/>
                    <a:pt x="629958" y="272686"/>
                  </a:cubicBezTo>
                  <a:cubicBezTo>
                    <a:pt x="598560" y="259661"/>
                    <a:pt x="570361" y="240717"/>
                    <a:pt x="546783" y="217154"/>
                  </a:cubicBezTo>
                  <a:cubicBezTo>
                    <a:pt x="525219" y="195604"/>
                    <a:pt x="507447" y="170147"/>
                    <a:pt x="494651" y="141967"/>
                  </a:cubicBezTo>
                  <a:cubicBezTo>
                    <a:pt x="483869" y="118286"/>
                    <a:pt x="476641" y="92711"/>
                    <a:pt x="473561" y="65833"/>
                  </a:cubicBezTo>
                  <a:lnTo>
                    <a:pt x="59345" y="236454"/>
                  </a:lnTo>
                  <a:lnTo>
                    <a:pt x="109937" y="438808"/>
                  </a:lnTo>
                  <a:lnTo>
                    <a:pt x="109937" y="438808"/>
                  </a:lnTo>
                  <a:close/>
                  <a:moveTo>
                    <a:pt x="277827" y="500615"/>
                  </a:moveTo>
                  <a:lnTo>
                    <a:pt x="88492" y="492327"/>
                  </a:lnTo>
                  <a:cubicBezTo>
                    <a:pt x="82331" y="492327"/>
                    <a:pt x="76525" y="490314"/>
                    <a:pt x="71905" y="486762"/>
                  </a:cubicBezTo>
                  <a:cubicBezTo>
                    <a:pt x="71668" y="486525"/>
                    <a:pt x="71431" y="486406"/>
                    <a:pt x="71194" y="486170"/>
                  </a:cubicBezTo>
                  <a:cubicBezTo>
                    <a:pt x="66810" y="482617"/>
                    <a:pt x="63492" y="477644"/>
                    <a:pt x="61952" y="471724"/>
                  </a:cubicBezTo>
                  <a:lnTo>
                    <a:pt x="815" y="226863"/>
                  </a:lnTo>
                  <a:cubicBezTo>
                    <a:pt x="696" y="226508"/>
                    <a:pt x="696" y="226271"/>
                    <a:pt x="578" y="225916"/>
                  </a:cubicBezTo>
                  <a:cubicBezTo>
                    <a:pt x="-725" y="219759"/>
                    <a:pt x="223" y="213365"/>
                    <a:pt x="2948" y="208037"/>
                  </a:cubicBezTo>
                  <a:cubicBezTo>
                    <a:pt x="5791" y="202354"/>
                    <a:pt x="10649" y="197736"/>
                    <a:pt x="16929" y="195131"/>
                  </a:cubicBezTo>
                  <a:lnTo>
                    <a:pt x="483750" y="2842"/>
                  </a:lnTo>
                  <a:cubicBezTo>
                    <a:pt x="485528" y="1894"/>
                    <a:pt x="487423" y="1302"/>
                    <a:pt x="489556" y="710"/>
                  </a:cubicBezTo>
                  <a:lnTo>
                    <a:pt x="489556" y="710"/>
                  </a:lnTo>
                  <a:cubicBezTo>
                    <a:pt x="491689" y="237"/>
                    <a:pt x="493821" y="0"/>
                    <a:pt x="495954" y="0"/>
                  </a:cubicBezTo>
                  <a:lnTo>
                    <a:pt x="499509" y="0"/>
                  </a:lnTo>
                  <a:lnTo>
                    <a:pt x="956378" y="0"/>
                  </a:lnTo>
                  <a:lnTo>
                    <a:pt x="967041" y="0"/>
                  </a:lnTo>
                  <a:cubicBezTo>
                    <a:pt x="967397" y="0"/>
                    <a:pt x="967871" y="0"/>
                    <a:pt x="968226" y="118"/>
                  </a:cubicBezTo>
                  <a:cubicBezTo>
                    <a:pt x="969648" y="118"/>
                    <a:pt x="970951" y="355"/>
                    <a:pt x="972254" y="592"/>
                  </a:cubicBezTo>
                  <a:lnTo>
                    <a:pt x="972254" y="592"/>
                  </a:lnTo>
                  <a:lnTo>
                    <a:pt x="972254" y="592"/>
                  </a:lnTo>
                  <a:cubicBezTo>
                    <a:pt x="973913" y="947"/>
                    <a:pt x="975572" y="1421"/>
                    <a:pt x="977231" y="2131"/>
                  </a:cubicBezTo>
                  <a:lnTo>
                    <a:pt x="977231" y="2131"/>
                  </a:lnTo>
                  <a:lnTo>
                    <a:pt x="977231" y="2131"/>
                  </a:lnTo>
                  <a:lnTo>
                    <a:pt x="1438839" y="190395"/>
                  </a:lnTo>
                  <a:cubicBezTo>
                    <a:pt x="1439076" y="190513"/>
                    <a:pt x="1439313" y="190631"/>
                    <a:pt x="1439550" y="190750"/>
                  </a:cubicBezTo>
                  <a:cubicBezTo>
                    <a:pt x="1445237" y="193236"/>
                    <a:pt x="1449858" y="197617"/>
                    <a:pt x="1452702" y="202946"/>
                  </a:cubicBezTo>
                  <a:cubicBezTo>
                    <a:pt x="1455545" y="208392"/>
                    <a:pt x="1456612" y="214904"/>
                    <a:pt x="1455308" y="221417"/>
                  </a:cubicBezTo>
                  <a:lnTo>
                    <a:pt x="1401162" y="473263"/>
                  </a:lnTo>
                  <a:cubicBezTo>
                    <a:pt x="1401043" y="473619"/>
                    <a:pt x="1401043" y="473974"/>
                    <a:pt x="1400925" y="474329"/>
                  </a:cubicBezTo>
                  <a:cubicBezTo>
                    <a:pt x="1399503" y="480012"/>
                    <a:pt x="1396186" y="485104"/>
                    <a:pt x="1391683" y="488656"/>
                  </a:cubicBezTo>
                  <a:cubicBezTo>
                    <a:pt x="1387062" y="492445"/>
                    <a:pt x="1381138" y="494695"/>
                    <a:pt x="1374740" y="494813"/>
                  </a:cubicBezTo>
                  <a:lnTo>
                    <a:pt x="1185168" y="496826"/>
                  </a:lnTo>
                  <a:lnTo>
                    <a:pt x="1185168" y="1150183"/>
                  </a:lnTo>
                  <a:cubicBezTo>
                    <a:pt x="1185168" y="1157642"/>
                    <a:pt x="1182087" y="1164510"/>
                    <a:pt x="1177111" y="1169483"/>
                  </a:cubicBezTo>
                  <a:lnTo>
                    <a:pt x="1177111" y="1169483"/>
                  </a:lnTo>
                  <a:cubicBezTo>
                    <a:pt x="1172135" y="1174456"/>
                    <a:pt x="1165381" y="1177534"/>
                    <a:pt x="1157798" y="1177534"/>
                  </a:cubicBezTo>
                  <a:lnTo>
                    <a:pt x="305197" y="1177534"/>
                  </a:lnTo>
                  <a:cubicBezTo>
                    <a:pt x="297733" y="1177534"/>
                    <a:pt x="290861" y="1174456"/>
                    <a:pt x="285884" y="1169483"/>
                  </a:cubicBezTo>
                  <a:lnTo>
                    <a:pt x="285884" y="1169483"/>
                  </a:lnTo>
                  <a:cubicBezTo>
                    <a:pt x="280908" y="1164510"/>
                    <a:pt x="277827" y="1157761"/>
                    <a:pt x="277827" y="1150183"/>
                  </a:cubicBezTo>
                  <a:lnTo>
                    <a:pt x="277827" y="500615"/>
                  </a:lnTo>
                  <a:lnTo>
                    <a:pt x="277827" y="5006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32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U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XL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HU" sz="3200">
                <a:latin typeface="Calibri"/>
                <a:ea typeface="Calibri"/>
                <a:cs typeface="Calibri"/>
                <a:sym typeface="Calibri"/>
              </a:rPr>
              <a:t>7. Hány piros színű termék létezik?</a:t>
            </a:r>
            <a:endParaRPr sz="320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HU">
                <a:latin typeface="Courier New"/>
                <a:ea typeface="Courier New"/>
                <a:cs typeface="Courier New"/>
                <a:sym typeface="Courier New"/>
              </a:rPr>
              <a:t>SELECT COUNT(*)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HU">
                <a:latin typeface="Courier New"/>
                <a:ea typeface="Courier New"/>
                <a:cs typeface="Courier New"/>
                <a:sym typeface="Courier New"/>
              </a:rPr>
              <a:t>FROM polok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HU">
                <a:latin typeface="Courier New"/>
                <a:ea typeface="Courier New"/>
                <a:cs typeface="Courier New"/>
                <a:sym typeface="Courier New"/>
              </a:rPr>
              <a:t>WHERE `szin` = 'piros';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6923296" y="1901582"/>
            <a:ext cx="762285" cy="1167355"/>
          </a:xfrm>
          <a:custGeom>
            <a:avLst/>
            <a:gdLst/>
            <a:ahLst/>
            <a:cxnLst/>
            <a:rect l="l" t="t" r="r" b="b"/>
            <a:pathLst>
              <a:path w="762285" h="1167355" extrusionOk="0">
                <a:moveTo>
                  <a:pt x="141065" y="59845"/>
                </a:moveTo>
                <a:cubicBezTo>
                  <a:pt x="152019" y="107531"/>
                  <a:pt x="158401" y="151607"/>
                  <a:pt x="160496" y="192359"/>
                </a:cubicBezTo>
                <a:cubicBezTo>
                  <a:pt x="162687" y="235485"/>
                  <a:pt x="159925" y="274717"/>
                  <a:pt x="152400" y="310148"/>
                </a:cubicBezTo>
                <a:cubicBezTo>
                  <a:pt x="144494" y="347290"/>
                  <a:pt x="131445" y="380347"/>
                  <a:pt x="113348" y="409225"/>
                </a:cubicBezTo>
                <a:cubicBezTo>
                  <a:pt x="95822" y="437153"/>
                  <a:pt x="73724" y="461376"/>
                  <a:pt x="46958" y="481799"/>
                </a:cubicBezTo>
                <a:lnTo>
                  <a:pt x="46958" y="1062389"/>
                </a:lnTo>
                <a:cubicBezTo>
                  <a:pt x="101822" y="1081387"/>
                  <a:pt x="156686" y="1095731"/>
                  <a:pt x="211646" y="1105420"/>
                </a:cubicBezTo>
                <a:cubicBezTo>
                  <a:pt x="268129" y="1115300"/>
                  <a:pt x="324612" y="1120334"/>
                  <a:pt x="381095" y="1120334"/>
                </a:cubicBezTo>
                <a:cubicBezTo>
                  <a:pt x="437579" y="1120334"/>
                  <a:pt x="494062" y="1115395"/>
                  <a:pt x="550545" y="1105420"/>
                </a:cubicBezTo>
                <a:cubicBezTo>
                  <a:pt x="605504" y="1095731"/>
                  <a:pt x="660368" y="1081387"/>
                  <a:pt x="715232" y="1062389"/>
                </a:cubicBezTo>
                <a:lnTo>
                  <a:pt x="715232" y="480944"/>
                </a:lnTo>
                <a:cubicBezTo>
                  <a:pt x="686086" y="455676"/>
                  <a:pt x="662940" y="427273"/>
                  <a:pt x="645414" y="396116"/>
                </a:cubicBezTo>
                <a:cubicBezTo>
                  <a:pt x="627317" y="364009"/>
                  <a:pt x="615029" y="328957"/>
                  <a:pt x="607981" y="291245"/>
                </a:cubicBezTo>
                <a:cubicBezTo>
                  <a:pt x="601313" y="255528"/>
                  <a:pt x="599313" y="217436"/>
                  <a:pt x="601409" y="177350"/>
                </a:cubicBezTo>
                <a:cubicBezTo>
                  <a:pt x="603409" y="139733"/>
                  <a:pt x="609124" y="100311"/>
                  <a:pt x="618077" y="59275"/>
                </a:cubicBezTo>
                <a:cubicBezTo>
                  <a:pt x="605504" y="57565"/>
                  <a:pt x="595408" y="56140"/>
                  <a:pt x="585311" y="54620"/>
                </a:cubicBezTo>
                <a:lnTo>
                  <a:pt x="585121" y="54620"/>
                </a:lnTo>
                <a:lnTo>
                  <a:pt x="584740" y="54525"/>
                </a:lnTo>
                <a:cubicBezTo>
                  <a:pt x="573310" y="52910"/>
                  <a:pt x="561975" y="51296"/>
                  <a:pt x="551879" y="49871"/>
                </a:cubicBezTo>
                <a:cubicBezTo>
                  <a:pt x="547307" y="99077"/>
                  <a:pt x="536258" y="140303"/>
                  <a:pt x="520827" y="173550"/>
                </a:cubicBezTo>
                <a:cubicBezTo>
                  <a:pt x="502730" y="212687"/>
                  <a:pt x="478536" y="240994"/>
                  <a:pt x="451771" y="258378"/>
                </a:cubicBezTo>
                <a:cubicBezTo>
                  <a:pt x="440341" y="265882"/>
                  <a:pt x="428339" y="271392"/>
                  <a:pt x="416052" y="275096"/>
                </a:cubicBezTo>
                <a:cubicBezTo>
                  <a:pt x="403574" y="278801"/>
                  <a:pt x="390906" y="280511"/>
                  <a:pt x="378143" y="280226"/>
                </a:cubicBezTo>
                <a:cubicBezTo>
                  <a:pt x="365379" y="279941"/>
                  <a:pt x="352806" y="277756"/>
                  <a:pt x="340614" y="273577"/>
                </a:cubicBezTo>
                <a:cubicBezTo>
                  <a:pt x="328613" y="269492"/>
                  <a:pt x="316897" y="263412"/>
                  <a:pt x="305657" y="255528"/>
                </a:cubicBezTo>
                <a:cubicBezTo>
                  <a:pt x="279940" y="237290"/>
                  <a:pt x="257270" y="208887"/>
                  <a:pt x="240983" y="170510"/>
                </a:cubicBezTo>
                <a:cubicBezTo>
                  <a:pt x="227171" y="137928"/>
                  <a:pt x="217932" y="98127"/>
                  <a:pt x="215360" y="51296"/>
                </a:cubicBezTo>
                <a:lnTo>
                  <a:pt x="141065" y="59845"/>
                </a:lnTo>
                <a:lnTo>
                  <a:pt x="141065" y="59845"/>
                </a:lnTo>
                <a:close/>
                <a:moveTo>
                  <a:pt x="246602" y="3420"/>
                </a:moveTo>
                <a:cubicBezTo>
                  <a:pt x="247745" y="3800"/>
                  <a:pt x="248698" y="4275"/>
                  <a:pt x="249555" y="4750"/>
                </a:cubicBezTo>
                <a:cubicBezTo>
                  <a:pt x="249746" y="4845"/>
                  <a:pt x="249841" y="4940"/>
                  <a:pt x="250031" y="5035"/>
                </a:cubicBezTo>
                <a:cubicBezTo>
                  <a:pt x="250984" y="5510"/>
                  <a:pt x="251841" y="6174"/>
                  <a:pt x="252794" y="6839"/>
                </a:cubicBezTo>
                <a:cubicBezTo>
                  <a:pt x="278321" y="26503"/>
                  <a:pt x="302609" y="40087"/>
                  <a:pt x="325850" y="48446"/>
                </a:cubicBezTo>
                <a:cubicBezTo>
                  <a:pt x="348806" y="56710"/>
                  <a:pt x="370808" y="59845"/>
                  <a:pt x="392049" y="58705"/>
                </a:cubicBezTo>
                <a:cubicBezTo>
                  <a:pt x="413290" y="57565"/>
                  <a:pt x="434054" y="51961"/>
                  <a:pt x="454438" y="42841"/>
                </a:cubicBezTo>
                <a:cubicBezTo>
                  <a:pt x="475012" y="33627"/>
                  <a:pt x="495300" y="20708"/>
                  <a:pt x="515398" y="5035"/>
                </a:cubicBezTo>
                <a:cubicBezTo>
                  <a:pt x="517589" y="3325"/>
                  <a:pt x="519970" y="2090"/>
                  <a:pt x="522446" y="1235"/>
                </a:cubicBezTo>
                <a:cubicBezTo>
                  <a:pt x="524923" y="380"/>
                  <a:pt x="527590" y="0"/>
                  <a:pt x="530162" y="0"/>
                </a:cubicBezTo>
                <a:lnTo>
                  <a:pt x="530162" y="0"/>
                </a:lnTo>
                <a:lnTo>
                  <a:pt x="530162" y="0"/>
                </a:lnTo>
                <a:cubicBezTo>
                  <a:pt x="530447" y="0"/>
                  <a:pt x="530638" y="0"/>
                  <a:pt x="530924" y="0"/>
                </a:cubicBezTo>
                <a:cubicBezTo>
                  <a:pt x="531305" y="0"/>
                  <a:pt x="531590" y="0"/>
                  <a:pt x="531781" y="0"/>
                </a:cubicBezTo>
                <a:cubicBezTo>
                  <a:pt x="532162" y="0"/>
                  <a:pt x="532638" y="95"/>
                  <a:pt x="533210" y="190"/>
                </a:cubicBezTo>
                <a:cubicBezTo>
                  <a:pt x="556546" y="3325"/>
                  <a:pt x="573977" y="5795"/>
                  <a:pt x="591407" y="8264"/>
                </a:cubicBezTo>
                <a:lnTo>
                  <a:pt x="591598" y="8264"/>
                </a:lnTo>
                <a:lnTo>
                  <a:pt x="591598" y="8264"/>
                </a:lnTo>
                <a:cubicBezTo>
                  <a:pt x="602837" y="9879"/>
                  <a:pt x="613982" y="11399"/>
                  <a:pt x="621506" y="12539"/>
                </a:cubicBezTo>
                <a:cubicBezTo>
                  <a:pt x="631698" y="13964"/>
                  <a:pt x="641318" y="15294"/>
                  <a:pt x="649796" y="16434"/>
                </a:cubicBezTo>
                <a:cubicBezTo>
                  <a:pt x="649891" y="16434"/>
                  <a:pt x="650081" y="16434"/>
                  <a:pt x="650177" y="16529"/>
                </a:cubicBezTo>
                <a:cubicBezTo>
                  <a:pt x="650462" y="16529"/>
                  <a:pt x="650748" y="16624"/>
                  <a:pt x="650938" y="16624"/>
                </a:cubicBezTo>
                <a:cubicBezTo>
                  <a:pt x="651224" y="16719"/>
                  <a:pt x="651701" y="16814"/>
                  <a:pt x="652177" y="16909"/>
                </a:cubicBezTo>
                <a:cubicBezTo>
                  <a:pt x="658463" y="18428"/>
                  <a:pt x="663512" y="22323"/>
                  <a:pt x="666655" y="27453"/>
                </a:cubicBezTo>
                <a:cubicBezTo>
                  <a:pt x="669798" y="32582"/>
                  <a:pt x="670941" y="38852"/>
                  <a:pt x="669417" y="45121"/>
                </a:cubicBezTo>
                <a:cubicBezTo>
                  <a:pt x="658559" y="89292"/>
                  <a:pt x="651510" y="131469"/>
                  <a:pt x="648748" y="171270"/>
                </a:cubicBezTo>
                <a:cubicBezTo>
                  <a:pt x="645986" y="210882"/>
                  <a:pt x="647605" y="248119"/>
                  <a:pt x="654082" y="282601"/>
                </a:cubicBezTo>
                <a:cubicBezTo>
                  <a:pt x="660368" y="316133"/>
                  <a:pt x="671322" y="347100"/>
                  <a:pt x="687610" y="375313"/>
                </a:cubicBezTo>
                <a:cubicBezTo>
                  <a:pt x="703802" y="403430"/>
                  <a:pt x="725234" y="428793"/>
                  <a:pt x="752570" y="451211"/>
                </a:cubicBezTo>
                <a:cubicBezTo>
                  <a:pt x="755523" y="453301"/>
                  <a:pt x="758000" y="456151"/>
                  <a:pt x="759619" y="459381"/>
                </a:cubicBezTo>
                <a:cubicBezTo>
                  <a:pt x="761333" y="462610"/>
                  <a:pt x="762286" y="466315"/>
                  <a:pt x="762286" y="470210"/>
                </a:cubicBezTo>
                <a:lnTo>
                  <a:pt x="762286" y="1079013"/>
                </a:lnTo>
                <a:cubicBezTo>
                  <a:pt x="762286" y="1079393"/>
                  <a:pt x="762286" y="1079868"/>
                  <a:pt x="762190" y="1080248"/>
                </a:cubicBezTo>
                <a:cubicBezTo>
                  <a:pt x="762000" y="1084712"/>
                  <a:pt x="760476" y="1088892"/>
                  <a:pt x="758000" y="1092502"/>
                </a:cubicBezTo>
                <a:cubicBezTo>
                  <a:pt x="755333" y="1096301"/>
                  <a:pt x="751523" y="1099341"/>
                  <a:pt x="746760" y="1101051"/>
                </a:cubicBezTo>
                <a:cubicBezTo>
                  <a:pt x="685895" y="1123089"/>
                  <a:pt x="624935" y="1139713"/>
                  <a:pt x="563975" y="1150732"/>
                </a:cubicBezTo>
                <a:cubicBezTo>
                  <a:pt x="502920" y="1161846"/>
                  <a:pt x="441960" y="1167355"/>
                  <a:pt x="381095" y="1167355"/>
                </a:cubicBezTo>
                <a:cubicBezTo>
                  <a:pt x="320421" y="1167355"/>
                  <a:pt x="259747" y="1161846"/>
                  <a:pt x="198882" y="1150827"/>
                </a:cubicBezTo>
                <a:cubicBezTo>
                  <a:pt x="138113" y="1139807"/>
                  <a:pt x="77438" y="1123374"/>
                  <a:pt x="16764" y="1101526"/>
                </a:cubicBezTo>
                <a:cubicBezTo>
                  <a:pt x="11906" y="1100101"/>
                  <a:pt x="7715" y="1097156"/>
                  <a:pt x="4763" y="1093261"/>
                </a:cubicBezTo>
                <a:cubicBezTo>
                  <a:pt x="1810" y="1089177"/>
                  <a:pt x="0" y="1084237"/>
                  <a:pt x="0" y="1079013"/>
                </a:cubicBezTo>
                <a:lnTo>
                  <a:pt x="0" y="470115"/>
                </a:lnTo>
                <a:cubicBezTo>
                  <a:pt x="0" y="469735"/>
                  <a:pt x="0" y="469355"/>
                  <a:pt x="95" y="468975"/>
                </a:cubicBezTo>
                <a:cubicBezTo>
                  <a:pt x="286" y="465555"/>
                  <a:pt x="1143" y="462325"/>
                  <a:pt x="2667" y="459286"/>
                </a:cubicBezTo>
                <a:cubicBezTo>
                  <a:pt x="2762" y="459096"/>
                  <a:pt x="2858" y="459001"/>
                  <a:pt x="2953" y="458811"/>
                </a:cubicBezTo>
                <a:cubicBezTo>
                  <a:pt x="4667" y="455771"/>
                  <a:pt x="6953" y="453111"/>
                  <a:pt x="10001" y="450926"/>
                </a:cubicBezTo>
                <a:cubicBezTo>
                  <a:pt x="35052" y="433353"/>
                  <a:pt x="55721" y="412075"/>
                  <a:pt x="71819" y="387187"/>
                </a:cubicBezTo>
                <a:cubicBezTo>
                  <a:pt x="88011" y="362204"/>
                  <a:pt x="99536" y="333326"/>
                  <a:pt x="106490" y="300649"/>
                </a:cubicBezTo>
                <a:cubicBezTo>
                  <a:pt x="113633" y="266832"/>
                  <a:pt x="115919" y="228740"/>
                  <a:pt x="113157" y="186279"/>
                </a:cubicBezTo>
                <a:cubicBezTo>
                  <a:pt x="110395" y="143723"/>
                  <a:pt x="102394" y="96797"/>
                  <a:pt x="89249" y="45311"/>
                </a:cubicBezTo>
                <a:cubicBezTo>
                  <a:pt x="89154" y="45121"/>
                  <a:pt x="89154" y="44836"/>
                  <a:pt x="89059" y="44646"/>
                </a:cubicBezTo>
                <a:cubicBezTo>
                  <a:pt x="89059" y="44361"/>
                  <a:pt x="88964" y="44076"/>
                  <a:pt x="88964" y="43791"/>
                </a:cubicBezTo>
                <a:cubicBezTo>
                  <a:pt x="88868" y="43221"/>
                  <a:pt x="88773" y="42746"/>
                  <a:pt x="88678" y="42271"/>
                </a:cubicBezTo>
                <a:lnTo>
                  <a:pt x="88678" y="42271"/>
                </a:lnTo>
                <a:cubicBezTo>
                  <a:pt x="87916" y="35812"/>
                  <a:pt x="89916" y="29732"/>
                  <a:pt x="93631" y="25078"/>
                </a:cubicBezTo>
                <a:cubicBezTo>
                  <a:pt x="97346" y="20423"/>
                  <a:pt x="102870" y="17099"/>
                  <a:pt x="109347" y="16339"/>
                </a:cubicBezTo>
                <a:lnTo>
                  <a:pt x="235363" y="1900"/>
                </a:lnTo>
                <a:cubicBezTo>
                  <a:pt x="235649" y="1900"/>
                  <a:pt x="236030" y="1805"/>
                  <a:pt x="236315" y="1900"/>
                </a:cubicBezTo>
                <a:lnTo>
                  <a:pt x="236696" y="1900"/>
                </a:lnTo>
                <a:cubicBezTo>
                  <a:pt x="237363" y="1900"/>
                  <a:pt x="237744" y="1805"/>
                  <a:pt x="238030" y="1805"/>
                </a:cubicBezTo>
                <a:cubicBezTo>
                  <a:pt x="239363" y="1805"/>
                  <a:pt x="240792" y="1900"/>
                  <a:pt x="242221" y="2185"/>
                </a:cubicBezTo>
                <a:cubicBezTo>
                  <a:pt x="243650" y="2470"/>
                  <a:pt x="245078" y="2850"/>
                  <a:pt x="246317" y="3325"/>
                </a:cubicBezTo>
                <a:lnTo>
                  <a:pt x="246602" y="3420"/>
                </a:lnTo>
                <a:lnTo>
                  <a:pt x="246602" y="3420"/>
                </a:lnTo>
                <a:close/>
                <a:moveTo>
                  <a:pt x="2953" y="458811"/>
                </a:moveTo>
                <a:cubicBezTo>
                  <a:pt x="4953" y="455676"/>
                  <a:pt x="9049" y="454441"/>
                  <a:pt x="12383" y="456246"/>
                </a:cubicBezTo>
                <a:lnTo>
                  <a:pt x="2953" y="458811"/>
                </a:lnTo>
                <a:lnTo>
                  <a:pt x="2953" y="458811"/>
                </a:lnTo>
                <a:close/>
                <a:moveTo>
                  <a:pt x="502063" y="70864"/>
                </a:moveTo>
                <a:cubicBezTo>
                  <a:pt x="487204" y="79603"/>
                  <a:pt x="472059" y="86823"/>
                  <a:pt x="456629" y="92522"/>
                </a:cubicBezTo>
                <a:cubicBezTo>
                  <a:pt x="436531" y="99836"/>
                  <a:pt x="415862" y="104301"/>
                  <a:pt x="394621" y="105536"/>
                </a:cubicBezTo>
                <a:cubicBezTo>
                  <a:pt x="371856" y="106771"/>
                  <a:pt x="348615" y="104301"/>
                  <a:pt x="324707" y="97367"/>
                </a:cubicBezTo>
                <a:cubicBezTo>
                  <a:pt x="304895" y="91667"/>
                  <a:pt x="284607" y="82928"/>
                  <a:pt x="263938" y="70864"/>
                </a:cubicBezTo>
                <a:cubicBezTo>
                  <a:pt x="267557" y="103921"/>
                  <a:pt x="274987" y="132039"/>
                  <a:pt x="285179" y="155217"/>
                </a:cubicBezTo>
                <a:cubicBezTo>
                  <a:pt x="297656" y="183619"/>
                  <a:pt x="314325" y="204423"/>
                  <a:pt x="332804" y="217531"/>
                </a:cubicBezTo>
                <a:cubicBezTo>
                  <a:pt x="340138" y="222756"/>
                  <a:pt x="347758" y="226651"/>
                  <a:pt x="355473" y="229310"/>
                </a:cubicBezTo>
                <a:cubicBezTo>
                  <a:pt x="363284" y="231970"/>
                  <a:pt x="371094" y="233490"/>
                  <a:pt x="379000" y="233585"/>
                </a:cubicBezTo>
                <a:cubicBezTo>
                  <a:pt x="386906" y="233775"/>
                  <a:pt x="394907" y="232635"/>
                  <a:pt x="402812" y="230260"/>
                </a:cubicBezTo>
                <a:cubicBezTo>
                  <a:pt x="410623" y="227886"/>
                  <a:pt x="418338" y="224276"/>
                  <a:pt x="425958" y="219241"/>
                </a:cubicBezTo>
                <a:cubicBezTo>
                  <a:pt x="445199" y="206702"/>
                  <a:pt x="462915" y="186089"/>
                  <a:pt x="476822" y="157212"/>
                </a:cubicBezTo>
                <a:cubicBezTo>
                  <a:pt x="488061" y="133939"/>
                  <a:pt x="496824" y="105156"/>
                  <a:pt x="502063" y="70864"/>
                </a:cubicBezTo>
                <a:lnTo>
                  <a:pt x="502063" y="7086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XXL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43796" y="1951687"/>
            <a:ext cx="1314651" cy="1063321"/>
          </a:xfrm>
          <a:custGeom>
            <a:avLst/>
            <a:gdLst/>
            <a:ahLst/>
            <a:cxnLst/>
            <a:rect l="l" t="t" r="r" b="b"/>
            <a:pathLst>
              <a:path w="1167215" h="944071" extrusionOk="0">
                <a:moveTo>
                  <a:pt x="744345" y="43762"/>
                </a:moveTo>
                <a:lnTo>
                  <a:pt x="422797" y="43762"/>
                </a:lnTo>
                <a:cubicBezTo>
                  <a:pt x="424412" y="61514"/>
                  <a:pt x="428877" y="78412"/>
                  <a:pt x="435811" y="94075"/>
                </a:cubicBezTo>
                <a:cubicBezTo>
                  <a:pt x="443885" y="112491"/>
                  <a:pt x="455379" y="129104"/>
                  <a:pt x="469438" y="143153"/>
                </a:cubicBezTo>
                <a:cubicBezTo>
                  <a:pt x="484352" y="158057"/>
                  <a:pt x="502115" y="170018"/>
                  <a:pt x="521779" y="178182"/>
                </a:cubicBezTo>
                <a:cubicBezTo>
                  <a:pt x="540777" y="186061"/>
                  <a:pt x="561580" y="190333"/>
                  <a:pt x="583524" y="190333"/>
                </a:cubicBezTo>
                <a:cubicBezTo>
                  <a:pt x="605467" y="190333"/>
                  <a:pt x="626270" y="185966"/>
                  <a:pt x="645268" y="178182"/>
                </a:cubicBezTo>
                <a:cubicBezTo>
                  <a:pt x="664932" y="170018"/>
                  <a:pt x="682695" y="158057"/>
                  <a:pt x="697609" y="143153"/>
                </a:cubicBezTo>
                <a:cubicBezTo>
                  <a:pt x="711668" y="129104"/>
                  <a:pt x="723162" y="112491"/>
                  <a:pt x="731236" y="94075"/>
                </a:cubicBezTo>
                <a:cubicBezTo>
                  <a:pt x="738265" y="78412"/>
                  <a:pt x="742825" y="61514"/>
                  <a:pt x="744345" y="43762"/>
                </a:cubicBezTo>
                <a:lnTo>
                  <a:pt x="744345" y="43762"/>
                </a:lnTo>
                <a:close/>
                <a:moveTo>
                  <a:pt x="88141" y="351808"/>
                </a:moveTo>
                <a:lnTo>
                  <a:pt x="245542" y="358643"/>
                </a:lnTo>
                <a:lnTo>
                  <a:pt x="245732" y="358643"/>
                </a:lnTo>
                <a:cubicBezTo>
                  <a:pt x="251527" y="358928"/>
                  <a:pt x="256656" y="361491"/>
                  <a:pt x="260361" y="365288"/>
                </a:cubicBezTo>
                <a:cubicBezTo>
                  <a:pt x="263876" y="368895"/>
                  <a:pt x="266061" y="373832"/>
                  <a:pt x="266441" y="379148"/>
                </a:cubicBezTo>
                <a:cubicBezTo>
                  <a:pt x="266536" y="379527"/>
                  <a:pt x="266536" y="380002"/>
                  <a:pt x="266536" y="380382"/>
                </a:cubicBezTo>
                <a:lnTo>
                  <a:pt x="266536" y="900120"/>
                </a:lnTo>
                <a:lnTo>
                  <a:pt x="906306" y="900120"/>
                </a:lnTo>
                <a:lnTo>
                  <a:pt x="906306" y="376679"/>
                </a:lnTo>
                <a:cubicBezTo>
                  <a:pt x="906306" y="370699"/>
                  <a:pt x="908776" y="365193"/>
                  <a:pt x="912765" y="361206"/>
                </a:cubicBezTo>
                <a:lnTo>
                  <a:pt x="912765" y="361206"/>
                </a:lnTo>
                <a:lnTo>
                  <a:pt x="912765" y="361206"/>
                </a:lnTo>
                <a:lnTo>
                  <a:pt x="912765" y="361206"/>
                </a:lnTo>
                <a:cubicBezTo>
                  <a:pt x="916755" y="357219"/>
                  <a:pt x="922170" y="354846"/>
                  <a:pt x="928154" y="354846"/>
                </a:cubicBezTo>
                <a:cubicBezTo>
                  <a:pt x="928249" y="354846"/>
                  <a:pt x="928344" y="354846"/>
                  <a:pt x="929009" y="354846"/>
                </a:cubicBezTo>
                <a:lnTo>
                  <a:pt x="929104" y="354846"/>
                </a:lnTo>
                <a:lnTo>
                  <a:pt x="929769" y="354846"/>
                </a:lnTo>
                <a:lnTo>
                  <a:pt x="1084226" y="353137"/>
                </a:lnTo>
                <a:lnTo>
                  <a:pt x="1120133" y="186156"/>
                </a:lnTo>
                <a:lnTo>
                  <a:pt x="787661" y="50502"/>
                </a:lnTo>
                <a:cubicBezTo>
                  <a:pt x="785381" y="72431"/>
                  <a:pt x="779587" y="93410"/>
                  <a:pt x="770942" y="112776"/>
                </a:cubicBezTo>
                <a:cubicBezTo>
                  <a:pt x="760588" y="135844"/>
                  <a:pt x="746245" y="156633"/>
                  <a:pt x="728671" y="174100"/>
                </a:cubicBezTo>
                <a:cubicBezTo>
                  <a:pt x="709768" y="192991"/>
                  <a:pt x="687160" y="208180"/>
                  <a:pt x="661987" y="218622"/>
                </a:cubicBezTo>
                <a:cubicBezTo>
                  <a:pt x="637764" y="228685"/>
                  <a:pt x="611261" y="234191"/>
                  <a:pt x="583524" y="234191"/>
                </a:cubicBezTo>
                <a:cubicBezTo>
                  <a:pt x="555786" y="234191"/>
                  <a:pt x="529283" y="228685"/>
                  <a:pt x="505060" y="218622"/>
                </a:cubicBezTo>
                <a:cubicBezTo>
                  <a:pt x="479887" y="208180"/>
                  <a:pt x="457279" y="192991"/>
                  <a:pt x="438376" y="174100"/>
                </a:cubicBezTo>
                <a:cubicBezTo>
                  <a:pt x="421087" y="156823"/>
                  <a:pt x="406839" y="136413"/>
                  <a:pt x="396579" y="113820"/>
                </a:cubicBezTo>
                <a:cubicBezTo>
                  <a:pt x="387935" y="94834"/>
                  <a:pt x="382141" y="74330"/>
                  <a:pt x="379671" y="52781"/>
                </a:cubicBezTo>
                <a:lnTo>
                  <a:pt x="47579" y="189574"/>
                </a:lnTo>
                <a:lnTo>
                  <a:pt x="88141" y="351808"/>
                </a:lnTo>
                <a:lnTo>
                  <a:pt x="88141" y="351808"/>
                </a:lnTo>
                <a:close/>
                <a:moveTo>
                  <a:pt x="222744" y="401361"/>
                </a:moveTo>
                <a:lnTo>
                  <a:pt x="70947" y="394716"/>
                </a:lnTo>
                <a:cubicBezTo>
                  <a:pt x="66008" y="394716"/>
                  <a:pt x="61353" y="393102"/>
                  <a:pt x="57648" y="390254"/>
                </a:cubicBezTo>
                <a:cubicBezTo>
                  <a:pt x="57459" y="390064"/>
                  <a:pt x="57269" y="389970"/>
                  <a:pt x="57079" y="389780"/>
                </a:cubicBezTo>
                <a:cubicBezTo>
                  <a:pt x="53564" y="386932"/>
                  <a:pt x="50904" y="382945"/>
                  <a:pt x="49669" y="378198"/>
                </a:cubicBezTo>
                <a:lnTo>
                  <a:pt x="653" y="181885"/>
                </a:lnTo>
                <a:cubicBezTo>
                  <a:pt x="558" y="181600"/>
                  <a:pt x="558" y="181410"/>
                  <a:pt x="463" y="181125"/>
                </a:cubicBezTo>
                <a:cubicBezTo>
                  <a:pt x="-582" y="176189"/>
                  <a:pt x="178" y="171063"/>
                  <a:pt x="2363" y="166791"/>
                </a:cubicBezTo>
                <a:cubicBezTo>
                  <a:pt x="4643" y="162234"/>
                  <a:pt x="8538" y="158532"/>
                  <a:pt x="13572" y="156443"/>
                </a:cubicBezTo>
                <a:lnTo>
                  <a:pt x="387840" y="2278"/>
                </a:lnTo>
                <a:cubicBezTo>
                  <a:pt x="389265" y="1519"/>
                  <a:pt x="390785" y="1044"/>
                  <a:pt x="392495" y="570"/>
                </a:cubicBezTo>
                <a:lnTo>
                  <a:pt x="392495" y="570"/>
                </a:lnTo>
                <a:cubicBezTo>
                  <a:pt x="394205" y="190"/>
                  <a:pt x="395915" y="0"/>
                  <a:pt x="397624" y="0"/>
                </a:cubicBezTo>
                <a:lnTo>
                  <a:pt x="400474" y="0"/>
                </a:lnTo>
                <a:lnTo>
                  <a:pt x="766763" y="0"/>
                </a:lnTo>
                <a:lnTo>
                  <a:pt x="775312" y="0"/>
                </a:lnTo>
                <a:cubicBezTo>
                  <a:pt x="775597" y="0"/>
                  <a:pt x="775977" y="0"/>
                  <a:pt x="776262" y="95"/>
                </a:cubicBezTo>
                <a:cubicBezTo>
                  <a:pt x="777402" y="95"/>
                  <a:pt x="778447" y="285"/>
                  <a:pt x="779492" y="475"/>
                </a:cubicBezTo>
                <a:lnTo>
                  <a:pt x="779492" y="475"/>
                </a:lnTo>
                <a:lnTo>
                  <a:pt x="779492" y="475"/>
                </a:lnTo>
                <a:cubicBezTo>
                  <a:pt x="780822" y="759"/>
                  <a:pt x="782151" y="1139"/>
                  <a:pt x="783481" y="1709"/>
                </a:cubicBezTo>
                <a:lnTo>
                  <a:pt x="783481" y="1709"/>
                </a:lnTo>
                <a:lnTo>
                  <a:pt x="783481" y="1709"/>
                </a:lnTo>
                <a:lnTo>
                  <a:pt x="1153570" y="152646"/>
                </a:lnTo>
                <a:cubicBezTo>
                  <a:pt x="1153760" y="152741"/>
                  <a:pt x="1153950" y="152836"/>
                  <a:pt x="1154140" y="152931"/>
                </a:cubicBezTo>
                <a:cubicBezTo>
                  <a:pt x="1158699" y="154925"/>
                  <a:pt x="1162404" y="158437"/>
                  <a:pt x="1164684" y="162709"/>
                </a:cubicBezTo>
                <a:cubicBezTo>
                  <a:pt x="1166964" y="167076"/>
                  <a:pt x="1167819" y="172297"/>
                  <a:pt x="1166774" y="177518"/>
                </a:cubicBezTo>
                <a:lnTo>
                  <a:pt x="1123362" y="379432"/>
                </a:lnTo>
                <a:cubicBezTo>
                  <a:pt x="1123267" y="379717"/>
                  <a:pt x="1123267" y="380002"/>
                  <a:pt x="1123172" y="380287"/>
                </a:cubicBezTo>
                <a:cubicBezTo>
                  <a:pt x="1122032" y="384843"/>
                  <a:pt x="1119373" y="388925"/>
                  <a:pt x="1115763" y="391773"/>
                </a:cubicBezTo>
                <a:cubicBezTo>
                  <a:pt x="1112058" y="394811"/>
                  <a:pt x="1107309" y="396615"/>
                  <a:pt x="1102179" y="396710"/>
                </a:cubicBezTo>
                <a:lnTo>
                  <a:pt x="950192" y="398323"/>
                </a:lnTo>
                <a:lnTo>
                  <a:pt x="950192" y="922143"/>
                </a:lnTo>
                <a:cubicBezTo>
                  <a:pt x="950192" y="928124"/>
                  <a:pt x="947722" y="933630"/>
                  <a:pt x="943733" y="937617"/>
                </a:cubicBezTo>
                <a:lnTo>
                  <a:pt x="943733" y="937617"/>
                </a:lnTo>
                <a:cubicBezTo>
                  <a:pt x="939743" y="941604"/>
                  <a:pt x="934328" y="944072"/>
                  <a:pt x="928249" y="944072"/>
                </a:cubicBezTo>
                <a:lnTo>
                  <a:pt x="244687" y="944072"/>
                </a:lnTo>
                <a:cubicBezTo>
                  <a:pt x="238703" y="944072"/>
                  <a:pt x="233193" y="941604"/>
                  <a:pt x="229204" y="937617"/>
                </a:cubicBezTo>
                <a:lnTo>
                  <a:pt x="229204" y="937617"/>
                </a:lnTo>
                <a:cubicBezTo>
                  <a:pt x="225214" y="933630"/>
                  <a:pt x="222744" y="928219"/>
                  <a:pt x="222744" y="922143"/>
                </a:cubicBezTo>
                <a:lnTo>
                  <a:pt x="222744" y="401361"/>
                </a:lnTo>
                <a:lnTo>
                  <a:pt x="222744" y="40136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XXL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9916662" y="3533619"/>
            <a:ext cx="1314649" cy="1063321"/>
          </a:xfrm>
          <a:custGeom>
            <a:avLst/>
            <a:gdLst/>
            <a:ahLst/>
            <a:cxnLst/>
            <a:rect l="l" t="t" r="r" b="b"/>
            <a:pathLst>
              <a:path w="1455858" h="1177534" extrusionOk="0">
                <a:moveTo>
                  <a:pt x="928416" y="54585"/>
                </a:moveTo>
                <a:lnTo>
                  <a:pt x="527352" y="54585"/>
                </a:lnTo>
                <a:cubicBezTo>
                  <a:pt x="529366" y="76726"/>
                  <a:pt x="534935" y="97802"/>
                  <a:pt x="543584" y="117339"/>
                </a:cubicBezTo>
                <a:cubicBezTo>
                  <a:pt x="553655" y="140310"/>
                  <a:pt x="567992" y="161030"/>
                  <a:pt x="585527" y="178554"/>
                </a:cubicBezTo>
                <a:cubicBezTo>
                  <a:pt x="604129" y="197144"/>
                  <a:pt x="626285" y="212063"/>
                  <a:pt x="650811" y="222246"/>
                </a:cubicBezTo>
                <a:cubicBezTo>
                  <a:pt x="674508" y="232073"/>
                  <a:pt x="700455" y="237401"/>
                  <a:pt x="727825" y="237401"/>
                </a:cubicBezTo>
                <a:cubicBezTo>
                  <a:pt x="755194" y="237401"/>
                  <a:pt x="781142" y="231955"/>
                  <a:pt x="804838" y="222246"/>
                </a:cubicBezTo>
                <a:cubicBezTo>
                  <a:pt x="829364" y="212063"/>
                  <a:pt x="851521" y="197144"/>
                  <a:pt x="870122" y="178554"/>
                </a:cubicBezTo>
                <a:cubicBezTo>
                  <a:pt x="887658" y="161030"/>
                  <a:pt x="901994" y="140310"/>
                  <a:pt x="912065" y="117339"/>
                </a:cubicBezTo>
                <a:cubicBezTo>
                  <a:pt x="920833" y="97802"/>
                  <a:pt x="926520" y="76726"/>
                  <a:pt x="928416" y="54585"/>
                </a:cubicBezTo>
                <a:lnTo>
                  <a:pt x="928416" y="54585"/>
                </a:lnTo>
                <a:close/>
                <a:moveTo>
                  <a:pt x="109937" y="438808"/>
                </a:moveTo>
                <a:lnTo>
                  <a:pt x="306263" y="447333"/>
                </a:lnTo>
                <a:lnTo>
                  <a:pt x="306500" y="447333"/>
                </a:lnTo>
                <a:cubicBezTo>
                  <a:pt x="313728" y="447688"/>
                  <a:pt x="320126" y="450885"/>
                  <a:pt x="324747" y="455621"/>
                </a:cubicBezTo>
                <a:cubicBezTo>
                  <a:pt x="329130" y="460120"/>
                  <a:pt x="331856" y="466278"/>
                  <a:pt x="332329" y="472908"/>
                </a:cubicBezTo>
                <a:cubicBezTo>
                  <a:pt x="332448" y="473382"/>
                  <a:pt x="332448" y="473974"/>
                  <a:pt x="332448" y="474447"/>
                </a:cubicBezTo>
                <a:lnTo>
                  <a:pt x="332448" y="1122713"/>
                </a:lnTo>
                <a:lnTo>
                  <a:pt x="1130429" y="1122713"/>
                </a:lnTo>
                <a:lnTo>
                  <a:pt x="1130429" y="469830"/>
                </a:lnTo>
                <a:cubicBezTo>
                  <a:pt x="1130429" y="462370"/>
                  <a:pt x="1133509" y="455503"/>
                  <a:pt x="1138486" y="450530"/>
                </a:cubicBezTo>
                <a:lnTo>
                  <a:pt x="1138486" y="450530"/>
                </a:lnTo>
                <a:lnTo>
                  <a:pt x="1138486" y="450530"/>
                </a:lnTo>
                <a:lnTo>
                  <a:pt x="1138486" y="450530"/>
                </a:lnTo>
                <a:cubicBezTo>
                  <a:pt x="1143462" y="445557"/>
                  <a:pt x="1150216" y="442597"/>
                  <a:pt x="1157680" y="442597"/>
                </a:cubicBezTo>
                <a:cubicBezTo>
                  <a:pt x="1157798" y="442597"/>
                  <a:pt x="1157917" y="442597"/>
                  <a:pt x="1158746" y="442597"/>
                </a:cubicBezTo>
                <a:lnTo>
                  <a:pt x="1158865" y="442597"/>
                </a:lnTo>
                <a:lnTo>
                  <a:pt x="1159694" y="442597"/>
                </a:lnTo>
                <a:lnTo>
                  <a:pt x="1352347" y="440465"/>
                </a:lnTo>
                <a:lnTo>
                  <a:pt x="1397133" y="232192"/>
                </a:lnTo>
                <a:lnTo>
                  <a:pt x="982444" y="62991"/>
                </a:lnTo>
                <a:cubicBezTo>
                  <a:pt x="979600" y="90343"/>
                  <a:pt x="972373" y="116510"/>
                  <a:pt x="961591" y="140665"/>
                </a:cubicBezTo>
                <a:cubicBezTo>
                  <a:pt x="948676" y="169437"/>
                  <a:pt x="930786" y="195368"/>
                  <a:pt x="908866" y="217154"/>
                </a:cubicBezTo>
                <a:cubicBezTo>
                  <a:pt x="885288" y="240717"/>
                  <a:pt x="857089" y="259661"/>
                  <a:pt x="825691" y="272686"/>
                </a:cubicBezTo>
                <a:cubicBezTo>
                  <a:pt x="795478" y="285237"/>
                  <a:pt x="762422" y="292104"/>
                  <a:pt x="727825" y="292104"/>
                </a:cubicBezTo>
                <a:cubicBezTo>
                  <a:pt x="693228" y="292104"/>
                  <a:pt x="660171" y="285237"/>
                  <a:pt x="629958" y="272686"/>
                </a:cubicBezTo>
                <a:cubicBezTo>
                  <a:pt x="598560" y="259661"/>
                  <a:pt x="570361" y="240717"/>
                  <a:pt x="546783" y="217154"/>
                </a:cubicBezTo>
                <a:cubicBezTo>
                  <a:pt x="525219" y="195604"/>
                  <a:pt x="507447" y="170147"/>
                  <a:pt x="494651" y="141967"/>
                </a:cubicBezTo>
                <a:cubicBezTo>
                  <a:pt x="483869" y="118286"/>
                  <a:pt x="476641" y="92711"/>
                  <a:pt x="473561" y="65833"/>
                </a:cubicBezTo>
                <a:lnTo>
                  <a:pt x="59345" y="236454"/>
                </a:lnTo>
                <a:lnTo>
                  <a:pt x="109937" y="438808"/>
                </a:lnTo>
                <a:lnTo>
                  <a:pt x="109937" y="438808"/>
                </a:lnTo>
                <a:close/>
                <a:moveTo>
                  <a:pt x="277827" y="500615"/>
                </a:moveTo>
                <a:lnTo>
                  <a:pt x="88492" y="492327"/>
                </a:lnTo>
                <a:cubicBezTo>
                  <a:pt x="82331" y="492327"/>
                  <a:pt x="76525" y="490314"/>
                  <a:pt x="71905" y="486762"/>
                </a:cubicBezTo>
                <a:cubicBezTo>
                  <a:pt x="71668" y="486525"/>
                  <a:pt x="71431" y="486406"/>
                  <a:pt x="71194" y="486170"/>
                </a:cubicBezTo>
                <a:cubicBezTo>
                  <a:pt x="66810" y="482617"/>
                  <a:pt x="63492" y="477644"/>
                  <a:pt x="61952" y="471724"/>
                </a:cubicBezTo>
                <a:lnTo>
                  <a:pt x="815" y="226863"/>
                </a:lnTo>
                <a:cubicBezTo>
                  <a:pt x="696" y="226508"/>
                  <a:pt x="696" y="226271"/>
                  <a:pt x="578" y="225916"/>
                </a:cubicBezTo>
                <a:cubicBezTo>
                  <a:pt x="-725" y="219759"/>
                  <a:pt x="223" y="213365"/>
                  <a:pt x="2948" y="208037"/>
                </a:cubicBezTo>
                <a:cubicBezTo>
                  <a:pt x="5791" y="202354"/>
                  <a:pt x="10649" y="197736"/>
                  <a:pt x="16929" y="195131"/>
                </a:cubicBezTo>
                <a:lnTo>
                  <a:pt x="483750" y="2842"/>
                </a:lnTo>
                <a:cubicBezTo>
                  <a:pt x="485528" y="1894"/>
                  <a:pt x="487423" y="1302"/>
                  <a:pt x="489556" y="710"/>
                </a:cubicBezTo>
                <a:lnTo>
                  <a:pt x="489556" y="710"/>
                </a:lnTo>
                <a:cubicBezTo>
                  <a:pt x="491689" y="237"/>
                  <a:pt x="493821" y="0"/>
                  <a:pt x="495954" y="0"/>
                </a:cubicBezTo>
                <a:lnTo>
                  <a:pt x="499509" y="0"/>
                </a:lnTo>
                <a:lnTo>
                  <a:pt x="956378" y="0"/>
                </a:lnTo>
                <a:lnTo>
                  <a:pt x="967041" y="0"/>
                </a:lnTo>
                <a:cubicBezTo>
                  <a:pt x="967397" y="0"/>
                  <a:pt x="967871" y="0"/>
                  <a:pt x="968226" y="118"/>
                </a:cubicBezTo>
                <a:cubicBezTo>
                  <a:pt x="969648" y="118"/>
                  <a:pt x="970951" y="355"/>
                  <a:pt x="972254" y="592"/>
                </a:cubicBezTo>
                <a:lnTo>
                  <a:pt x="972254" y="592"/>
                </a:lnTo>
                <a:lnTo>
                  <a:pt x="972254" y="592"/>
                </a:lnTo>
                <a:cubicBezTo>
                  <a:pt x="973913" y="947"/>
                  <a:pt x="975572" y="1421"/>
                  <a:pt x="977231" y="2131"/>
                </a:cubicBezTo>
                <a:lnTo>
                  <a:pt x="977231" y="2131"/>
                </a:lnTo>
                <a:lnTo>
                  <a:pt x="977231" y="2131"/>
                </a:lnTo>
                <a:lnTo>
                  <a:pt x="1438839" y="190395"/>
                </a:lnTo>
                <a:cubicBezTo>
                  <a:pt x="1439076" y="190513"/>
                  <a:pt x="1439313" y="190631"/>
                  <a:pt x="1439550" y="190750"/>
                </a:cubicBezTo>
                <a:cubicBezTo>
                  <a:pt x="1445237" y="193236"/>
                  <a:pt x="1449858" y="197617"/>
                  <a:pt x="1452702" y="202946"/>
                </a:cubicBezTo>
                <a:cubicBezTo>
                  <a:pt x="1455545" y="208392"/>
                  <a:pt x="1456612" y="214904"/>
                  <a:pt x="1455308" y="221417"/>
                </a:cubicBezTo>
                <a:lnTo>
                  <a:pt x="1401162" y="473263"/>
                </a:lnTo>
                <a:cubicBezTo>
                  <a:pt x="1401043" y="473619"/>
                  <a:pt x="1401043" y="473974"/>
                  <a:pt x="1400925" y="474329"/>
                </a:cubicBezTo>
                <a:cubicBezTo>
                  <a:pt x="1399503" y="480012"/>
                  <a:pt x="1396186" y="485104"/>
                  <a:pt x="1391683" y="488656"/>
                </a:cubicBezTo>
                <a:cubicBezTo>
                  <a:pt x="1387062" y="492445"/>
                  <a:pt x="1381138" y="494695"/>
                  <a:pt x="1374740" y="494813"/>
                </a:cubicBezTo>
                <a:lnTo>
                  <a:pt x="1185168" y="496826"/>
                </a:lnTo>
                <a:lnTo>
                  <a:pt x="1185168" y="1150183"/>
                </a:lnTo>
                <a:cubicBezTo>
                  <a:pt x="1185168" y="1157642"/>
                  <a:pt x="1182087" y="1164510"/>
                  <a:pt x="1177111" y="1169483"/>
                </a:cubicBezTo>
                <a:lnTo>
                  <a:pt x="1177111" y="1169483"/>
                </a:lnTo>
                <a:cubicBezTo>
                  <a:pt x="1172135" y="1174456"/>
                  <a:pt x="1165381" y="1177534"/>
                  <a:pt x="1157798" y="1177534"/>
                </a:cubicBezTo>
                <a:lnTo>
                  <a:pt x="305197" y="1177534"/>
                </a:lnTo>
                <a:cubicBezTo>
                  <a:pt x="297733" y="1177534"/>
                  <a:pt x="290861" y="1174456"/>
                  <a:pt x="285884" y="1169483"/>
                </a:cubicBezTo>
                <a:lnTo>
                  <a:pt x="285884" y="1169483"/>
                </a:lnTo>
                <a:cubicBezTo>
                  <a:pt x="280908" y="1164510"/>
                  <a:pt x="277827" y="1157761"/>
                  <a:pt x="277827" y="1150183"/>
                </a:cubicBezTo>
                <a:lnTo>
                  <a:pt x="277827" y="500615"/>
                </a:lnTo>
                <a:lnTo>
                  <a:pt x="277827" y="500615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XL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6923296" y="3481604"/>
            <a:ext cx="762285" cy="1167355"/>
          </a:xfrm>
          <a:custGeom>
            <a:avLst/>
            <a:gdLst/>
            <a:ahLst/>
            <a:cxnLst/>
            <a:rect l="l" t="t" r="r" b="b"/>
            <a:pathLst>
              <a:path w="762285" h="1167355" extrusionOk="0">
                <a:moveTo>
                  <a:pt x="141065" y="59845"/>
                </a:moveTo>
                <a:cubicBezTo>
                  <a:pt x="152019" y="107531"/>
                  <a:pt x="158401" y="151607"/>
                  <a:pt x="160496" y="192359"/>
                </a:cubicBezTo>
                <a:cubicBezTo>
                  <a:pt x="162687" y="235485"/>
                  <a:pt x="159925" y="274717"/>
                  <a:pt x="152400" y="310148"/>
                </a:cubicBezTo>
                <a:cubicBezTo>
                  <a:pt x="144494" y="347290"/>
                  <a:pt x="131445" y="380347"/>
                  <a:pt x="113348" y="409225"/>
                </a:cubicBezTo>
                <a:cubicBezTo>
                  <a:pt x="95822" y="437153"/>
                  <a:pt x="73724" y="461376"/>
                  <a:pt x="46958" y="481799"/>
                </a:cubicBezTo>
                <a:lnTo>
                  <a:pt x="46958" y="1062389"/>
                </a:lnTo>
                <a:cubicBezTo>
                  <a:pt x="101822" y="1081387"/>
                  <a:pt x="156686" y="1095731"/>
                  <a:pt x="211646" y="1105420"/>
                </a:cubicBezTo>
                <a:cubicBezTo>
                  <a:pt x="268129" y="1115300"/>
                  <a:pt x="324612" y="1120334"/>
                  <a:pt x="381095" y="1120334"/>
                </a:cubicBezTo>
                <a:cubicBezTo>
                  <a:pt x="437579" y="1120334"/>
                  <a:pt x="494062" y="1115395"/>
                  <a:pt x="550545" y="1105420"/>
                </a:cubicBezTo>
                <a:cubicBezTo>
                  <a:pt x="605504" y="1095731"/>
                  <a:pt x="660368" y="1081387"/>
                  <a:pt x="715232" y="1062389"/>
                </a:cubicBezTo>
                <a:lnTo>
                  <a:pt x="715232" y="480944"/>
                </a:lnTo>
                <a:cubicBezTo>
                  <a:pt x="686086" y="455676"/>
                  <a:pt x="662940" y="427273"/>
                  <a:pt x="645414" y="396116"/>
                </a:cubicBezTo>
                <a:cubicBezTo>
                  <a:pt x="627317" y="364009"/>
                  <a:pt x="615029" y="328957"/>
                  <a:pt x="607981" y="291245"/>
                </a:cubicBezTo>
                <a:cubicBezTo>
                  <a:pt x="601313" y="255528"/>
                  <a:pt x="599313" y="217436"/>
                  <a:pt x="601409" y="177350"/>
                </a:cubicBezTo>
                <a:cubicBezTo>
                  <a:pt x="603409" y="139733"/>
                  <a:pt x="609124" y="100311"/>
                  <a:pt x="618077" y="59275"/>
                </a:cubicBezTo>
                <a:cubicBezTo>
                  <a:pt x="605504" y="57565"/>
                  <a:pt x="595408" y="56140"/>
                  <a:pt x="585311" y="54620"/>
                </a:cubicBezTo>
                <a:lnTo>
                  <a:pt x="585121" y="54620"/>
                </a:lnTo>
                <a:lnTo>
                  <a:pt x="584740" y="54525"/>
                </a:lnTo>
                <a:cubicBezTo>
                  <a:pt x="573310" y="52910"/>
                  <a:pt x="561975" y="51296"/>
                  <a:pt x="551879" y="49871"/>
                </a:cubicBezTo>
                <a:cubicBezTo>
                  <a:pt x="547307" y="99077"/>
                  <a:pt x="536258" y="140303"/>
                  <a:pt x="520827" y="173550"/>
                </a:cubicBezTo>
                <a:cubicBezTo>
                  <a:pt x="502730" y="212687"/>
                  <a:pt x="478536" y="240994"/>
                  <a:pt x="451771" y="258378"/>
                </a:cubicBezTo>
                <a:cubicBezTo>
                  <a:pt x="440341" y="265882"/>
                  <a:pt x="428339" y="271392"/>
                  <a:pt x="416052" y="275096"/>
                </a:cubicBezTo>
                <a:cubicBezTo>
                  <a:pt x="403574" y="278801"/>
                  <a:pt x="390906" y="280511"/>
                  <a:pt x="378143" y="280226"/>
                </a:cubicBezTo>
                <a:cubicBezTo>
                  <a:pt x="365379" y="279941"/>
                  <a:pt x="352806" y="277756"/>
                  <a:pt x="340614" y="273577"/>
                </a:cubicBezTo>
                <a:cubicBezTo>
                  <a:pt x="328613" y="269492"/>
                  <a:pt x="316897" y="263412"/>
                  <a:pt x="305657" y="255528"/>
                </a:cubicBezTo>
                <a:cubicBezTo>
                  <a:pt x="279940" y="237290"/>
                  <a:pt x="257270" y="208887"/>
                  <a:pt x="240983" y="170510"/>
                </a:cubicBezTo>
                <a:cubicBezTo>
                  <a:pt x="227171" y="137928"/>
                  <a:pt x="217932" y="98127"/>
                  <a:pt x="215360" y="51296"/>
                </a:cubicBezTo>
                <a:lnTo>
                  <a:pt x="141065" y="59845"/>
                </a:lnTo>
                <a:lnTo>
                  <a:pt x="141065" y="59845"/>
                </a:lnTo>
                <a:close/>
                <a:moveTo>
                  <a:pt x="246602" y="3420"/>
                </a:moveTo>
                <a:cubicBezTo>
                  <a:pt x="247745" y="3800"/>
                  <a:pt x="248698" y="4275"/>
                  <a:pt x="249555" y="4750"/>
                </a:cubicBezTo>
                <a:cubicBezTo>
                  <a:pt x="249746" y="4845"/>
                  <a:pt x="249841" y="4940"/>
                  <a:pt x="250031" y="5035"/>
                </a:cubicBezTo>
                <a:cubicBezTo>
                  <a:pt x="250984" y="5510"/>
                  <a:pt x="251841" y="6174"/>
                  <a:pt x="252794" y="6839"/>
                </a:cubicBezTo>
                <a:cubicBezTo>
                  <a:pt x="278321" y="26503"/>
                  <a:pt x="302609" y="40087"/>
                  <a:pt x="325850" y="48446"/>
                </a:cubicBezTo>
                <a:cubicBezTo>
                  <a:pt x="348806" y="56710"/>
                  <a:pt x="370808" y="59845"/>
                  <a:pt x="392049" y="58705"/>
                </a:cubicBezTo>
                <a:cubicBezTo>
                  <a:pt x="413290" y="57565"/>
                  <a:pt x="434054" y="51961"/>
                  <a:pt x="454438" y="42841"/>
                </a:cubicBezTo>
                <a:cubicBezTo>
                  <a:pt x="475012" y="33627"/>
                  <a:pt x="495300" y="20708"/>
                  <a:pt x="515398" y="5035"/>
                </a:cubicBezTo>
                <a:cubicBezTo>
                  <a:pt x="517589" y="3325"/>
                  <a:pt x="519970" y="2090"/>
                  <a:pt x="522446" y="1235"/>
                </a:cubicBezTo>
                <a:cubicBezTo>
                  <a:pt x="524923" y="380"/>
                  <a:pt x="527590" y="0"/>
                  <a:pt x="530162" y="0"/>
                </a:cubicBezTo>
                <a:lnTo>
                  <a:pt x="530162" y="0"/>
                </a:lnTo>
                <a:lnTo>
                  <a:pt x="530162" y="0"/>
                </a:lnTo>
                <a:cubicBezTo>
                  <a:pt x="530447" y="0"/>
                  <a:pt x="530638" y="0"/>
                  <a:pt x="530924" y="0"/>
                </a:cubicBezTo>
                <a:cubicBezTo>
                  <a:pt x="531305" y="0"/>
                  <a:pt x="531590" y="0"/>
                  <a:pt x="531781" y="0"/>
                </a:cubicBezTo>
                <a:cubicBezTo>
                  <a:pt x="532162" y="0"/>
                  <a:pt x="532638" y="95"/>
                  <a:pt x="533210" y="190"/>
                </a:cubicBezTo>
                <a:cubicBezTo>
                  <a:pt x="556546" y="3325"/>
                  <a:pt x="573977" y="5795"/>
                  <a:pt x="591407" y="8264"/>
                </a:cubicBezTo>
                <a:lnTo>
                  <a:pt x="591598" y="8264"/>
                </a:lnTo>
                <a:lnTo>
                  <a:pt x="591598" y="8264"/>
                </a:lnTo>
                <a:cubicBezTo>
                  <a:pt x="602837" y="9879"/>
                  <a:pt x="613982" y="11399"/>
                  <a:pt x="621506" y="12539"/>
                </a:cubicBezTo>
                <a:cubicBezTo>
                  <a:pt x="631698" y="13964"/>
                  <a:pt x="641318" y="15294"/>
                  <a:pt x="649796" y="16434"/>
                </a:cubicBezTo>
                <a:cubicBezTo>
                  <a:pt x="649891" y="16434"/>
                  <a:pt x="650081" y="16434"/>
                  <a:pt x="650177" y="16529"/>
                </a:cubicBezTo>
                <a:cubicBezTo>
                  <a:pt x="650462" y="16529"/>
                  <a:pt x="650748" y="16624"/>
                  <a:pt x="650938" y="16624"/>
                </a:cubicBezTo>
                <a:cubicBezTo>
                  <a:pt x="651224" y="16719"/>
                  <a:pt x="651701" y="16814"/>
                  <a:pt x="652177" y="16909"/>
                </a:cubicBezTo>
                <a:cubicBezTo>
                  <a:pt x="658463" y="18428"/>
                  <a:pt x="663512" y="22323"/>
                  <a:pt x="666655" y="27453"/>
                </a:cubicBezTo>
                <a:cubicBezTo>
                  <a:pt x="669798" y="32582"/>
                  <a:pt x="670941" y="38852"/>
                  <a:pt x="669417" y="45121"/>
                </a:cubicBezTo>
                <a:cubicBezTo>
                  <a:pt x="658559" y="89292"/>
                  <a:pt x="651510" y="131469"/>
                  <a:pt x="648748" y="171270"/>
                </a:cubicBezTo>
                <a:cubicBezTo>
                  <a:pt x="645986" y="210882"/>
                  <a:pt x="647605" y="248119"/>
                  <a:pt x="654082" y="282601"/>
                </a:cubicBezTo>
                <a:cubicBezTo>
                  <a:pt x="660368" y="316133"/>
                  <a:pt x="671322" y="347100"/>
                  <a:pt x="687610" y="375313"/>
                </a:cubicBezTo>
                <a:cubicBezTo>
                  <a:pt x="703802" y="403430"/>
                  <a:pt x="725234" y="428793"/>
                  <a:pt x="752570" y="451211"/>
                </a:cubicBezTo>
                <a:cubicBezTo>
                  <a:pt x="755523" y="453301"/>
                  <a:pt x="758000" y="456151"/>
                  <a:pt x="759619" y="459381"/>
                </a:cubicBezTo>
                <a:cubicBezTo>
                  <a:pt x="761333" y="462610"/>
                  <a:pt x="762286" y="466315"/>
                  <a:pt x="762286" y="470210"/>
                </a:cubicBezTo>
                <a:lnTo>
                  <a:pt x="762286" y="1079013"/>
                </a:lnTo>
                <a:cubicBezTo>
                  <a:pt x="762286" y="1079393"/>
                  <a:pt x="762286" y="1079868"/>
                  <a:pt x="762190" y="1080248"/>
                </a:cubicBezTo>
                <a:cubicBezTo>
                  <a:pt x="762000" y="1084712"/>
                  <a:pt x="760476" y="1088892"/>
                  <a:pt x="758000" y="1092502"/>
                </a:cubicBezTo>
                <a:cubicBezTo>
                  <a:pt x="755333" y="1096301"/>
                  <a:pt x="751523" y="1099341"/>
                  <a:pt x="746760" y="1101051"/>
                </a:cubicBezTo>
                <a:cubicBezTo>
                  <a:pt x="685895" y="1123089"/>
                  <a:pt x="624935" y="1139713"/>
                  <a:pt x="563975" y="1150732"/>
                </a:cubicBezTo>
                <a:cubicBezTo>
                  <a:pt x="502920" y="1161846"/>
                  <a:pt x="441960" y="1167355"/>
                  <a:pt x="381095" y="1167355"/>
                </a:cubicBezTo>
                <a:cubicBezTo>
                  <a:pt x="320421" y="1167355"/>
                  <a:pt x="259747" y="1161846"/>
                  <a:pt x="198882" y="1150827"/>
                </a:cubicBezTo>
                <a:cubicBezTo>
                  <a:pt x="138113" y="1139807"/>
                  <a:pt x="77438" y="1123374"/>
                  <a:pt x="16764" y="1101526"/>
                </a:cubicBezTo>
                <a:cubicBezTo>
                  <a:pt x="11906" y="1100101"/>
                  <a:pt x="7715" y="1097156"/>
                  <a:pt x="4763" y="1093261"/>
                </a:cubicBezTo>
                <a:cubicBezTo>
                  <a:pt x="1810" y="1089177"/>
                  <a:pt x="0" y="1084237"/>
                  <a:pt x="0" y="1079013"/>
                </a:cubicBezTo>
                <a:lnTo>
                  <a:pt x="0" y="470115"/>
                </a:lnTo>
                <a:cubicBezTo>
                  <a:pt x="0" y="469735"/>
                  <a:pt x="0" y="469355"/>
                  <a:pt x="95" y="468975"/>
                </a:cubicBezTo>
                <a:cubicBezTo>
                  <a:pt x="286" y="465555"/>
                  <a:pt x="1143" y="462325"/>
                  <a:pt x="2667" y="459286"/>
                </a:cubicBezTo>
                <a:cubicBezTo>
                  <a:pt x="2762" y="459096"/>
                  <a:pt x="2858" y="459001"/>
                  <a:pt x="2953" y="458811"/>
                </a:cubicBezTo>
                <a:cubicBezTo>
                  <a:pt x="4667" y="455771"/>
                  <a:pt x="6953" y="453111"/>
                  <a:pt x="10001" y="450926"/>
                </a:cubicBezTo>
                <a:cubicBezTo>
                  <a:pt x="35052" y="433353"/>
                  <a:pt x="55721" y="412075"/>
                  <a:pt x="71819" y="387187"/>
                </a:cubicBezTo>
                <a:cubicBezTo>
                  <a:pt x="88011" y="362204"/>
                  <a:pt x="99536" y="333326"/>
                  <a:pt x="106490" y="300649"/>
                </a:cubicBezTo>
                <a:cubicBezTo>
                  <a:pt x="113633" y="266832"/>
                  <a:pt x="115919" y="228740"/>
                  <a:pt x="113157" y="186279"/>
                </a:cubicBezTo>
                <a:cubicBezTo>
                  <a:pt x="110395" y="143723"/>
                  <a:pt x="102394" y="96797"/>
                  <a:pt x="89249" y="45311"/>
                </a:cubicBezTo>
                <a:cubicBezTo>
                  <a:pt x="89154" y="45121"/>
                  <a:pt x="89154" y="44836"/>
                  <a:pt x="89059" y="44646"/>
                </a:cubicBezTo>
                <a:cubicBezTo>
                  <a:pt x="89059" y="44361"/>
                  <a:pt x="88964" y="44076"/>
                  <a:pt x="88964" y="43791"/>
                </a:cubicBezTo>
                <a:cubicBezTo>
                  <a:pt x="88868" y="43221"/>
                  <a:pt x="88773" y="42746"/>
                  <a:pt x="88678" y="42271"/>
                </a:cubicBezTo>
                <a:lnTo>
                  <a:pt x="88678" y="42271"/>
                </a:lnTo>
                <a:cubicBezTo>
                  <a:pt x="87916" y="35812"/>
                  <a:pt x="89916" y="29732"/>
                  <a:pt x="93631" y="25078"/>
                </a:cubicBezTo>
                <a:cubicBezTo>
                  <a:pt x="97346" y="20423"/>
                  <a:pt x="102870" y="17099"/>
                  <a:pt x="109347" y="16339"/>
                </a:cubicBezTo>
                <a:lnTo>
                  <a:pt x="235363" y="1900"/>
                </a:lnTo>
                <a:cubicBezTo>
                  <a:pt x="235649" y="1900"/>
                  <a:pt x="236030" y="1805"/>
                  <a:pt x="236315" y="1900"/>
                </a:cubicBezTo>
                <a:lnTo>
                  <a:pt x="236696" y="1900"/>
                </a:lnTo>
                <a:cubicBezTo>
                  <a:pt x="237363" y="1900"/>
                  <a:pt x="237744" y="1805"/>
                  <a:pt x="238030" y="1805"/>
                </a:cubicBezTo>
                <a:cubicBezTo>
                  <a:pt x="239363" y="1805"/>
                  <a:pt x="240792" y="1900"/>
                  <a:pt x="242221" y="2185"/>
                </a:cubicBezTo>
                <a:cubicBezTo>
                  <a:pt x="243650" y="2470"/>
                  <a:pt x="245078" y="2850"/>
                  <a:pt x="246317" y="3325"/>
                </a:cubicBezTo>
                <a:lnTo>
                  <a:pt x="246602" y="3420"/>
                </a:lnTo>
                <a:lnTo>
                  <a:pt x="246602" y="3420"/>
                </a:lnTo>
                <a:close/>
                <a:moveTo>
                  <a:pt x="2953" y="458811"/>
                </a:moveTo>
                <a:cubicBezTo>
                  <a:pt x="4953" y="455676"/>
                  <a:pt x="9049" y="454441"/>
                  <a:pt x="12383" y="456246"/>
                </a:cubicBezTo>
                <a:lnTo>
                  <a:pt x="2953" y="458811"/>
                </a:lnTo>
                <a:lnTo>
                  <a:pt x="2953" y="458811"/>
                </a:lnTo>
                <a:close/>
                <a:moveTo>
                  <a:pt x="502063" y="70864"/>
                </a:moveTo>
                <a:cubicBezTo>
                  <a:pt x="487204" y="79603"/>
                  <a:pt x="472059" y="86823"/>
                  <a:pt x="456629" y="92522"/>
                </a:cubicBezTo>
                <a:cubicBezTo>
                  <a:pt x="436531" y="99836"/>
                  <a:pt x="415862" y="104301"/>
                  <a:pt x="394621" y="105536"/>
                </a:cubicBezTo>
                <a:cubicBezTo>
                  <a:pt x="371856" y="106771"/>
                  <a:pt x="348615" y="104301"/>
                  <a:pt x="324707" y="97367"/>
                </a:cubicBezTo>
                <a:cubicBezTo>
                  <a:pt x="304895" y="91667"/>
                  <a:pt x="284607" y="82928"/>
                  <a:pt x="263938" y="70864"/>
                </a:cubicBezTo>
                <a:cubicBezTo>
                  <a:pt x="267557" y="103921"/>
                  <a:pt x="274987" y="132039"/>
                  <a:pt x="285179" y="155217"/>
                </a:cubicBezTo>
                <a:cubicBezTo>
                  <a:pt x="297656" y="183619"/>
                  <a:pt x="314325" y="204423"/>
                  <a:pt x="332804" y="217531"/>
                </a:cubicBezTo>
                <a:cubicBezTo>
                  <a:pt x="340138" y="222756"/>
                  <a:pt x="347758" y="226651"/>
                  <a:pt x="355473" y="229310"/>
                </a:cubicBezTo>
                <a:cubicBezTo>
                  <a:pt x="363284" y="231970"/>
                  <a:pt x="371094" y="233490"/>
                  <a:pt x="379000" y="233585"/>
                </a:cubicBezTo>
                <a:cubicBezTo>
                  <a:pt x="386906" y="233775"/>
                  <a:pt x="394907" y="232635"/>
                  <a:pt x="402812" y="230260"/>
                </a:cubicBezTo>
                <a:cubicBezTo>
                  <a:pt x="410623" y="227886"/>
                  <a:pt x="418338" y="224276"/>
                  <a:pt x="425958" y="219241"/>
                </a:cubicBezTo>
                <a:cubicBezTo>
                  <a:pt x="445199" y="206702"/>
                  <a:pt x="462915" y="186089"/>
                  <a:pt x="476822" y="157212"/>
                </a:cubicBezTo>
                <a:cubicBezTo>
                  <a:pt x="488061" y="133939"/>
                  <a:pt x="496824" y="105156"/>
                  <a:pt x="502063" y="70864"/>
                </a:cubicBezTo>
                <a:lnTo>
                  <a:pt x="502063" y="7086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419978" y="3481604"/>
            <a:ext cx="762285" cy="1167355"/>
          </a:xfrm>
          <a:custGeom>
            <a:avLst/>
            <a:gdLst/>
            <a:ahLst/>
            <a:cxnLst/>
            <a:rect l="l" t="t" r="r" b="b"/>
            <a:pathLst>
              <a:path w="762285" h="1167355" extrusionOk="0">
                <a:moveTo>
                  <a:pt x="141065" y="59845"/>
                </a:moveTo>
                <a:cubicBezTo>
                  <a:pt x="152019" y="107531"/>
                  <a:pt x="158401" y="151607"/>
                  <a:pt x="160496" y="192359"/>
                </a:cubicBezTo>
                <a:cubicBezTo>
                  <a:pt x="162687" y="235485"/>
                  <a:pt x="159925" y="274717"/>
                  <a:pt x="152400" y="310148"/>
                </a:cubicBezTo>
                <a:cubicBezTo>
                  <a:pt x="144494" y="347290"/>
                  <a:pt x="131445" y="380347"/>
                  <a:pt x="113348" y="409225"/>
                </a:cubicBezTo>
                <a:cubicBezTo>
                  <a:pt x="95822" y="437153"/>
                  <a:pt x="73724" y="461376"/>
                  <a:pt x="46958" y="481799"/>
                </a:cubicBezTo>
                <a:lnTo>
                  <a:pt x="46958" y="1062389"/>
                </a:lnTo>
                <a:cubicBezTo>
                  <a:pt x="101822" y="1081387"/>
                  <a:pt x="156686" y="1095731"/>
                  <a:pt x="211646" y="1105420"/>
                </a:cubicBezTo>
                <a:cubicBezTo>
                  <a:pt x="268129" y="1115300"/>
                  <a:pt x="324612" y="1120334"/>
                  <a:pt x="381095" y="1120334"/>
                </a:cubicBezTo>
                <a:cubicBezTo>
                  <a:pt x="437579" y="1120334"/>
                  <a:pt x="494062" y="1115395"/>
                  <a:pt x="550545" y="1105420"/>
                </a:cubicBezTo>
                <a:cubicBezTo>
                  <a:pt x="605504" y="1095731"/>
                  <a:pt x="660368" y="1081387"/>
                  <a:pt x="715232" y="1062389"/>
                </a:cubicBezTo>
                <a:lnTo>
                  <a:pt x="715232" y="480944"/>
                </a:lnTo>
                <a:cubicBezTo>
                  <a:pt x="686086" y="455676"/>
                  <a:pt x="662940" y="427273"/>
                  <a:pt x="645414" y="396116"/>
                </a:cubicBezTo>
                <a:cubicBezTo>
                  <a:pt x="627317" y="364009"/>
                  <a:pt x="615029" y="328957"/>
                  <a:pt x="607981" y="291245"/>
                </a:cubicBezTo>
                <a:cubicBezTo>
                  <a:pt x="601313" y="255528"/>
                  <a:pt x="599313" y="217436"/>
                  <a:pt x="601409" y="177350"/>
                </a:cubicBezTo>
                <a:cubicBezTo>
                  <a:pt x="603409" y="139733"/>
                  <a:pt x="609124" y="100311"/>
                  <a:pt x="618077" y="59275"/>
                </a:cubicBezTo>
                <a:cubicBezTo>
                  <a:pt x="605504" y="57565"/>
                  <a:pt x="595408" y="56140"/>
                  <a:pt x="585311" y="54620"/>
                </a:cubicBezTo>
                <a:lnTo>
                  <a:pt x="585121" y="54620"/>
                </a:lnTo>
                <a:lnTo>
                  <a:pt x="584740" y="54525"/>
                </a:lnTo>
                <a:cubicBezTo>
                  <a:pt x="573310" y="52910"/>
                  <a:pt x="561975" y="51296"/>
                  <a:pt x="551879" y="49871"/>
                </a:cubicBezTo>
                <a:cubicBezTo>
                  <a:pt x="547307" y="99077"/>
                  <a:pt x="536258" y="140303"/>
                  <a:pt x="520827" y="173550"/>
                </a:cubicBezTo>
                <a:cubicBezTo>
                  <a:pt x="502730" y="212687"/>
                  <a:pt x="478536" y="240994"/>
                  <a:pt x="451771" y="258378"/>
                </a:cubicBezTo>
                <a:cubicBezTo>
                  <a:pt x="440341" y="265882"/>
                  <a:pt x="428339" y="271392"/>
                  <a:pt x="416052" y="275096"/>
                </a:cubicBezTo>
                <a:cubicBezTo>
                  <a:pt x="403574" y="278801"/>
                  <a:pt x="390906" y="280511"/>
                  <a:pt x="378143" y="280226"/>
                </a:cubicBezTo>
                <a:cubicBezTo>
                  <a:pt x="365379" y="279941"/>
                  <a:pt x="352806" y="277756"/>
                  <a:pt x="340614" y="273577"/>
                </a:cubicBezTo>
                <a:cubicBezTo>
                  <a:pt x="328613" y="269492"/>
                  <a:pt x="316897" y="263412"/>
                  <a:pt x="305657" y="255528"/>
                </a:cubicBezTo>
                <a:cubicBezTo>
                  <a:pt x="279940" y="237290"/>
                  <a:pt x="257270" y="208887"/>
                  <a:pt x="240983" y="170510"/>
                </a:cubicBezTo>
                <a:cubicBezTo>
                  <a:pt x="227171" y="137928"/>
                  <a:pt x="217932" y="98127"/>
                  <a:pt x="215360" y="51296"/>
                </a:cubicBezTo>
                <a:lnTo>
                  <a:pt x="141065" y="59845"/>
                </a:lnTo>
                <a:lnTo>
                  <a:pt x="141065" y="59845"/>
                </a:lnTo>
                <a:close/>
                <a:moveTo>
                  <a:pt x="246602" y="3420"/>
                </a:moveTo>
                <a:cubicBezTo>
                  <a:pt x="247745" y="3800"/>
                  <a:pt x="248698" y="4275"/>
                  <a:pt x="249555" y="4750"/>
                </a:cubicBezTo>
                <a:cubicBezTo>
                  <a:pt x="249746" y="4845"/>
                  <a:pt x="249841" y="4940"/>
                  <a:pt x="250031" y="5035"/>
                </a:cubicBezTo>
                <a:cubicBezTo>
                  <a:pt x="250984" y="5510"/>
                  <a:pt x="251841" y="6174"/>
                  <a:pt x="252794" y="6839"/>
                </a:cubicBezTo>
                <a:cubicBezTo>
                  <a:pt x="278321" y="26503"/>
                  <a:pt x="302609" y="40087"/>
                  <a:pt x="325850" y="48446"/>
                </a:cubicBezTo>
                <a:cubicBezTo>
                  <a:pt x="348806" y="56710"/>
                  <a:pt x="370808" y="59845"/>
                  <a:pt x="392049" y="58705"/>
                </a:cubicBezTo>
                <a:cubicBezTo>
                  <a:pt x="413290" y="57565"/>
                  <a:pt x="434054" y="51961"/>
                  <a:pt x="454438" y="42841"/>
                </a:cubicBezTo>
                <a:cubicBezTo>
                  <a:pt x="475012" y="33627"/>
                  <a:pt x="495300" y="20708"/>
                  <a:pt x="515398" y="5035"/>
                </a:cubicBezTo>
                <a:cubicBezTo>
                  <a:pt x="517589" y="3325"/>
                  <a:pt x="519970" y="2090"/>
                  <a:pt x="522446" y="1235"/>
                </a:cubicBezTo>
                <a:cubicBezTo>
                  <a:pt x="524923" y="380"/>
                  <a:pt x="527590" y="0"/>
                  <a:pt x="530162" y="0"/>
                </a:cubicBezTo>
                <a:lnTo>
                  <a:pt x="530162" y="0"/>
                </a:lnTo>
                <a:lnTo>
                  <a:pt x="530162" y="0"/>
                </a:lnTo>
                <a:cubicBezTo>
                  <a:pt x="530447" y="0"/>
                  <a:pt x="530638" y="0"/>
                  <a:pt x="530924" y="0"/>
                </a:cubicBezTo>
                <a:cubicBezTo>
                  <a:pt x="531305" y="0"/>
                  <a:pt x="531590" y="0"/>
                  <a:pt x="531781" y="0"/>
                </a:cubicBezTo>
                <a:cubicBezTo>
                  <a:pt x="532162" y="0"/>
                  <a:pt x="532638" y="95"/>
                  <a:pt x="533210" y="190"/>
                </a:cubicBezTo>
                <a:cubicBezTo>
                  <a:pt x="556546" y="3325"/>
                  <a:pt x="573977" y="5795"/>
                  <a:pt x="591407" y="8264"/>
                </a:cubicBezTo>
                <a:lnTo>
                  <a:pt x="591598" y="8264"/>
                </a:lnTo>
                <a:lnTo>
                  <a:pt x="591598" y="8264"/>
                </a:lnTo>
                <a:cubicBezTo>
                  <a:pt x="602837" y="9879"/>
                  <a:pt x="613982" y="11399"/>
                  <a:pt x="621506" y="12539"/>
                </a:cubicBezTo>
                <a:cubicBezTo>
                  <a:pt x="631698" y="13964"/>
                  <a:pt x="641318" y="15294"/>
                  <a:pt x="649796" y="16434"/>
                </a:cubicBezTo>
                <a:cubicBezTo>
                  <a:pt x="649891" y="16434"/>
                  <a:pt x="650081" y="16434"/>
                  <a:pt x="650177" y="16529"/>
                </a:cubicBezTo>
                <a:cubicBezTo>
                  <a:pt x="650462" y="16529"/>
                  <a:pt x="650748" y="16624"/>
                  <a:pt x="650938" y="16624"/>
                </a:cubicBezTo>
                <a:cubicBezTo>
                  <a:pt x="651224" y="16719"/>
                  <a:pt x="651701" y="16814"/>
                  <a:pt x="652177" y="16909"/>
                </a:cubicBezTo>
                <a:cubicBezTo>
                  <a:pt x="658463" y="18428"/>
                  <a:pt x="663512" y="22323"/>
                  <a:pt x="666655" y="27453"/>
                </a:cubicBezTo>
                <a:cubicBezTo>
                  <a:pt x="669798" y="32582"/>
                  <a:pt x="670941" y="38852"/>
                  <a:pt x="669417" y="45121"/>
                </a:cubicBezTo>
                <a:cubicBezTo>
                  <a:pt x="658559" y="89292"/>
                  <a:pt x="651510" y="131469"/>
                  <a:pt x="648748" y="171270"/>
                </a:cubicBezTo>
                <a:cubicBezTo>
                  <a:pt x="645986" y="210882"/>
                  <a:pt x="647605" y="248119"/>
                  <a:pt x="654082" y="282601"/>
                </a:cubicBezTo>
                <a:cubicBezTo>
                  <a:pt x="660368" y="316133"/>
                  <a:pt x="671322" y="347100"/>
                  <a:pt x="687610" y="375313"/>
                </a:cubicBezTo>
                <a:cubicBezTo>
                  <a:pt x="703802" y="403430"/>
                  <a:pt x="725234" y="428793"/>
                  <a:pt x="752570" y="451211"/>
                </a:cubicBezTo>
                <a:cubicBezTo>
                  <a:pt x="755523" y="453301"/>
                  <a:pt x="758000" y="456151"/>
                  <a:pt x="759619" y="459381"/>
                </a:cubicBezTo>
                <a:cubicBezTo>
                  <a:pt x="761333" y="462610"/>
                  <a:pt x="762286" y="466315"/>
                  <a:pt x="762286" y="470210"/>
                </a:cubicBezTo>
                <a:lnTo>
                  <a:pt x="762286" y="1079013"/>
                </a:lnTo>
                <a:cubicBezTo>
                  <a:pt x="762286" y="1079393"/>
                  <a:pt x="762286" y="1079868"/>
                  <a:pt x="762190" y="1080248"/>
                </a:cubicBezTo>
                <a:cubicBezTo>
                  <a:pt x="762000" y="1084712"/>
                  <a:pt x="760476" y="1088892"/>
                  <a:pt x="758000" y="1092502"/>
                </a:cubicBezTo>
                <a:cubicBezTo>
                  <a:pt x="755333" y="1096301"/>
                  <a:pt x="751523" y="1099341"/>
                  <a:pt x="746760" y="1101051"/>
                </a:cubicBezTo>
                <a:cubicBezTo>
                  <a:pt x="685895" y="1123089"/>
                  <a:pt x="624935" y="1139713"/>
                  <a:pt x="563975" y="1150732"/>
                </a:cubicBezTo>
                <a:cubicBezTo>
                  <a:pt x="502920" y="1161846"/>
                  <a:pt x="441960" y="1167355"/>
                  <a:pt x="381095" y="1167355"/>
                </a:cubicBezTo>
                <a:cubicBezTo>
                  <a:pt x="320421" y="1167355"/>
                  <a:pt x="259747" y="1161846"/>
                  <a:pt x="198882" y="1150827"/>
                </a:cubicBezTo>
                <a:cubicBezTo>
                  <a:pt x="138113" y="1139807"/>
                  <a:pt x="77438" y="1123374"/>
                  <a:pt x="16764" y="1101526"/>
                </a:cubicBezTo>
                <a:cubicBezTo>
                  <a:pt x="11906" y="1100101"/>
                  <a:pt x="7715" y="1097156"/>
                  <a:pt x="4763" y="1093261"/>
                </a:cubicBezTo>
                <a:cubicBezTo>
                  <a:pt x="1810" y="1089177"/>
                  <a:pt x="0" y="1084237"/>
                  <a:pt x="0" y="1079013"/>
                </a:cubicBezTo>
                <a:lnTo>
                  <a:pt x="0" y="470115"/>
                </a:lnTo>
                <a:cubicBezTo>
                  <a:pt x="0" y="469735"/>
                  <a:pt x="0" y="469355"/>
                  <a:pt x="95" y="468975"/>
                </a:cubicBezTo>
                <a:cubicBezTo>
                  <a:pt x="286" y="465555"/>
                  <a:pt x="1143" y="462325"/>
                  <a:pt x="2667" y="459286"/>
                </a:cubicBezTo>
                <a:cubicBezTo>
                  <a:pt x="2762" y="459096"/>
                  <a:pt x="2858" y="459001"/>
                  <a:pt x="2953" y="458811"/>
                </a:cubicBezTo>
                <a:cubicBezTo>
                  <a:pt x="4667" y="455771"/>
                  <a:pt x="6953" y="453111"/>
                  <a:pt x="10001" y="450926"/>
                </a:cubicBezTo>
                <a:cubicBezTo>
                  <a:pt x="35052" y="433353"/>
                  <a:pt x="55721" y="412075"/>
                  <a:pt x="71819" y="387187"/>
                </a:cubicBezTo>
                <a:cubicBezTo>
                  <a:pt x="88011" y="362204"/>
                  <a:pt x="99536" y="333326"/>
                  <a:pt x="106490" y="300649"/>
                </a:cubicBezTo>
                <a:cubicBezTo>
                  <a:pt x="113633" y="266832"/>
                  <a:pt x="115919" y="228740"/>
                  <a:pt x="113157" y="186279"/>
                </a:cubicBezTo>
                <a:cubicBezTo>
                  <a:pt x="110395" y="143723"/>
                  <a:pt x="102394" y="96797"/>
                  <a:pt x="89249" y="45311"/>
                </a:cubicBezTo>
                <a:cubicBezTo>
                  <a:pt x="89154" y="45121"/>
                  <a:pt x="89154" y="44836"/>
                  <a:pt x="89059" y="44646"/>
                </a:cubicBezTo>
                <a:cubicBezTo>
                  <a:pt x="89059" y="44361"/>
                  <a:pt x="88964" y="44076"/>
                  <a:pt x="88964" y="43791"/>
                </a:cubicBezTo>
                <a:cubicBezTo>
                  <a:pt x="88868" y="43221"/>
                  <a:pt x="88773" y="42746"/>
                  <a:pt x="88678" y="42271"/>
                </a:cubicBezTo>
                <a:lnTo>
                  <a:pt x="88678" y="42271"/>
                </a:lnTo>
                <a:cubicBezTo>
                  <a:pt x="87916" y="35812"/>
                  <a:pt x="89916" y="29732"/>
                  <a:pt x="93631" y="25078"/>
                </a:cubicBezTo>
                <a:cubicBezTo>
                  <a:pt x="97346" y="20423"/>
                  <a:pt x="102870" y="17099"/>
                  <a:pt x="109347" y="16339"/>
                </a:cubicBezTo>
                <a:lnTo>
                  <a:pt x="235363" y="1900"/>
                </a:lnTo>
                <a:cubicBezTo>
                  <a:pt x="235649" y="1900"/>
                  <a:pt x="236030" y="1805"/>
                  <a:pt x="236315" y="1900"/>
                </a:cubicBezTo>
                <a:lnTo>
                  <a:pt x="236696" y="1900"/>
                </a:lnTo>
                <a:cubicBezTo>
                  <a:pt x="237363" y="1900"/>
                  <a:pt x="237744" y="1805"/>
                  <a:pt x="238030" y="1805"/>
                </a:cubicBezTo>
                <a:cubicBezTo>
                  <a:pt x="239363" y="1805"/>
                  <a:pt x="240792" y="1900"/>
                  <a:pt x="242221" y="2185"/>
                </a:cubicBezTo>
                <a:cubicBezTo>
                  <a:pt x="243650" y="2470"/>
                  <a:pt x="245078" y="2850"/>
                  <a:pt x="246317" y="3325"/>
                </a:cubicBezTo>
                <a:lnTo>
                  <a:pt x="246602" y="3420"/>
                </a:lnTo>
                <a:lnTo>
                  <a:pt x="246602" y="3420"/>
                </a:lnTo>
                <a:close/>
                <a:moveTo>
                  <a:pt x="2953" y="458811"/>
                </a:moveTo>
                <a:cubicBezTo>
                  <a:pt x="4953" y="455676"/>
                  <a:pt x="9049" y="454441"/>
                  <a:pt x="12383" y="456246"/>
                </a:cubicBezTo>
                <a:lnTo>
                  <a:pt x="2953" y="458811"/>
                </a:lnTo>
                <a:lnTo>
                  <a:pt x="2953" y="458811"/>
                </a:lnTo>
                <a:close/>
                <a:moveTo>
                  <a:pt x="502063" y="70864"/>
                </a:moveTo>
                <a:cubicBezTo>
                  <a:pt x="487204" y="79603"/>
                  <a:pt x="472059" y="86823"/>
                  <a:pt x="456629" y="92522"/>
                </a:cubicBezTo>
                <a:cubicBezTo>
                  <a:pt x="436531" y="99836"/>
                  <a:pt x="415862" y="104301"/>
                  <a:pt x="394621" y="105536"/>
                </a:cubicBezTo>
                <a:cubicBezTo>
                  <a:pt x="371856" y="106771"/>
                  <a:pt x="348615" y="104301"/>
                  <a:pt x="324707" y="97367"/>
                </a:cubicBezTo>
                <a:cubicBezTo>
                  <a:pt x="304895" y="91667"/>
                  <a:pt x="284607" y="82928"/>
                  <a:pt x="263938" y="70864"/>
                </a:cubicBezTo>
                <a:cubicBezTo>
                  <a:pt x="267557" y="103921"/>
                  <a:pt x="274987" y="132039"/>
                  <a:pt x="285179" y="155217"/>
                </a:cubicBezTo>
                <a:cubicBezTo>
                  <a:pt x="297656" y="183619"/>
                  <a:pt x="314325" y="204423"/>
                  <a:pt x="332804" y="217531"/>
                </a:cubicBezTo>
                <a:cubicBezTo>
                  <a:pt x="340138" y="222756"/>
                  <a:pt x="347758" y="226651"/>
                  <a:pt x="355473" y="229310"/>
                </a:cubicBezTo>
                <a:cubicBezTo>
                  <a:pt x="363284" y="231970"/>
                  <a:pt x="371094" y="233490"/>
                  <a:pt x="379000" y="233585"/>
                </a:cubicBezTo>
                <a:cubicBezTo>
                  <a:pt x="386906" y="233775"/>
                  <a:pt x="394907" y="232635"/>
                  <a:pt x="402812" y="230260"/>
                </a:cubicBezTo>
                <a:cubicBezTo>
                  <a:pt x="410623" y="227886"/>
                  <a:pt x="418338" y="224276"/>
                  <a:pt x="425958" y="219241"/>
                </a:cubicBezTo>
                <a:cubicBezTo>
                  <a:pt x="445199" y="206702"/>
                  <a:pt x="462915" y="186089"/>
                  <a:pt x="476822" y="157212"/>
                </a:cubicBezTo>
                <a:cubicBezTo>
                  <a:pt x="488061" y="133939"/>
                  <a:pt x="496824" y="105156"/>
                  <a:pt x="502063" y="70864"/>
                </a:cubicBezTo>
                <a:lnTo>
                  <a:pt x="502063" y="7086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9916662" y="2005616"/>
            <a:ext cx="1314649" cy="1063321"/>
          </a:xfrm>
          <a:custGeom>
            <a:avLst/>
            <a:gdLst/>
            <a:ahLst/>
            <a:cxnLst/>
            <a:rect l="l" t="t" r="r" b="b"/>
            <a:pathLst>
              <a:path w="1455858" h="1177534" extrusionOk="0">
                <a:moveTo>
                  <a:pt x="928416" y="54585"/>
                </a:moveTo>
                <a:lnTo>
                  <a:pt x="527352" y="54585"/>
                </a:lnTo>
                <a:cubicBezTo>
                  <a:pt x="529366" y="76726"/>
                  <a:pt x="534935" y="97802"/>
                  <a:pt x="543584" y="117339"/>
                </a:cubicBezTo>
                <a:cubicBezTo>
                  <a:pt x="553655" y="140310"/>
                  <a:pt x="567992" y="161030"/>
                  <a:pt x="585527" y="178554"/>
                </a:cubicBezTo>
                <a:cubicBezTo>
                  <a:pt x="604129" y="197144"/>
                  <a:pt x="626285" y="212063"/>
                  <a:pt x="650811" y="222246"/>
                </a:cubicBezTo>
                <a:cubicBezTo>
                  <a:pt x="674508" y="232073"/>
                  <a:pt x="700455" y="237401"/>
                  <a:pt x="727825" y="237401"/>
                </a:cubicBezTo>
                <a:cubicBezTo>
                  <a:pt x="755194" y="237401"/>
                  <a:pt x="781142" y="231955"/>
                  <a:pt x="804838" y="222246"/>
                </a:cubicBezTo>
                <a:cubicBezTo>
                  <a:pt x="829364" y="212063"/>
                  <a:pt x="851521" y="197144"/>
                  <a:pt x="870122" y="178554"/>
                </a:cubicBezTo>
                <a:cubicBezTo>
                  <a:pt x="887658" y="161030"/>
                  <a:pt x="901994" y="140310"/>
                  <a:pt x="912065" y="117339"/>
                </a:cubicBezTo>
                <a:cubicBezTo>
                  <a:pt x="920833" y="97802"/>
                  <a:pt x="926520" y="76726"/>
                  <a:pt x="928416" y="54585"/>
                </a:cubicBezTo>
                <a:lnTo>
                  <a:pt x="928416" y="54585"/>
                </a:lnTo>
                <a:close/>
                <a:moveTo>
                  <a:pt x="109937" y="438808"/>
                </a:moveTo>
                <a:lnTo>
                  <a:pt x="306263" y="447333"/>
                </a:lnTo>
                <a:lnTo>
                  <a:pt x="306500" y="447333"/>
                </a:lnTo>
                <a:cubicBezTo>
                  <a:pt x="313728" y="447688"/>
                  <a:pt x="320126" y="450885"/>
                  <a:pt x="324747" y="455621"/>
                </a:cubicBezTo>
                <a:cubicBezTo>
                  <a:pt x="329130" y="460120"/>
                  <a:pt x="331856" y="466278"/>
                  <a:pt x="332329" y="472908"/>
                </a:cubicBezTo>
                <a:cubicBezTo>
                  <a:pt x="332448" y="473382"/>
                  <a:pt x="332448" y="473974"/>
                  <a:pt x="332448" y="474447"/>
                </a:cubicBezTo>
                <a:lnTo>
                  <a:pt x="332448" y="1122713"/>
                </a:lnTo>
                <a:lnTo>
                  <a:pt x="1130429" y="1122713"/>
                </a:lnTo>
                <a:lnTo>
                  <a:pt x="1130429" y="469830"/>
                </a:lnTo>
                <a:cubicBezTo>
                  <a:pt x="1130429" y="462370"/>
                  <a:pt x="1133509" y="455503"/>
                  <a:pt x="1138486" y="450530"/>
                </a:cubicBezTo>
                <a:lnTo>
                  <a:pt x="1138486" y="450530"/>
                </a:lnTo>
                <a:lnTo>
                  <a:pt x="1138486" y="450530"/>
                </a:lnTo>
                <a:lnTo>
                  <a:pt x="1138486" y="450530"/>
                </a:lnTo>
                <a:cubicBezTo>
                  <a:pt x="1143462" y="445557"/>
                  <a:pt x="1150216" y="442597"/>
                  <a:pt x="1157680" y="442597"/>
                </a:cubicBezTo>
                <a:cubicBezTo>
                  <a:pt x="1157798" y="442597"/>
                  <a:pt x="1157917" y="442597"/>
                  <a:pt x="1158746" y="442597"/>
                </a:cubicBezTo>
                <a:lnTo>
                  <a:pt x="1158865" y="442597"/>
                </a:lnTo>
                <a:lnTo>
                  <a:pt x="1159694" y="442597"/>
                </a:lnTo>
                <a:lnTo>
                  <a:pt x="1352347" y="440465"/>
                </a:lnTo>
                <a:lnTo>
                  <a:pt x="1397133" y="232192"/>
                </a:lnTo>
                <a:lnTo>
                  <a:pt x="982444" y="62991"/>
                </a:lnTo>
                <a:cubicBezTo>
                  <a:pt x="979600" y="90343"/>
                  <a:pt x="972373" y="116510"/>
                  <a:pt x="961591" y="140665"/>
                </a:cubicBezTo>
                <a:cubicBezTo>
                  <a:pt x="948676" y="169437"/>
                  <a:pt x="930786" y="195368"/>
                  <a:pt x="908866" y="217154"/>
                </a:cubicBezTo>
                <a:cubicBezTo>
                  <a:pt x="885288" y="240717"/>
                  <a:pt x="857089" y="259661"/>
                  <a:pt x="825691" y="272686"/>
                </a:cubicBezTo>
                <a:cubicBezTo>
                  <a:pt x="795478" y="285237"/>
                  <a:pt x="762422" y="292104"/>
                  <a:pt x="727825" y="292104"/>
                </a:cubicBezTo>
                <a:cubicBezTo>
                  <a:pt x="693228" y="292104"/>
                  <a:pt x="660171" y="285237"/>
                  <a:pt x="629958" y="272686"/>
                </a:cubicBezTo>
                <a:cubicBezTo>
                  <a:pt x="598560" y="259661"/>
                  <a:pt x="570361" y="240717"/>
                  <a:pt x="546783" y="217154"/>
                </a:cubicBezTo>
                <a:cubicBezTo>
                  <a:pt x="525219" y="195604"/>
                  <a:pt x="507447" y="170147"/>
                  <a:pt x="494651" y="141967"/>
                </a:cubicBezTo>
                <a:cubicBezTo>
                  <a:pt x="483869" y="118286"/>
                  <a:pt x="476641" y="92711"/>
                  <a:pt x="473561" y="65833"/>
                </a:cubicBezTo>
                <a:lnTo>
                  <a:pt x="59345" y="236454"/>
                </a:lnTo>
                <a:lnTo>
                  <a:pt x="109937" y="438808"/>
                </a:lnTo>
                <a:lnTo>
                  <a:pt x="109937" y="438808"/>
                </a:lnTo>
                <a:close/>
                <a:moveTo>
                  <a:pt x="277827" y="500615"/>
                </a:moveTo>
                <a:lnTo>
                  <a:pt x="88492" y="492327"/>
                </a:lnTo>
                <a:cubicBezTo>
                  <a:pt x="82331" y="492327"/>
                  <a:pt x="76525" y="490314"/>
                  <a:pt x="71905" y="486762"/>
                </a:cubicBezTo>
                <a:cubicBezTo>
                  <a:pt x="71668" y="486525"/>
                  <a:pt x="71431" y="486406"/>
                  <a:pt x="71194" y="486170"/>
                </a:cubicBezTo>
                <a:cubicBezTo>
                  <a:pt x="66810" y="482617"/>
                  <a:pt x="63492" y="477644"/>
                  <a:pt x="61952" y="471724"/>
                </a:cubicBezTo>
                <a:lnTo>
                  <a:pt x="815" y="226863"/>
                </a:lnTo>
                <a:cubicBezTo>
                  <a:pt x="696" y="226508"/>
                  <a:pt x="696" y="226271"/>
                  <a:pt x="578" y="225916"/>
                </a:cubicBezTo>
                <a:cubicBezTo>
                  <a:pt x="-725" y="219759"/>
                  <a:pt x="223" y="213365"/>
                  <a:pt x="2948" y="208037"/>
                </a:cubicBezTo>
                <a:cubicBezTo>
                  <a:pt x="5791" y="202354"/>
                  <a:pt x="10649" y="197736"/>
                  <a:pt x="16929" y="195131"/>
                </a:cubicBezTo>
                <a:lnTo>
                  <a:pt x="483750" y="2842"/>
                </a:lnTo>
                <a:cubicBezTo>
                  <a:pt x="485528" y="1894"/>
                  <a:pt x="487423" y="1302"/>
                  <a:pt x="489556" y="710"/>
                </a:cubicBezTo>
                <a:lnTo>
                  <a:pt x="489556" y="710"/>
                </a:lnTo>
                <a:cubicBezTo>
                  <a:pt x="491689" y="237"/>
                  <a:pt x="493821" y="0"/>
                  <a:pt x="495954" y="0"/>
                </a:cubicBezTo>
                <a:lnTo>
                  <a:pt x="499509" y="0"/>
                </a:lnTo>
                <a:lnTo>
                  <a:pt x="956378" y="0"/>
                </a:lnTo>
                <a:lnTo>
                  <a:pt x="967041" y="0"/>
                </a:lnTo>
                <a:cubicBezTo>
                  <a:pt x="967397" y="0"/>
                  <a:pt x="967871" y="0"/>
                  <a:pt x="968226" y="118"/>
                </a:cubicBezTo>
                <a:cubicBezTo>
                  <a:pt x="969648" y="118"/>
                  <a:pt x="970951" y="355"/>
                  <a:pt x="972254" y="592"/>
                </a:cubicBezTo>
                <a:lnTo>
                  <a:pt x="972254" y="592"/>
                </a:lnTo>
                <a:lnTo>
                  <a:pt x="972254" y="592"/>
                </a:lnTo>
                <a:cubicBezTo>
                  <a:pt x="973913" y="947"/>
                  <a:pt x="975572" y="1421"/>
                  <a:pt x="977231" y="2131"/>
                </a:cubicBezTo>
                <a:lnTo>
                  <a:pt x="977231" y="2131"/>
                </a:lnTo>
                <a:lnTo>
                  <a:pt x="977231" y="2131"/>
                </a:lnTo>
                <a:lnTo>
                  <a:pt x="1438839" y="190395"/>
                </a:lnTo>
                <a:cubicBezTo>
                  <a:pt x="1439076" y="190513"/>
                  <a:pt x="1439313" y="190631"/>
                  <a:pt x="1439550" y="190750"/>
                </a:cubicBezTo>
                <a:cubicBezTo>
                  <a:pt x="1445237" y="193236"/>
                  <a:pt x="1449858" y="197617"/>
                  <a:pt x="1452702" y="202946"/>
                </a:cubicBezTo>
                <a:cubicBezTo>
                  <a:pt x="1455545" y="208392"/>
                  <a:pt x="1456612" y="214904"/>
                  <a:pt x="1455308" y="221417"/>
                </a:cubicBezTo>
                <a:lnTo>
                  <a:pt x="1401162" y="473263"/>
                </a:lnTo>
                <a:cubicBezTo>
                  <a:pt x="1401043" y="473619"/>
                  <a:pt x="1401043" y="473974"/>
                  <a:pt x="1400925" y="474329"/>
                </a:cubicBezTo>
                <a:cubicBezTo>
                  <a:pt x="1399503" y="480012"/>
                  <a:pt x="1396186" y="485104"/>
                  <a:pt x="1391683" y="488656"/>
                </a:cubicBezTo>
                <a:cubicBezTo>
                  <a:pt x="1387062" y="492445"/>
                  <a:pt x="1381138" y="494695"/>
                  <a:pt x="1374740" y="494813"/>
                </a:cubicBezTo>
                <a:lnTo>
                  <a:pt x="1185168" y="496826"/>
                </a:lnTo>
                <a:lnTo>
                  <a:pt x="1185168" y="1150183"/>
                </a:lnTo>
                <a:cubicBezTo>
                  <a:pt x="1185168" y="1157642"/>
                  <a:pt x="1182087" y="1164510"/>
                  <a:pt x="1177111" y="1169483"/>
                </a:cubicBezTo>
                <a:lnTo>
                  <a:pt x="1177111" y="1169483"/>
                </a:lnTo>
                <a:cubicBezTo>
                  <a:pt x="1172135" y="1174456"/>
                  <a:pt x="1165381" y="1177534"/>
                  <a:pt x="1157798" y="1177534"/>
                </a:cubicBezTo>
                <a:lnTo>
                  <a:pt x="305197" y="1177534"/>
                </a:lnTo>
                <a:cubicBezTo>
                  <a:pt x="297733" y="1177534"/>
                  <a:pt x="290861" y="1174456"/>
                  <a:pt x="285884" y="1169483"/>
                </a:cubicBezTo>
                <a:lnTo>
                  <a:pt x="285884" y="1169483"/>
                </a:lnTo>
                <a:cubicBezTo>
                  <a:pt x="280908" y="1164510"/>
                  <a:pt x="277827" y="1157761"/>
                  <a:pt x="277827" y="1150183"/>
                </a:cubicBezTo>
                <a:lnTo>
                  <a:pt x="277827" y="500615"/>
                </a:lnTo>
                <a:lnTo>
                  <a:pt x="277827" y="5006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6647112" y="5061626"/>
            <a:ext cx="1314651" cy="1063321"/>
          </a:xfrm>
          <a:custGeom>
            <a:avLst/>
            <a:gdLst/>
            <a:ahLst/>
            <a:cxnLst/>
            <a:rect l="l" t="t" r="r" b="b"/>
            <a:pathLst>
              <a:path w="1167215" h="944071" extrusionOk="0">
                <a:moveTo>
                  <a:pt x="744345" y="43762"/>
                </a:moveTo>
                <a:lnTo>
                  <a:pt x="422797" y="43762"/>
                </a:lnTo>
                <a:cubicBezTo>
                  <a:pt x="424412" y="61514"/>
                  <a:pt x="428877" y="78412"/>
                  <a:pt x="435811" y="94075"/>
                </a:cubicBezTo>
                <a:cubicBezTo>
                  <a:pt x="443885" y="112491"/>
                  <a:pt x="455379" y="129104"/>
                  <a:pt x="469438" y="143153"/>
                </a:cubicBezTo>
                <a:cubicBezTo>
                  <a:pt x="484352" y="158057"/>
                  <a:pt x="502115" y="170018"/>
                  <a:pt x="521779" y="178182"/>
                </a:cubicBezTo>
                <a:cubicBezTo>
                  <a:pt x="540777" y="186061"/>
                  <a:pt x="561580" y="190333"/>
                  <a:pt x="583524" y="190333"/>
                </a:cubicBezTo>
                <a:cubicBezTo>
                  <a:pt x="605467" y="190333"/>
                  <a:pt x="626270" y="185966"/>
                  <a:pt x="645268" y="178182"/>
                </a:cubicBezTo>
                <a:cubicBezTo>
                  <a:pt x="664932" y="170018"/>
                  <a:pt x="682695" y="158057"/>
                  <a:pt x="697609" y="143153"/>
                </a:cubicBezTo>
                <a:cubicBezTo>
                  <a:pt x="711668" y="129104"/>
                  <a:pt x="723162" y="112491"/>
                  <a:pt x="731236" y="94075"/>
                </a:cubicBezTo>
                <a:cubicBezTo>
                  <a:pt x="738265" y="78412"/>
                  <a:pt x="742825" y="61514"/>
                  <a:pt x="744345" y="43762"/>
                </a:cubicBezTo>
                <a:lnTo>
                  <a:pt x="744345" y="43762"/>
                </a:lnTo>
                <a:close/>
                <a:moveTo>
                  <a:pt x="88141" y="351808"/>
                </a:moveTo>
                <a:lnTo>
                  <a:pt x="245542" y="358643"/>
                </a:lnTo>
                <a:lnTo>
                  <a:pt x="245732" y="358643"/>
                </a:lnTo>
                <a:cubicBezTo>
                  <a:pt x="251527" y="358928"/>
                  <a:pt x="256656" y="361491"/>
                  <a:pt x="260361" y="365288"/>
                </a:cubicBezTo>
                <a:cubicBezTo>
                  <a:pt x="263876" y="368895"/>
                  <a:pt x="266061" y="373832"/>
                  <a:pt x="266441" y="379148"/>
                </a:cubicBezTo>
                <a:cubicBezTo>
                  <a:pt x="266536" y="379527"/>
                  <a:pt x="266536" y="380002"/>
                  <a:pt x="266536" y="380382"/>
                </a:cubicBezTo>
                <a:lnTo>
                  <a:pt x="266536" y="900120"/>
                </a:lnTo>
                <a:lnTo>
                  <a:pt x="906306" y="900120"/>
                </a:lnTo>
                <a:lnTo>
                  <a:pt x="906306" y="376679"/>
                </a:lnTo>
                <a:cubicBezTo>
                  <a:pt x="906306" y="370699"/>
                  <a:pt x="908776" y="365193"/>
                  <a:pt x="912765" y="361206"/>
                </a:cubicBezTo>
                <a:lnTo>
                  <a:pt x="912765" y="361206"/>
                </a:lnTo>
                <a:lnTo>
                  <a:pt x="912765" y="361206"/>
                </a:lnTo>
                <a:lnTo>
                  <a:pt x="912765" y="361206"/>
                </a:lnTo>
                <a:cubicBezTo>
                  <a:pt x="916755" y="357219"/>
                  <a:pt x="922170" y="354846"/>
                  <a:pt x="928154" y="354846"/>
                </a:cubicBezTo>
                <a:cubicBezTo>
                  <a:pt x="928249" y="354846"/>
                  <a:pt x="928344" y="354846"/>
                  <a:pt x="929009" y="354846"/>
                </a:cubicBezTo>
                <a:lnTo>
                  <a:pt x="929104" y="354846"/>
                </a:lnTo>
                <a:lnTo>
                  <a:pt x="929769" y="354846"/>
                </a:lnTo>
                <a:lnTo>
                  <a:pt x="1084226" y="353137"/>
                </a:lnTo>
                <a:lnTo>
                  <a:pt x="1120133" y="186156"/>
                </a:lnTo>
                <a:lnTo>
                  <a:pt x="787661" y="50502"/>
                </a:lnTo>
                <a:cubicBezTo>
                  <a:pt x="785381" y="72431"/>
                  <a:pt x="779587" y="93410"/>
                  <a:pt x="770942" y="112776"/>
                </a:cubicBezTo>
                <a:cubicBezTo>
                  <a:pt x="760588" y="135844"/>
                  <a:pt x="746245" y="156633"/>
                  <a:pt x="728671" y="174100"/>
                </a:cubicBezTo>
                <a:cubicBezTo>
                  <a:pt x="709768" y="192991"/>
                  <a:pt x="687160" y="208180"/>
                  <a:pt x="661987" y="218622"/>
                </a:cubicBezTo>
                <a:cubicBezTo>
                  <a:pt x="637764" y="228685"/>
                  <a:pt x="611261" y="234191"/>
                  <a:pt x="583524" y="234191"/>
                </a:cubicBezTo>
                <a:cubicBezTo>
                  <a:pt x="555786" y="234191"/>
                  <a:pt x="529283" y="228685"/>
                  <a:pt x="505060" y="218622"/>
                </a:cubicBezTo>
                <a:cubicBezTo>
                  <a:pt x="479887" y="208180"/>
                  <a:pt x="457279" y="192991"/>
                  <a:pt x="438376" y="174100"/>
                </a:cubicBezTo>
                <a:cubicBezTo>
                  <a:pt x="421087" y="156823"/>
                  <a:pt x="406839" y="136413"/>
                  <a:pt x="396579" y="113820"/>
                </a:cubicBezTo>
                <a:cubicBezTo>
                  <a:pt x="387935" y="94834"/>
                  <a:pt x="382141" y="74330"/>
                  <a:pt x="379671" y="52781"/>
                </a:cubicBezTo>
                <a:lnTo>
                  <a:pt x="47579" y="189574"/>
                </a:lnTo>
                <a:lnTo>
                  <a:pt x="88141" y="351808"/>
                </a:lnTo>
                <a:lnTo>
                  <a:pt x="88141" y="351808"/>
                </a:lnTo>
                <a:close/>
                <a:moveTo>
                  <a:pt x="222744" y="401361"/>
                </a:moveTo>
                <a:lnTo>
                  <a:pt x="70947" y="394716"/>
                </a:lnTo>
                <a:cubicBezTo>
                  <a:pt x="66008" y="394716"/>
                  <a:pt x="61353" y="393102"/>
                  <a:pt x="57648" y="390254"/>
                </a:cubicBezTo>
                <a:cubicBezTo>
                  <a:pt x="57459" y="390064"/>
                  <a:pt x="57269" y="389970"/>
                  <a:pt x="57079" y="389780"/>
                </a:cubicBezTo>
                <a:cubicBezTo>
                  <a:pt x="53564" y="386932"/>
                  <a:pt x="50904" y="382945"/>
                  <a:pt x="49669" y="378198"/>
                </a:cubicBezTo>
                <a:lnTo>
                  <a:pt x="653" y="181885"/>
                </a:lnTo>
                <a:cubicBezTo>
                  <a:pt x="558" y="181600"/>
                  <a:pt x="558" y="181410"/>
                  <a:pt x="463" y="181125"/>
                </a:cubicBezTo>
                <a:cubicBezTo>
                  <a:pt x="-582" y="176189"/>
                  <a:pt x="178" y="171063"/>
                  <a:pt x="2363" y="166791"/>
                </a:cubicBezTo>
                <a:cubicBezTo>
                  <a:pt x="4643" y="162234"/>
                  <a:pt x="8538" y="158532"/>
                  <a:pt x="13572" y="156443"/>
                </a:cubicBezTo>
                <a:lnTo>
                  <a:pt x="387840" y="2278"/>
                </a:lnTo>
                <a:cubicBezTo>
                  <a:pt x="389265" y="1519"/>
                  <a:pt x="390785" y="1044"/>
                  <a:pt x="392495" y="570"/>
                </a:cubicBezTo>
                <a:lnTo>
                  <a:pt x="392495" y="570"/>
                </a:lnTo>
                <a:cubicBezTo>
                  <a:pt x="394205" y="190"/>
                  <a:pt x="395915" y="0"/>
                  <a:pt x="397624" y="0"/>
                </a:cubicBezTo>
                <a:lnTo>
                  <a:pt x="400474" y="0"/>
                </a:lnTo>
                <a:lnTo>
                  <a:pt x="766763" y="0"/>
                </a:lnTo>
                <a:lnTo>
                  <a:pt x="775312" y="0"/>
                </a:lnTo>
                <a:cubicBezTo>
                  <a:pt x="775597" y="0"/>
                  <a:pt x="775977" y="0"/>
                  <a:pt x="776262" y="95"/>
                </a:cubicBezTo>
                <a:cubicBezTo>
                  <a:pt x="777402" y="95"/>
                  <a:pt x="778447" y="285"/>
                  <a:pt x="779492" y="475"/>
                </a:cubicBezTo>
                <a:lnTo>
                  <a:pt x="779492" y="475"/>
                </a:lnTo>
                <a:lnTo>
                  <a:pt x="779492" y="475"/>
                </a:lnTo>
                <a:cubicBezTo>
                  <a:pt x="780822" y="759"/>
                  <a:pt x="782151" y="1139"/>
                  <a:pt x="783481" y="1709"/>
                </a:cubicBezTo>
                <a:lnTo>
                  <a:pt x="783481" y="1709"/>
                </a:lnTo>
                <a:lnTo>
                  <a:pt x="783481" y="1709"/>
                </a:lnTo>
                <a:lnTo>
                  <a:pt x="1153570" y="152646"/>
                </a:lnTo>
                <a:cubicBezTo>
                  <a:pt x="1153760" y="152741"/>
                  <a:pt x="1153950" y="152836"/>
                  <a:pt x="1154140" y="152931"/>
                </a:cubicBezTo>
                <a:cubicBezTo>
                  <a:pt x="1158699" y="154925"/>
                  <a:pt x="1162404" y="158437"/>
                  <a:pt x="1164684" y="162709"/>
                </a:cubicBezTo>
                <a:cubicBezTo>
                  <a:pt x="1166964" y="167076"/>
                  <a:pt x="1167819" y="172297"/>
                  <a:pt x="1166774" y="177518"/>
                </a:cubicBezTo>
                <a:lnTo>
                  <a:pt x="1123362" y="379432"/>
                </a:lnTo>
                <a:cubicBezTo>
                  <a:pt x="1123267" y="379717"/>
                  <a:pt x="1123267" y="380002"/>
                  <a:pt x="1123172" y="380287"/>
                </a:cubicBezTo>
                <a:cubicBezTo>
                  <a:pt x="1122032" y="384843"/>
                  <a:pt x="1119373" y="388925"/>
                  <a:pt x="1115763" y="391773"/>
                </a:cubicBezTo>
                <a:cubicBezTo>
                  <a:pt x="1112058" y="394811"/>
                  <a:pt x="1107309" y="396615"/>
                  <a:pt x="1102179" y="396710"/>
                </a:cubicBezTo>
                <a:lnTo>
                  <a:pt x="950192" y="398323"/>
                </a:lnTo>
                <a:lnTo>
                  <a:pt x="950192" y="922143"/>
                </a:lnTo>
                <a:cubicBezTo>
                  <a:pt x="950192" y="928124"/>
                  <a:pt x="947722" y="933630"/>
                  <a:pt x="943733" y="937617"/>
                </a:cubicBezTo>
                <a:lnTo>
                  <a:pt x="943733" y="937617"/>
                </a:lnTo>
                <a:cubicBezTo>
                  <a:pt x="939743" y="941604"/>
                  <a:pt x="934328" y="944072"/>
                  <a:pt x="928249" y="944072"/>
                </a:cubicBezTo>
                <a:lnTo>
                  <a:pt x="244687" y="944072"/>
                </a:lnTo>
                <a:cubicBezTo>
                  <a:pt x="238703" y="944072"/>
                  <a:pt x="233193" y="941604"/>
                  <a:pt x="229204" y="937617"/>
                </a:cubicBezTo>
                <a:lnTo>
                  <a:pt x="229204" y="937617"/>
                </a:lnTo>
                <a:cubicBezTo>
                  <a:pt x="225214" y="933630"/>
                  <a:pt x="222744" y="928219"/>
                  <a:pt x="222744" y="922143"/>
                </a:cubicBezTo>
                <a:lnTo>
                  <a:pt x="222744" y="401361"/>
                </a:lnTo>
                <a:lnTo>
                  <a:pt x="222744" y="40136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19978" y="5009608"/>
            <a:ext cx="762285" cy="1167355"/>
          </a:xfrm>
          <a:custGeom>
            <a:avLst/>
            <a:gdLst/>
            <a:ahLst/>
            <a:cxnLst/>
            <a:rect l="l" t="t" r="r" b="b"/>
            <a:pathLst>
              <a:path w="762285" h="1167355" extrusionOk="0">
                <a:moveTo>
                  <a:pt x="141065" y="59845"/>
                </a:moveTo>
                <a:cubicBezTo>
                  <a:pt x="152019" y="107531"/>
                  <a:pt x="158401" y="151607"/>
                  <a:pt x="160496" y="192359"/>
                </a:cubicBezTo>
                <a:cubicBezTo>
                  <a:pt x="162687" y="235485"/>
                  <a:pt x="159925" y="274717"/>
                  <a:pt x="152400" y="310148"/>
                </a:cubicBezTo>
                <a:cubicBezTo>
                  <a:pt x="144494" y="347290"/>
                  <a:pt x="131445" y="380347"/>
                  <a:pt x="113348" y="409225"/>
                </a:cubicBezTo>
                <a:cubicBezTo>
                  <a:pt x="95822" y="437153"/>
                  <a:pt x="73724" y="461376"/>
                  <a:pt x="46958" y="481799"/>
                </a:cubicBezTo>
                <a:lnTo>
                  <a:pt x="46958" y="1062389"/>
                </a:lnTo>
                <a:cubicBezTo>
                  <a:pt x="101822" y="1081387"/>
                  <a:pt x="156686" y="1095731"/>
                  <a:pt x="211646" y="1105420"/>
                </a:cubicBezTo>
                <a:cubicBezTo>
                  <a:pt x="268129" y="1115300"/>
                  <a:pt x="324612" y="1120334"/>
                  <a:pt x="381095" y="1120334"/>
                </a:cubicBezTo>
                <a:cubicBezTo>
                  <a:pt x="437579" y="1120334"/>
                  <a:pt x="494062" y="1115395"/>
                  <a:pt x="550545" y="1105420"/>
                </a:cubicBezTo>
                <a:cubicBezTo>
                  <a:pt x="605504" y="1095731"/>
                  <a:pt x="660368" y="1081387"/>
                  <a:pt x="715232" y="1062389"/>
                </a:cubicBezTo>
                <a:lnTo>
                  <a:pt x="715232" y="480944"/>
                </a:lnTo>
                <a:cubicBezTo>
                  <a:pt x="686086" y="455676"/>
                  <a:pt x="662940" y="427273"/>
                  <a:pt x="645414" y="396116"/>
                </a:cubicBezTo>
                <a:cubicBezTo>
                  <a:pt x="627317" y="364009"/>
                  <a:pt x="615029" y="328957"/>
                  <a:pt x="607981" y="291245"/>
                </a:cubicBezTo>
                <a:cubicBezTo>
                  <a:pt x="601313" y="255528"/>
                  <a:pt x="599313" y="217436"/>
                  <a:pt x="601409" y="177350"/>
                </a:cubicBezTo>
                <a:cubicBezTo>
                  <a:pt x="603409" y="139733"/>
                  <a:pt x="609124" y="100311"/>
                  <a:pt x="618077" y="59275"/>
                </a:cubicBezTo>
                <a:cubicBezTo>
                  <a:pt x="605504" y="57565"/>
                  <a:pt x="595408" y="56140"/>
                  <a:pt x="585311" y="54620"/>
                </a:cubicBezTo>
                <a:lnTo>
                  <a:pt x="585121" y="54620"/>
                </a:lnTo>
                <a:lnTo>
                  <a:pt x="584740" y="54525"/>
                </a:lnTo>
                <a:cubicBezTo>
                  <a:pt x="573310" y="52910"/>
                  <a:pt x="561975" y="51296"/>
                  <a:pt x="551879" y="49871"/>
                </a:cubicBezTo>
                <a:cubicBezTo>
                  <a:pt x="547307" y="99077"/>
                  <a:pt x="536258" y="140303"/>
                  <a:pt x="520827" y="173550"/>
                </a:cubicBezTo>
                <a:cubicBezTo>
                  <a:pt x="502730" y="212687"/>
                  <a:pt x="478536" y="240994"/>
                  <a:pt x="451771" y="258378"/>
                </a:cubicBezTo>
                <a:cubicBezTo>
                  <a:pt x="440341" y="265882"/>
                  <a:pt x="428339" y="271392"/>
                  <a:pt x="416052" y="275096"/>
                </a:cubicBezTo>
                <a:cubicBezTo>
                  <a:pt x="403574" y="278801"/>
                  <a:pt x="390906" y="280511"/>
                  <a:pt x="378143" y="280226"/>
                </a:cubicBezTo>
                <a:cubicBezTo>
                  <a:pt x="365379" y="279941"/>
                  <a:pt x="352806" y="277756"/>
                  <a:pt x="340614" y="273577"/>
                </a:cubicBezTo>
                <a:cubicBezTo>
                  <a:pt x="328613" y="269492"/>
                  <a:pt x="316897" y="263412"/>
                  <a:pt x="305657" y="255528"/>
                </a:cubicBezTo>
                <a:cubicBezTo>
                  <a:pt x="279940" y="237290"/>
                  <a:pt x="257270" y="208887"/>
                  <a:pt x="240983" y="170510"/>
                </a:cubicBezTo>
                <a:cubicBezTo>
                  <a:pt x="227171" y="137928"/>
                  <a:pt x="217932" y="98127"/>
                  <a:pt x="215360" y="51296"/>
                </a:cubicBezTo>
                <a:lnTo>
                  <a:pt x="141065" y="59845"/>
                </a:lnTo>
                <a:lnTo>
                  <a:pt x="141065" y="59845"/>
                </a:lnTo>
                <a:close/>
                <a:moveTo>
                  <a:pt x="246602" y="3420"/>
                </a:moveTo>
                <a:cubicBezTo>
                  <a:pt x="247745" y="3800"/>
                  <a:pt x="248698" y="4275"/>
                  <a:pt x="249555" y="4750"/>
                </a:cubicBezTo>
                <a:cubicBezTo>
                  <a:pt x="249746" y="4845"/>
                  <a:pt x="249841" y="4940"/>
                  <a:pt x="250031" y="5035"/>
                </a:cubicBezTo>
                <a:cubicBezTo>
                  <a:pt x="250984" y="5510"/>
                  <a:pt x="251841" y="6174"/>
                  <a:pt x="252794" y="6839"/>
                </a:cubicBezTo>
                <a:cubicBezTo>
                  <a:pt x="278321" y="26503"/>
                  <a:pt x="302609" y="40087"/>
                  <a:pt x="325850" y="48446"/>
                </a:cubicBezTo>
                <a:cubicBezTo>
                  <a:pt x="348806" y="56710"/>
                  <a:pt x="370808" y="59845"/>
                  <a:pt x="392049" y="58705"/>
                </a:cubicBezTo>
                <a:cubicBezTo>
                  <a:pt x="413290" y="57565"/>
                  <a:pt x="434054" y="51961"/>
                  <a:pt x="454438" y="42841"/>
                </a:cubicBezTo>
                <a:cubicBezTo>
                  <a:pt x="475012" y="33627"/>
                  <a:pt x="495300" y="20708"/>
                  <a:pt x="515398" y="5035"/>
                </a:cubicBezTo>
                <a:cubicBezTo>
                  <a:pt x="517589" y="3325"/>
                  <a:pt x="519970" y="2090"/>
                  <a:pt x="522446" y="1235"/>
                </a:cubicBezTo>
                <a:cubicBezTo>
                  <a:pt x="524923" y="380"/>
                  <a:pt x="527590" y="0"/>
                  <a:pt x="530162" y="0"/>
                </a:cubicBezTo>
                <a:lnTo>
                  <a:pt x="530162" y="0"/>
                </a:lnTo>
                <a:lnTo>
                  <a:pt x="530162" y="0"/>
                </a:lnTo>
                <a:cubicBezTo>
                  <a:pt x="530447" y="0"/>
                  <a:pt x="530638" y="0"/>
                  <a:pt x="530924" y="0"/>
                </a:cubicBezTo>
                <a:cubicBezTo>
                  <a:pt x="531305" y="0"/>
                  <a:pt x="531590" y="0"/>
                  <a:pt x="531781" y="0"/>
                </a:cubicBezTo>
                <a:cubicBezTo>
                  <a:pt x="532162" y="0"/>
                  <a:pt x="532638" y="95"/>
                  <a:pt x="533210" y="190"/>
                </a:cubicBezTo>
                <a:cubicBezTo>
                  <a:pt x="556546" y="3325"/>
                  <a:pt x="573977" y="5795"/>
                  <a:pt x="591407" y="8264"/>
                </a:cubicBezTo>
                <a:lnTo>
                  <a:pt x="591598" y="8264"/>
                </a:lnTo>
                <a:lnTo>
                  <a:pt x="591598" y="8264"/>
                </a:lnTo>
                <a:cubicBezTo>
                  <a:pt x="602837" y="9879"/>
                  <a:pt x="613982" y="11399"/>
                  <a:pt x="621506" y="12539"/>
                </a:cubicBezTo>
                <a:cubicBezTo>
                  <a:pt x="631698" y="13964"/>
                  <a:pt x="641318" y="15294"/>
                  <a:pt x="649796" y="16434"/>
                </a:cubicBezTo>
                <a:cubicBezTo>
                  <a:pt x="649891" y="16434"/>
                  <a:pt x="650081" y="16434"/>
                  <a:pt x="650177" y="16529"/>
                </a:cubicBezTo>
                <a:cubicBezTo>
                  <a:pt x="650462" y="16529"/>
                  <a:pt x="650748" y="16624"/>
                  <a:pt x="650938" y="16624"/>
                </a:cubicBezTo>
                <a:cubicBezTo>
                  <a:pt x="651224" y="16719"/>
                  <a:pt x="651701" y="16814"/>
                  <a:pt x="652177" y="16909"/>
                </a:cubicBezTo>
                <a:cubicBezTo>
                  <a:pt x="658463" y="18428"/>
                  <a:pt x="663512" y="22323"/>
                  <a:pt x="666655" y="27453"/>
                </a:cubicBezTo>
                <a:cubicBezTo>
                  <a:pt x="669798" y="32582"/>
                  <a:pt x="670941" y="38852"/>
                  <a:pt x="669417" y="45121"/>
                </a:cubicBezTo>
                <a:cubicBezTo>
                  <a:pt x="658559" y="89292"/>
                  <a:pt x="651510" y="131469"/>
                  <a:pt x="648748" y="171270"/>
                </a:cubicBezTo>
                <a:cubicBezTo>
                  <a:pt x="645986" y="210882"/>
                  <a:pt x="647605" y="248119"/>
                  <a:pt x="654082" y="282601"/>
                </a:cubicBezTo>
                <a:cubicBezTo>
                  <a:pt x="660368" y="316133"/>
                  <a:pt x="671322" y="347100"/>
                  <a:pt x="687610" y="375313"/>
                </a:cubicBezTo>
                <a:cubicBezTo>
                  <a:pt x="703802" y="403430"/>
                  <a:pt x="725234" y="428793"/>
                  <a:pt x="752570" y="451211"/>
                </a:cubicBezTo>
                <a:cubicBezTo>
                  <a:pt x="755523" y="453301"/>
                  <a:pt x="758000" y="456151"/>
                  <a:pt x="759619" y="459381"/>
                </a:cubicBezTo>
                <a:cubicBezTo>
                  <a:pt x="761333" y="462610"/>
                  <a:pt x="762286" y="466315"/>
                  <a:pt x="762286" y="470210"/>
                </a:cubicBezTo>
                <a:lnTo>
                  <a:pt x="762286" y="1079013"/>
                </a:lnTo>
                <a:cubicBezTo>
                  <a:pt x="762286" y="1079393"/>
                  <a:pt x="762286" y="1079868"/>
                  <a:pt x="762190" y="1080248"/>
                </a:cubicBezTo>
                <a:cubicBezTo>
                  <a:pt x="762000" y="1084712"/>
                  <a:pt x="760476" y="1088892"/>
                  <a:pt x="758000" y="1092502"/>
                </a:cubicBezTo>
                <a:cubicBezTo>
                  <a:pt x="755333" y="1096301"/>
                  <a:pt x="751523" y="1099341"/>
                  <a:pt x="746760" y="1101051"/>
                </a:cubicBezTo>
                <a:cubicBezTo>
                  <a:pt x="685895" y="1123089"/>
                  <a:pt x="624935" y="1139713"/>
                  <a:pt x="563975" y="1150732"/>
                </a:cubicBezTo>
                <a:cubicBezTo>
                  <a:pt x="502920" y="1161846"/>
                  <a:pt x="441960" y="1167355"/>
                  <a:pt x="381095" y="1167355"/>
                </a:cubicBezTo>
                <a:cubicBezTo>
                  <a:pt x="320421" y="1167355"/>
                  <a:pt x="259747" y="1161846"/>
                  <a:pt x="198882" y="1150827"/>
                </a:cubicBezTo>
                <a:cubicBezTo>
                  <a:pt x="138113" y="1139807"/>
                  <a:pt x="77438" y="1123374"/>
                  <a:pt x="16764" y="1101526"/>
                </a:cubicBezTo>
                <a:cubicBezTo>
                  <a:pt x="11906" y="1100101"/>
                  <a:pt x="7715" y="1097156"/>
                  <a:pt x="4763" y="1093261"/>
                </a:cubicBezTo>
                <a:cubicBezTo>
                  <a:pt x="1810" y="1089177"/>
                  <a:pt x="0" y="1084237"/>
                  <a:pt x="0" y="1079013"/>
                </a:cubicBezTo>
                <a:lnTo>
                  <a:pt x="0" y="470115"/>
                </a:lnTo>
                <a:cubicBezTo>
                  <a:pt x="0" y="469735"/>
                  <a:pt x="0" y="469355"/>
                  <a:pt x="95" y="468975"/>
                </a:cubicBezTo>
                <a:cubicBezTo>
                  <a:pt x="286" y="465555"/>
                  <a:pt x="1143" y="462325"/>
                  <a:pt x="2667" y="459286"/>
                </a:cubicBezTo>
                <a:cubicBezTo>
                  <a:pt x="2762" y="459096"/>
                  <a:pt x="2858" y="459001"/>
                  <a:pt x="2953" y="458811"/>
                </a:cubicBezTo>
                <a:cubicBezTo>
                  <a:pt x="4667" y="455771"/>
                  <a:pt x="6953" y="453111"/>
                  <a:pt x="10001" y="450926"/>
                </a:cubicBezTo>
                <a:cubicBezTo>
                  <a:pt x="35052" y="433353"/>
                  <a:pt x="55721" y="412075"/>
                  <a:pt x="71819" y="387187"/>
                </a:cubicBezTo>
                <a:cubicBezTo>
                  <a:pt x="88011" y="362204"/>
                  <a:pt x="99536" y="333326"/>
                  <a:pt x="106490" y="300649"/>
                </a:cubicBezTo>
                <a:cubicBezTo>
                  <a:pt x="113633" y="266832"/>
                  <a:pt x="115919" y="228740"/>
                  <a:pt x="113157" y="186279"/>
                </a:cubicBezTo>
                <a:cubicBezTo>
                  <a:pt x="110395" y="143723"/>
                  <a:pt x="102394" y="96797"/>
                  <a:pt x="89249" y="45311"/>
                </a:cubicBezTo>
                <a:cubicBezTo>
                  <a:pt x="89154" y="45121"/>
                  <a:pt x="89154" y="44836"/>
                  <a:pt x="89059" y="44646"/>
                </a:cubicBezTo>
                <a:cubicBezTo>
                  <a:pt x="89059" y="44361"/>
                  <a:pt x="88964" y="44076"/>
                  <a:pt x="88964" y="43791"/>
                </a:cubicBezTo>
                <a:cubicBezTo>
                  <a:pt x="88868" y="43221"/>
                  <a:pt x="88773" y="42746"/>
                  <a:pt x="88678" y="42271"/>
                </a:cubicBezTo>
                <a:lnTo>
                  <a:pt x="88678" y="42271"/>
                </a:lnTo>
                <a:cubicBezTo>
                  <a:pt x="87916" y="35812"/>
                  <a:pt x="89916" y="29732"/>
                  <a:pt x="93631" y="25078"/>
                </a:cubicBezTo>
                <a:cubicBezTo>
                  <a:pt x="97346" y="20423"/>
                  <a:pt x="102870" y="17099"/>
                  <a:pt x="109347" y="16339"/>
                </a:cubicBezTo>
                <a:lnTo>
                  <a:pt x="235363" y="1900"/>
                </a:lnTo>
                <a:cubicBezTo>
                  <a:pt x="235649" y="1900"/>
                  <a:pt x="236030" y="1805"/>
                  <a:pt x="236315" y="1900"/>
                </a:cubicBezTo>
                <a:lnTo>
                  <a:pt x="236696" y="1900"/>
                </a:lnTo>
                <a:cubicBezTo>
                  <a:pt x="237363" y="1900"/>
                  <a:pt x="237744" y="1805"/>
                  <a:pt x="238030" y="1805"/>
                </a:cubicBezTo>
                <a:cubicBezTo>
                  <a:pt x="239363" y="1805"/>
                  <a:pt x="240792" y="1900"/>
                  <a:pt x="242221" y="2185"/>
                </a:cubicBezTo>
                <a:cubicBezTo>
                  <a:pt x="243650" y="2470"/>
                  <a:pt x="245078" y="2850"/>
                  <a:pt x="246317" y="3325"/>
                </a:cubicBezTo>
                <a:lnTo>
                  <a:pt x="246602" y="3420"/>
                </a:lnTo>
                <a:lnTo>
                  <a:pt x="246602" y="3420"/>
                </a:lnTo>
                <a:close/>
                <a:moveTo>
                  <a:pt x="2953" y="458811"/>
                </a:moveTo>
                <a:cubicBezTo>
                  <a:pt x="4953" y="455676"/>
                  <a:pt x="9049" y="454441"/>
                  <a:pt x="12383" y="456246"/>
                </a:cubicBezTo>
                <a:lnTo>
                  <a:pt x="2953" y="458811"/>
                </a:lnTo>
                <a:lnTo>
                  <a:pt x="2953" y="458811"/>
                </a:lnTo>
                <a:close/>
                <a:moveTo>
                  <a:pt x="502063" y="70864"/>
                </a:moveTo>
                <a:cubicBezTo>
                  <a:pt x="487204" y="79603"/>
                  <a:pt x="472059" y="86823"/>
                  <a:pt x="456629" y="92522"/>
                </a:cubicBezTo>
                <a:cubicBezTo>
                  <a:pt x="436531" y="99836"/>
                  <a:pt x="415862" y="104301"/>
                  <a:pt x="394621" y="105536"/>
                </a:cubicBezTo>
                <a:cubicBezTo>
                  <a:pt x="371856" y="106771"/>
                  <a:pt x="348615" y="104301"/>
                  <a:pt x="324707" y="97367"/>
                </a:cubicBezTo>
                <a:cubicBezTo>
                  <a:pt x="304895" y="91667"/>
                  <a:pt x="284607" y="82928"/>
                  <a:pt x="263938" y="70864"/>
                </a:cubicBezTo>
                <a:cubicBezTo>
                  <a:pt x="267557" y="103921"/>
                  <a:pt x="274987" y="132039"/>
                  <a:pt x="285179" y="155217"/>
                </a:cubicBezTo>
                <a:cubicBezTo>
                  <a:pt x="297656" y="183619"/>
                  <a:pt x="314325" y="204423"/>
                  <a:pt x="332804" y="217531"/>
                </a:cubicBezTo>
                <a:cubicBezTo>
                  <a:pt x="340138" y="222756"/>
                  <a:pt x="347758" y="226651"/>
                  <a:pt x="355473" y="229310"/>
                </a:cubicBezTo>
                <a:cubicBezTo>
                  <a:pt x="363284" y="231970"/>
                  <a:pt x="371094" y="233490"/>
                  <a:pt x="379000" y="233585"/>
                </a:cubicBezTo>
                <a:cubicBezTo>
                  <a:pt x="386906" y="233775"/>
                  <a:pt x="394907" y="232635"/>
                  <a:pt x="402812" y="230260"/>
                </a:cubicBezTo>
                <a:cubicBezTo>
                  <a:pt x="410623" y="227886"/>
                  <a:pt x="418338" y="224276"/>
                  <a:pt x="425958" y="219241"/>
                </a:cubicBezTo>
                <a:cubicBezTo>
                  <a:pt x="445199" y="206702"/>
                  <a:pt x="462915" y="186089"/>
                  <a:pt x="476822" y="157212"/>
                </a:cubicBezTo>
                <a:cubicBezTo>
                  <a:pt x="488061" y="133939"/>
                  <a:pt x="496824" y="105156"/>
                  <a:pt x="502063" y="70864"/>
                </a:cubicBezTo>
                <a:lnTo>
                  <a:pt x="502063" y="7086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9916661" y="5061626"/>
            <a:ext cx="1314649" cy="1063321"/>
          </a:xfrm>
          <a:custGeom>
            <a:avLst/>
            <a:gdLst/>
            <a:ahLst/>
            <a:cxnLst/>
            <a:rect l="l" t="t" r="r" b="b"/>
            <a:pathLst>
              <a:path w="1455858" h="1177534" extrusionOk="0">
                <a:moveTo>
                  <a:pt x="928416" y="54585"/>
                </a:moveTo>
                <a:lnTo>
                  <a:pt x="527352" y="54585"/>
                </a:lnTo>
                <a:cubicBezTo>
                  <a:pt x="529366" y="76726"/>
                  <a:pt x="534935" y="97802"/>
                  <a:pt x="543584" y="117339"/>
                </a:cubicBezTo>
                <a:cubicBezTo>
                  <a:pt x="553655" y="140310"/>
                  <a:pt x="567992" y="161030"/>
                  <a:pt x="585527" y="178554"/>
                </a:cubicBezTo>
                <a:cubicBezTo>
                  <a:pt x="604129" y="197144"/>
                  <a:pt x="626285" y="212063"/>
                  <a:pt x="650811" y="222246"/>
                </a:cubicBezTo>
                <a:cubicBezTo>
                  <a:pt x="674508" y="232073"/>
                  <a:pt x="700455" y="237401"/>
                  <a:pt x="727825" y="237401"/>
                </a:cubicBezTo>
                <a:cubicBezTo>
                  <a:pt x="755194" y="237401"/>
                  <a:pt x="781142" y="231955"/>
                  <a:pt x="804838" y="222246"/>
                </a:cubicBezTo>
                <a:cubicBezTo>
                  <a:pt x="829364" y="212063"/>
                  <a:pt x="851521" y="197144"/>
                  <a:pt x="870122" y="178554"/>
                </a:cubicBezTo>
                <a:cubicBezTo>
                  <a:pt x="887658" y="161030"/>
                  <a:pt x="901994" y="140310"/>
                  <a:pt x="912065" y="117339"/>
                </a:cubicBezTo>
                <a:cubicBezTo>
                  <a:pt x="920833" y="97802"/>
                  <a:pt x="926520" y="76726"/>
                  <a:pt x="928416" y="54585"/>
                </a:cubicBezTo>
                <a:lnTo>
                  <a:pt x="928416" y="54585"/>
                </a:lnTo>
                <a:close/>
                <a:moveTo>
                  <a:pt x="109937" y="438808"/>
                </a:moveTo>
                <a:lnTo>
                  <a:pt x="306263" y="447333"/>
                </a:lnTo>
                <a:lnTo>
                  <a:pt x="306500" y="447333"/>
                </a:lnTo>
                <a:cubicBezTo>
                  <a:pt x="313728" y="447688"/>
                  <a:pt x="320126" y="450885"/>
                  <a:pt x="324747" y="455621"/>
                </a:cubicBezTo>
                <a:cubicBezTo>
                  <a:pt x="329130" y="460120"/>
                  <a:pt x="331856" y="466278"/>
                  <a:pt x="332329" y="472908"/>
                </a:cubicBezTo>
                <a:cubicBezTo>
                  <a:pt x="332448" y="473382"/>
                  <a:pt x="332448" y="473974"/>
                  <a:pt x="332448" y="474447"/>
                </a:cubicBezTo>
                <a:lnTo>
                  <a:pt x="332448" y="1122713"/>
                </a:lnTo>
                <a:lnTo>
                  <a:pt x="1130429" y="1122713"/>
                </a:lnTo>
                <a:lnTo>
                  <a:pt x="1130429" y="469830"/>
                </a:lnTo>
                <a:cubicBezTo>
                  <a:pt x="1130429" y="462370"/>
                  <a:pt x="1133509" y="455503"/>
                  <a:pt x="1138486" y="450530"/>
                </a:cubicBezTo>
                <a:lnTo>
                  <a:pt x="1138486" y="450530"/>
                </a:lnTo>
                <a:lnTo>
                  <a:pt x="1138486" y="450530"/>
                </a:lnTo>
                <a:lnTo>
                  <a:pt x="1138486" y="450530"/>
                </a:lnTo>
                <a:cubicBezTo>
                  <a:pt x="1143462" y="445557"/>
                  <a:pt x="1150216" y="442597"/>
                  <a:pt x="1157680" y="442597"/>
                </a:cubicBezTo>
                <a:cubicBezTo>
                  <a:pt x="1157798" y="442597"/>
                  <a:pt x="1157917" y="442597"/>
                  <a:pt x="1158746" y="442597"/>
                </a:cubicBezTo>
                <a:lnTo>
                  <a:pt x="1158865" y="442597"/>
                </a:lnTo>
                <a:lnTo>
                  <a:pt x="1159694" y="442597"/>
                </a:lnTo>
                <a:lnTo>
                  <a:pt x="1352347" y="440465"/>
                </a:lnTo>
                <a:lnTo>
                  <a:pt x="1397133" y="232192"/>
                </a:lnTo>
                <a:lnTo>
                  <a:pt x="982444" y="62991"/>
                </a:lnTo>
                <a:cubicBezTo>
                  <a:pt x="979600" y="90343"/>
                  <a:pt x="972373" y="116510"/>
                  <a:pt x="961591" y="140665"/>
                </a:cubicBezTo>
                <a:cubicBezTo>
                  <a:pt x="948676" y="169437"/>
                  <a:pt x="930786" y="195368"/>
                  <a:pt x="908866" y="217154"/>
                </a:cubicBezTo>
                <a:cubicBezTo>
                  <a:pt x="885288" y="240717"/>
                  <a:pt x="857089" y="259661"/>
                  <a:pt x="825691" y="272686"/>
                </a:cubicBezTo>
                <a:cubicBezTo>
                  <a:pt x="795478" y="285237"/>
                  <a:pt x="762422" y="292104"/>
                  <a:pt x="727825" y="292104"/>
                </a:cubicBezTo>
                <a:cubicBezTo>
                  <a:pt x="693228" y="292104"/>
                  <a:pt x="660171" y="285237"/>
                  <a:pt x="629958" y="272686"/>
                </a:cubicBezTo>
                <a:cubicBezTo>
                  <a:pt x="598560" y="259661"/>
                  <a:pt x="570361" y="240717"/>
                  <a:pt x="546783" y="217154"/>
                </a:cubicBezTo>
                <a:cubicBezTo>
                  <a:pt x="525219" y="195604"/>
                  <a:pt x="507447" y="170147"/>
                  <a:pt x="494651" y="141967"/>
                </a:cubicBezTo>
                <a:cubicBezTo>
                  <a:pt x="483869" y="118286"/>
                  <a:pt x="476641" y="92711"/>
                  <a:pt x="473561" y="65833"/>
                </a:cubicBezTo>
                <a:lnTo>
                  <a:pt x="59345" y="236454"/>
                </a:lnTo>
                <a:lnTo>
                  <a:pt x="109937" y="438808"/>
                </a:lnTo>
                <a:lnTo>
                  <a:pt x="109937" y="438808"/>
                </a:lnTo>
                <a:close/>
                <a:moveTo>
                  <a:pt x="277827" y="500615"/>
                </a:moveTo>
                <a:lnTo>
                  <a:pt x="88492" y="492327"/>
                </a:lnTo>
                <a:cubicBezTo>
                  <a:pt x="82331" y="492327"/>
                  <a:pt x="76525" y="490314"/>
                  <a:pt x="71905" y="486762"/>
                </a:cubicBezTo>
                <a:cubicBezTo>
                  <a:pt x="71668" y="486525"/>
                  <a:pt x="71431" y="486406"/>
                  <a:pt x="71194" y="486170"/>
                </a:cubicBezTo>
                <a:cubicBezTo>
                  <a:pt x="66810" y="482617"/>
                  <a:pt x="63492" y="477644"/>
                  <a:pt x="61952" y="471724"/>
                </a:cubicBezTo>
                <a:lnTo>
                  <a:pt x="815" y="226863"/>
                </a:lnTo>
                <a:cubicBezTo>
                  <a:pt x="696" y="226508"/>
                  <a:pt x="696" y="226271"/>
                  <a:pt x="578" y="225916"/>
                </a:cubicBezTo>
                <a:cubicBezTo>
                  <a:pt x="-725" y="219759"/>
                  <a:pt x="223" y="213365"/>
                  <a:pt x="2948" y="208037"/>
                </a:cubicBezTo>
                <a:cubicBezTo>
                  <a:pt x="5791" y="202354"/>
                  <a:pt x="10649" y="197736"/>
                  <a:pt x="16929" y="195131"/>
                </a:cubicBezTo>
                <a:lnTo>
                  <a:pt x="483750" y="2842"/>
                </a:lnTo>
                <a:cubicBezTo>
                  <a:pt x="485528" y="1894"/>
                  <a:pt x="487423" y="1302"/>
                  <a:pt x="489556" y="710"/>
                </a:cubicBezTo>
                <a:lnTo>
                  <a:pt x="489556" y="710"/>
                </a:lnTo>
                <a:cubicBezTo>
                  <a:pt x="491689" y="237"/>
                  <a:pt x="493821" y="0"/>
                  <a:pt x="495954" y="0"/>
                </a:cubicBezTo>
                <a:lnTo>
                  <a:pt x="499509" y="0"/>
                </a:lnTo>
                <a:lnTo>
                  <a:pt x="956378" y="0"/>
                </a:lnTo>
                <a:lnTo>
                  <a:pt x="967041" y="0"/>
                </a:lnTo>
                <a:cubicBezTo>
                  <a:pt x="967397" y="0"/>
                  <a:pt x="967871" y="0"/>
                  <a:pt x="968226" y="118"/>
                </a:cubicBezTo>
                <a:cubicBezTo>
                  <a:pt x="969648" y="118"/>
                  <a:pt x="970951" y="355"/>
                  <a:pt x="972254" y="592"/>
                </a:cubicBezTo>
                <a:lnTo>
                  <a:pt x="972254" y="592"/>
                </a:lnTo>
                <a:lnTo>
                  <a:pt x="972254" y="592"/>
                </a:lnTo>
                <a:cubicBezTo>
                  <a:pt x="973913" y="947"/>
                  <a:pt x="975572" y="1421"/>
                  <a:pt x="977231" y="2131"/>
                </a:cubicBezTo>
                <a:lnTo>
                  <a:pt x="977231" y="2131"/>
                </a:lnTo>
                <a:lnTo>
                  <a:pt x="977231" y="2131"/>
                </a:lnTo>
                <a:lnTo>
                  <a:pt x="1438839" y="190395"/>
                </a:lnTo>
                <a:cubicBezTo>
                  <a:pt x="1439076" y="190513"/>
                  <a:pt x="1439313" y="190631"/>
                  <a:pt x="1439550" y="190750"/>
                </a:cubicBezTo>
                <a:cubicBezTo>
                  <a:pt x="1445237" y="193236"/>
                  <a:pt x="1449858" y="197617"/>
                  <a:pt x="1452702" y="202946"/>
                </a:cubicBezTo>
                <a:cubicBezTo>
                  <a:pt x="1455545" y="208392"/>
                  <a:pt x="1456612" y="214904"/>
                  <a:pt x="1455308" y="221417"/>
                </a:cubicBezTo>
                <a:lnTo>
                  <a:pt x="1401162" y="473263"/>
                </a:lnTo>
                <a:cubicBezTo>
                  <a:pt x="1401043" y="473619"/>
                  <a:pt x="1401043" y="473974"/>
                  <a:pt x="1400925" y="474329"/>
                </a:cubicBezTo>
                <a:cubicBezTo>
                  <a:pt x="1399503" y="480012"/>
                  <a:pt x="1396186" y="485104"/>
                  <a:pt x="1391683" y="488656"/>
                </a:cubicBezTo>
                <a:cubicBezTo>
                  <a:pt x="1387062" y="492445"/>
                  <a:pt x="1381138" y="494695"/>
                  <a:pt x="1374740" y="494813"/>
                </a:cubicBezTo>
                <a:lnTo>
                  <a:pt x="1185168" y="496826"/>
                </a:lnTo>
                <a:lnTo>
                  <a:pt x="1185168" y="1150183"/>
                </a:lnTo>
                <a:cubicBezTo>
                  <a:pt x="1185168" y="1157642"/>
                  <a:pt x="1182087" y="1164510"/>
                  <a:pt x="1177111" y="1169483"/>
                </a:cubicBezTo>
                <a:lnTo>
                  <a:pt x="1177111" y="1169483"/>
                </a:lnTo>
                <a:cubicBezTo>
                  <a:pt x="1172135" y="1174456"/>
                  <a:pt x="1165381" y="1177534"/>
                  <a:pt x="1157798" y="1177534"/>
                </a:cubicBezTo>
                <a:lnTo>
                  <a:pt x="305197" y="1177534"/>
                </a:lnTo>
                <a:cubicBezTo>
                  <a:pt x="297733" y="1177534"/>
                  <a:pt x="290861" y="1174456"/>
                  <a:pt x="285884" y="1169483"/>
                </a:cubicBezTo>
                <a:lnTo>
                  <a:pt x="285884" y="1169483"/>
                </a:lnTo>
                <a:cubicBezTo>
                  <a:pt x="280908" y="1164510"/>
                  <a:pt x="277827" y="1157761"/>
                  <a:pt x="277827" y="1150183"/>
                </a:cubicBezTo>
                <a:lnTo>
                  <a:pt x="277827" y="500615"/>
                </a:lnTo>
                <a:lnTo>
                  <a:pt x="277827" y="5006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HU" sz="3200">
                <a:latin typeface="Calibri"/>
                <a:ea typeface="Calibri"/>
                <a:cs typeface="Calibri"/>
                <a:sym typeface="Calibri"/>
              </a:rPr>
              <a:t>10. Hány darab termék van az adott típusokból?</a:t>
            </a:r>
            <a:endParaRPr sz="3200"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535069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HU">
                <a:latin typeface="Courier New"/>
                <a:ea typeface="Courier New"/>
                <a:cs typeface="Courier New"/>
                <a:sym typeface="Courier New"/>
              </a:rPr>
              <a:t>SELECT `tipus`, COUNT(*)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HU">
                <a:latin typeface="Courier New"/>
                <a:ea typeface="Courier New"/>
                <a:cs typeface="Courier New"/>
                <a:sym typeface="Courier New"/>
              </a:rPr>
              <a:t>FROM polok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HU">
                <a:latin typeface="Courier New"/>
                <a:ea typeface="Courier New"/>
                <a:cs typeface="Courier New"/>
                <a:sym typeface="Courier New"/>
              </a:rPr>
              <a:t>GROUP BY `tipus`;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6923296" y="1901582"/>
            <a:ext cx="762285" cy="1167355"/>
          </a:xfrm>
          <a:custGeom>
            <a:avLst/>
            <a:gdLst/>
            <a:ahLst/>
            <a:cxnLst/>
            <a:rect l="l" t="t" r="r" b="b"/>
            <a:pathLst>
              <a:path w="762285" h="1167355" extrusionOk="0">
                <a:moveTo>
                  <a:pt x="141065" y="59845"/>
                </a:moveTo>
                <a:cubicBezTo>
                  <a:pt x="152019" y="107531"/>
                  <a:pt x="158401" y="151607"/>
                  <a:pt x="160496" y="192359"/>
                </a:cubicBezTo>
                <a:cubicBezTo>
                  <a:pt x="162687" y="235485"/>
                  <a:pt x="159925" y="274717"/>
                  <a:pt x="152400" y="310148"/>
                </a:cubicBezTo>
                <a:cubicBezTo>
                  <a:pt x="144494" y="347290"/>
                  <a:pt x="131445" y="380347"/>
                  <a:pt x="113348" y="409225"/>
                </a:cubicBezTo>
                <a:cubicBezTo>
                  <a:pt x="95822" y="437153"/>
                  <a:pt x="73724" y="461376"/>
                  <a:pt x="46958" y="481799"/>
                </a:cubicBezTo>
                <a:lnTo>
                  <a:pt x="46958" y="1062389"/>
                </a:lnTo>
                <a:cubicBezTo>
                  <a:pt x="101822" y="1081387"/>
                  <a:pt x="156686" y="1095731"/>
                  <a:pt x="211646" y="1105420"/>
                </a:cubicBezTo>
                <a:cubicBezTo>
                  <a:pt x="268129" y="1115300"/>
                  <a:pt x="324612" y="1120334"/>
                  <a:pt x="381095" y="1120334"/>
                </a:cubicBezTo>
                <a:cubicBezTo>
                  <a:pt x="437579" y="1120334"/>
                  <a:pt x="494062" y="1115395"/>
                  <a:pt x="550545" y="1105420"/>
                </a:cubicBezTo>
                <a:cubicBezTo>
                  <a:pt x="605504" y="1095731"/>
                  <a:pt x="660368" y="1081387"/>
                  <a:pt x="715232" y="1062389"/>
                </a:cubicBezTo>
                <a:lnTo>
                  <a:pt x="715232" y="480944"/>
                </a:lnTo>
                <a:cubicBezTo>
                  <a:pt x="686086" y="455676"/>
                  <a:pt x="662940" y="427273"/>
                  <a:pt x="645414" y="396116"/>
                </a:cubicBezTo>
                <a:cubicBezTo>
                  <a:pt x="627317" y="364009"/>
                  <a:pt x="615029" y="328957"/>
                  <a:pt x="607981" y="291245"/>
                </a:cubicBezTo>
                <a:cubicBezTo>
                  <a:pt x="601313" y="255528"/>
                  <a:pt x="599313" y="217436"/>
                  <a:pt x="601409" y="177350"/>
                </a:cubicBezTo>
                <a:cubicBezTo>
                  <a:pt x="603409" y="139733"/>
                  <a:pt x="609124" y="100311"/>
                  <a:pt x="618077" y="59275"/>
                </a:cubicBezTo>
                <a:cubicBezTo>
                  <a:pt x="605504" y="57565"/>
                  <a:pt x="595408" y="56140"/>
                  <a:pt x="585311" y="54620"/>
                </a:cubicBezTo>
                <a:lnTo>
                  <a:pt x="585121" y="54620"/>
                </a:lnTo>
                <a:lnTo>
                  <a:pt x="584740" y="54525"/>
                </a:lnTo>
                <a:cubicBezTo>
                  <a:pt x="573310" y="52910"/>
                  <a:pt x="561975" y="51296"/>
                  <a:pt x="551879" y="49871"/>
                </a:cubicBezTo>
                <a:cubicBezTo>
                  <a:pt x="547307" y="99077"/>
                  <a:pt x="536258" y="140303"/>
                  <a:pt x="520827" y="173550"/>
                </a:cubicBezTo>
                <a:cubicBezTo>
                  <a:pt x="502730" y="212687"/>
                  <a:pt x="478536" y="240994"/>
                  <a:pt x="451771" y="258378"/>
                </a:cubicBezTo>
                <a:cubicBezTo>
                  <a:pt x="440341" y="265882"/>
                  <a:pt x="428339" y="271392"/>
                  <a:pt x="416052" y="275096"/>
                </a:cubicBezTo>
                <a:cubicBezTo>
                  <a:pt x="403574" y="278801"/>
                  <a:pt x="390906" y="280511"/>
                  <a:pt x="378143" y="280226"/>
                </a:cubicBezTo>
                <a:cubicBezTo>
                  <a:pt x="365379" y="279941"/>
                  <a:pt x="352806" y="277756"/>
                  <a:pt x="340614" y="273577"/>
                </a:cubicBezTo>
                <a:cubicBezTo>
                  <a:pt x="328613" y="269492"/>
                  <a:pt x="316897" y="263412"/>
                  <a:pt x="305657" y="255528"/>
                </a:cubicBezTo>
                <a:cubicBezTo>
                  <a:pt x="279940" y="237290"/>
                  <a:pt x="257270" y="208887"/>
                  <a:pt x="240983" y="170510"/>
                </a:cubicBezTo>
                <a:cubicBezTo>
                  <a:pt x="227171" y="137928"/>
                  <a:pt x="217932" y="98127"/>
                  <a:pt x="215360" y="51296"/>
                </a:cubicBezTo>
                <a:lnTo>
                  <a:pt x="141065" y="59845"/>
                </a:lnTo>
                <a:lnTo>
                  <a:pt x="141065" y="59845"/>
                </a:lnTo>
                <a:close/>
                <a:moveTo>
                  <a:pt x="246602" y="3420"/>
                </a:moveTo>
                <a:cubicBezTo>
                  <a:pt x="247745" y="3800"/>
                  <a:pt x="248698" y="4275"/>
                  <a:pt x="249555" y="4750"/>
                </a:cubicBezTo>
                <a:cubicBezTo>
                  <a:pt x="249746" y="4845"/>
                  <a:pt x="249841" y="4940"/>
                  <a:pt x="250031" y="5035"/>
                </a:cubicBezTo>
                <a:cubicBezTo>
                  <a:pt x="250984" y="5510"/>
                  <a:pt x="251841" y="6174"/>
                  <a:pt x="252794" y="6839"/>
                </a:cubicBezTo>
                <a:cubicBezTo>
                  <a:pt x="278321" y="26503"/>
                  <a:pt x="302609" y="40087"/>
                  <a:pt x="325850" y="48446"/>
                </a:cubicBezTo>
                <a:cubicBezTo>
                  <a:pt x="348806" y="56710"/>
                  <a:pt x="370808" y="59845"/>
                  <a:pt x="392049" y="58705"/>
                </a:cubicBezTo>
                <a:cubicBezTo>
                  <a:pt x="413290" y="57565"/>
                  <a:pt x="434054" y="51961"/>
                  <a:pt x="454438" y="42841"/>
                </a:cubicBezTo>
                <a:cubicBezTo>
                  <a:pt x="475012" y="33627"/>
                  <a:pt x="495300" y="20708"/>
                  <a:pt x="515398" y="5035"/>
                </a:cubicBezTo>
                <a:cubicBezTo>
                  <a:pt x="517589" y="3325"/>
                  <a:pt x="519970" y="2090"/>
                  <a:pt x="522446" y="1235"/>
                </a:cubicBezTo>
                <a:cubicBezTo>
                  <a:pt x="524923" y="380"/>
                  <a:pt x="527590" y="0"/>
                  <a:pt x="530162" y="0"/>
                </a:cubicBezTo>
                <a:lnTo>
                  <a:pt x="530162" y="0"/>
                </a:lnTo>
                <a:lnTo>
                  <a:pt x="530162" y="0"/>
                </a:lnTo>
                <a:cubicBezTo>
                  <a:pt x="530447" y="0"/>
                  <a:pt x="530638" y="0"/>
                  <a:pt x="530924" y="0"/>
                </a:cubicBezTo>
                <a:cubicBezTo>
                  <a:pt x="531305" y="0"/>
                  <a:pt x="531590" y="0"/>
                  <a:pt x="531781" y="0"/>
                </a:cubicBezTo>
                <a:cubicBezTo>
                  <a:pt x="532162" y="0"/>
                  <a:pt x="532638" y="95"/>
                  <a:pt x="533210" y="190"/>
                </a:cubicBezTo>
                <a:cubicBezTo>
                  <a:pt x="556546" y="3325"/>
                  <a:pt x="573977" y="5795"/>
                  <a:pt x="591407" y="8264"/>
                </a:cubicBezTo>
                <a:lnTo>
                  <a:pt x="591598" y="8264"/>
                </a:lnTo>
                <a:lnTo>
                  <a:pt x="591598" y="8264"/>
                </a:lnTo>
                <a:cubicBezTo>
                  <a:pt x="602837" y="9879"/>
                  <a:pt x="613982" y="11399"/>
                  <a:pt x="621506" y="12539"/>
                </a:cubicBezTo>
                <a:cubicBezTo>
                  <a:pt x="631698" y="13964"/>
                  <a:pt x="641318" y="15294"/>
                  <a:pt x="649796" y="16434"/>
                </a:cubicBezTo>
                <a:cubicBezTo>
                  <a:pt x="649891" y="16434"/>
                  <a:pt x="650081" y="16434"/>
                  <a:pt x="650177" y="16529"/>
                </a:cubicBezTo>
                <a:cubicBezTo>
                  <a:pt x="650462" y="16529"/>
                  <a:pt x="650748" y="16624"/>
                  <a:pt x="650938" y="16624"/>
                </a:cubicBezTo>
                <a:cubicBezTo>
                  <a:pt x="651224" y="16719"/>
                  <a:pt x="651701" y="16814"/>
                  <a:pt x="652177" y="16909"/>
                </a:cubicBezTo>
                <a:cubicBezTo>
                  <a:pt x="658463" y="18428"/>
                  <a:pt x="663512" y="22323"/>
                  <a:pt x="666655" y="27453"/>
                </a:cubicBezTo>
                <a:cubicBezTo>
                  <a:pt x="669798" y="32582"/>
                  <a:pt x="670941" y="38852"/>
                  <a:pt x="669417" y="45121"/>
                </a:cubicBezTo>
                <a:cubicBezTo>
                  <a:pt x="658559" y="89292"/>
                  <a:pt x="651510" y="131469"/>
                  <a:pt x="648748" y="171270"/>
                </a:cubicBezTo>
                <a:cubicBezTo>
                  <a:pt x="645986" y="210882"/>
                  <a:pt x="647605" y="248119"/>
                  <a:pt x="654082" y="282601"/>
                </a:cubicBezTo>
                <a:cubicBezTo>
                  <a:pt x="660368" y="316133"/>
                  <a:pt x="671322" y="347100"/>
                  <a:pt x="687610" y="375313"/>
                </a:cubicBezTo>
                <a:cubicBezTo>
                  <a:pt x="703802" y="403430"/>
                  <a:pt x="725234" y="428793"/>
                  <a:pt x="752570" y="451211"/>
                </a:cubicBezTo>
                <a:cubicBezTo>
                  <a:pt x="755523" y="453301"/>
                  <a:pt x="758000" y="456151"/>
                  <a:pt x="759619" y="459381"/>
                </a:cubicBezTo>
                <a:cubicBezTo>
                  <a:pt x="761333" y="462610"/>
                  <a:pt x="762286" y="466315"/>
                  <a:pt x="762286" y="470210"/>
                </a:cubicBezTo>
                <a:lnTo>
                  <a:pt x="762286" y="1079013"/>
                </a:lnTo>
                <a:cubicBezTo>
                  <a:pt x="762286" y="1079393"/>
                  <a:pt x="762286" y="1079868"/>
                  <a:pt x="762190" y="1080248"/>
                </a:cubicBezTo>
                <a:cubicBezTo>
                  <a:pt x="762000" y="1084712"/>
                  <a:pt x="760476" y="1088892"/>
                  <a:pt x="758000" y="1092502"/>
                </a:cubicBezTo>
                <a:cubicBezTo>
                  <a:pt x="755333" y="1096301"/>
                  <a:pt x="751523" y="1099341"/>
                  <a:pt x="746760" y="1101051"/>
                </a:cubicBezTo>
                <a:cubicBezTo>
                  <a:pt x="685895" y="1123089"/>
                  <a:pt x="624935" y="1139713"/>
                  <a:pt x="563975" y="1150732"/>
                </a:cubicBezTo>
                <a:cubicBezTo>
                  <a:pt x="502920" y="1161846"/>
                  <a:pt x="441960" y="1167355"/>
                  <a:pt x="381095" y="1167355"/>
                </a:cubicBezTo>
                <a:cubicBezTo>
                  <a:pt x="320421" y="1167355"/>
                  <a:pt x="259747" y="1161846"/>
                  <a:pt x="198882" y="1150827"/>
                </a:cubicBezTo>
                <a:cubicBezTo>
                  <a:pt x="138113" y="1139807"/>
                  <a:pt x="77438" y="1123374"/>
                  <a:pt x="16764" y="1101526"/>
                </a:cubicBezTo>
                <a:cubicBezTo>
                  <a:pt x="11906" y="1100101"/>
                  <a:pt x="7715" y="1097156"/>
                  <a:pt x="4763" y="1093261"/>
                </a:cubicBezTo>
                <a:cubicBezTo>
                  <a:pt x="1810" y="1089177"/>
                  <a:pt x="0" y="1084237"/>
                  <a:pt x="0" y="1079013"/>
                </a:cubicBezTo>
                <a:lnTo>
                  <a:pt x="0" y="470115"/>
                </a:lnTo>
                <a:cubicBezTo>
                  <a:pt x="0" y="469735"/>
                  <a:pt x="0" y="469355"/>
                  <a:pt x="95" y="468975"/>
                </a:cubicBezTo>
                <a:cubicBezTo>
                  <a:pt x="286" y="465555"/>
                  <a:pt x="1143" y="462325"/>
                  <a:pt x="2667" y="459286"/>
                </a:cubicBezTo>
                <a:cubicBezTo>
                  <a:pt x="2762" y="459096"/>
                  <a:pt x="2858" y="459001"/>
                  <a:pt x="2953" y="458811"/>
                </a:cubicBezTo>
                <a:cubicBezTo>
                  <a:pt x="4667" y="455771"/>
                  <a:pt x="6953" y="453111"/>
                  <a:pt x="10001" y="450926"/>
                </a:cubicBezTo>
                <a:cubicBezTo>
                  <a:pt x="35052" y="433353"/>
                  <a:pt x="55721" y="412075"/>
                  <a:pt x="71819" y="387187"/>
                </a:cubicBezTo>
                <a:cubicBezTo>
                  <a:pt x="88011" y="362204"/>
                  <a:pt x="99536" y="333326"/>
                  <a:pt x="106490" y="300649"/>
                </a:cubicBezTo>
                <a:cubicBezTo>
                  <a:pt x="113633" y="266832"/>
                  <a:pt x="115919" y="228740"/>
                  <a:pt x="113157" y="186279"/>
                </a:cubicBezTo>
                <a:cubicBezTo>
                  <a:pt x="110395" y="143723"/>
                  <a:pt x="102394" y="96797"/>
                  <a:pt x="89249" y="45311"/>
                </a:cubicBezTo>
                <a:cubicBezTo>
                  <a:pt x="89154" y="45121"/>
                  <a:pt x="89154" y="44836"/>
                  <a:pt x="89059" y="44646"/>
                </a:cubicBezTo>
                <a:cubicBezTo>
                  <a:pt x="89059" y="44361"/>
                  <a:pt x="88964" y="44076"/>
                  <a:pt x="88964" y="43791"/>
                </a:cubicBezTo>
                <a:cubicBezTo>
                  <a:pt x="88868" y="43221"/>
                  <a:pt x="88773" y="42746"/>
                  <a:pt x="88678" y="42271"/>
                </a:cubicBezTo>
                <a:lnTo>
                  <a:pt x="88678" y="42271"/>
                </a:lnTo>
                <a:cubicBezTo>
                  <a:pt x="87916" y="35812"/>
                  <a:pt x="89916" y="29732"/>
                  <a:pt x="93631" y="25078"/>
                </a:cubicBezTo>
                <a:cubicBezTo>
                  <a:pt x="97346" y="20423"/>
                  <a:pt x="102870" y="17099"/>
                  <a:pt x="109347" y="16339"/>
                </a:cubicBezTo>
                <a:lnTo>
                  <a:pt x="235363" y="1900"/>
                </a:lnTo>
                <a:cubicBezTo>
                  <a:pt x="235649" y="1900"/>
                  <a:pt x="236030" y="1805"/>
                  <a:pt x="236315" y="1900"/>
                </a:cubicBezTo>
                <a:lnTo>
                  <a:pt x="236696" y="1900"/>
                </a:lnTo>
                <a:cubicBezTo>
                  <a:pt x="237363" y="1900"/>
                  <a:pt x="237744" y="1805"/>
                  <a:pt x="238030" y="1805"/>
                </a:cubicBezTo>
                <a:cubicBezTo>
                  <a:pt x="239363" y="1805"/>
                  <a:pt x="240792" y="1900"/>
                  <a:pt x="242221" y="2185"/>
                </a:cubicBezTo>
                <a:cubicBezTo>
                  <a:pt x="243650" y="2470"/>
                  <a:pt x="245078" y="2850"/>
                  <a:pt x="246317" y="3325"/>
                </a:cubicBezTo>
                <a:lnTo>
                  <a:pt x="246602" y="3420"/>
                </a:lnTo>
                <a:lnTo>
                  <a:pt x="246602" y="3420"/>
                </a:lnTo>
                <a:close/>
                <a:moveTo>
                  <a:pt x="2953" y="458811"/>
                </a:moveTo>
                <a:cubicBezTo>
                  <a:pt x="4953" y="455676"/>
                  <a:pt x="9049" y="454441"/>
                  <a:pt x="12383" y="456246"/>
                </a:cubicBezTo>
                <a:lnTo>
                  <a:pt x="2953" y="458811"/>
                </a:lnTo>
                <a:lnTo>
                  <a:pt x="2953" y="458811"/>
                </a:lnTo>
                <a:close/>
                <a:moveTo>
                  <a:pt x="502063" y="70864"/>
                </a:moveTo>
                <a:cubicBezTo>
                  <a:pt x="487204" y="79603"/>
                  <a:pt x="472059" y="86823"/>
                  <a:pt x="456629" y="92522"/>
                </a:cubicBezTo>
                <a:cubicBezTo>
                  <a:pt x="436531" y="99836"/>
                  <a:pt x="415862" y="104301"/>
                  <a:pt x="394621" y="105536"/>
                </a:cubicBezTo>
                <a:cubicBezTo>
                  <a:pt x="371856" y="106771"/>
                  <a:pt x="348615" y="104301"/>
                  <a:pt x="324707" y="97367"/>
                </a:cubicBezTo>
                <a:cubicBezTo>
                  <a:pt x="304895" y="91667"/>
                  <a:pt x="284607" y="82928"/>
                  <a:pt x="263938" y="70864"/>
                </a:cubicBezTo>
                <a:cubicBezTo>
                  <a:pt x="267557" y="103921"/>
                  <a:pt x="274987" y="132039"/>
                  <a:pt x="285179" y="155217"/>
                </a:cubicBezTo>
                <a:cubicBezTo>
                  <a:pt x="297656" y="183619"/>
                  <a:pt x="314325" y="204423"/>
                  <a:pt x="332804" y="217531"/>
                </a:cubicBezTo>
                <a:cubicBezTo>
                  <a:pt x="340138" y="222756"/>
                  <a:pt x="347758" y="226651"/>
                  <a:pt x="355473" y="229310"/>
                </a:cubicBezTo>
                <a:cubicBezTo>
                  <a:pt x="363284" y="231970"/>
                  <a:pt x="371094" y="233490"/>
                  <a:pt x="379000" y="233585"/>
                </a:cubicBezTo>
                <a:cubicBezTo>
                  <a:pt x="386906" y="233775"/>
                  <a:pt x="394907" y="232635"/>
                  <a:pt x="402812" y="230260"/>
                </a:cubicBezTo>
                <a:cubicBezTo>
                  <a:pt x="410623" y="227886"/>
                  <a:pt x="418338" y="224276"/>
                  <a:pt x="425958" y="219241"/>
                </a:cubicBezTo>
                <a:cubicBezTo>
                  <a:pt x="445199" y="206702"/>
                  <a:pt x="462915" y="186089"/>
                  <a:pt x="476822" y="157212"/>
                </a:cubicBezTo>
                <a:cubicBezTo>
                  <a:pt x="488061" y="133939"/>
                  <a:pt x="496824" y="105156"/>
                  <a:pt x="502063" y="70864"/>
                </a:cubicBezTo>
                <a:lnTo>
                  <a:pt x="502063" y="70864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XXL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143796" y="1951687"/>
            <a:ext cx="1314651" cy="1063321"/>
          </a:xfrm>
          <a:custGeom>
            <a:avLst/>
            <a:gdLst/>
            <a:ahLst/>
            <a:cxnLst/>
            <a:rect l="l" t="t" r="r" b="b"/>
            <a:pathLst>
              <a:path w="1167215" h="944071" extrusionOk="0">
                <a:moveTo>
                  <a:pt x="744345" y="43762"/>
                </a:moveTo>
                <a:lnTo>
                  <a:pt x="422797" y="43762"/>
                </a:lnTo>
                <a:cubicBezTo>
                  <a:pt x="424412" y="61514"/>
                  <a:pt x="428877" y="78412"/>
                  <a:pt x="435811" y="94075"/>
                </a:cubicBezTo>
                <a:cubicBezTo>
                  <a:pt x="443885" y="112491"/>
                  <a:pt x="455379" y="129104"/>
                  <a:pt x="469438" y="143153"/>
                </a:cubicBezTo>
                <a:cubicBezTo>
                  <a:pt x="484352" y="158057"/>
                  <a:pt x="502115" y="170018"/>
                  <a:pt x="521779" y="178182"/>
                </a:cubicBezTo>
                <a:cubicBezTo>
                  <a:pt x="540777" y="186061"/>
                  <a:pt x="561580" y="190333"/>
                  <a:pt x="583524" y="190333"/>
                </a:cubicBezTo>
                <a:cubicBezTo>
                  <a:pt x="605467" y="190333"/>
                  <a:pt x="626270" y="185966"/>
                  <a:pt x="645268" y="178182"/>
                </a:cubicBezTo>
                <a:cubicBezTo>
                  <a:pt x="664932" y="170018"/>
                  <a:pt x="682695" y="158057"/>
                  <a:pt x="697609" y="143153"/>
                </a:cubicBezTo>
                <a:cubicBezTo>
                  <a:pt x="711668" y="129104"/>
                  <a:pt x="723162" y="112491"/>
                  <a:pt x="731236" y="94075"/>
                </a:cubicBezTo>
                <a:cubicBezTo>
                  <a:pt x="738265" y="78412"/>
                  <a:pt x="742825" y="61514"/>
                  <a:pt x="744345" y="43762"/>
                </a:cubicBezTo>
                <a:lnTo>
                  <a:pt x="744345" y="43762"/>
                </a:lnTo>
                <a:close/>
                <a:moveTo>
                  <a:pt x="88141" y="351808"/>
                </a:moveTo>
                <a:lnTo>
                  <a:pt x="245542" y="358643"/>
                </a:lnTo>
                <a:lnTo>
                  <a:pt x="245732" y="358643"/>
                </a:lnTo>
                <a:cubicBezTo>
                  <a:pt x="251527" y="358928"/>
                  <a:pt x="256656" y="361491"/>
                  <a:pt x="260361" y="365288"/>
                </a:cubicBezTo>
                <a:cubicBezTo>
                  <a:pt x="263876" y="368895"/>
                  <a:pt x="266061" y="373832"/>
                  <a:pt x="266441" y="379148"/>
                </a:cubicBezTo>
                <a:cubicBezTo>
                  <a:pt x="266536" y="379527"/>
                  <a:pt x="266536" y="380002"/>
                  <a:pt x="266536" y="380382"/>
                </a:cubicBezTo>
                <a:lnTo>
                  <a:pt x="266536" y="900120"/>
                </a:lnTo>
                <a:lnTo>
                  <a:pt x="906306" y="900120"/>
                </a:lnTo>
                <a:lnTo>
                  <a:pt x="906306" y="376679"/>
                </a:lnTo>
                <a:cubicBezTo>
                  <a:pt x="906306" y="370699"/>
                  <a:pt x="908776" y="365193"/>
                  <a:pt x="912765" y="361206"/>
                </a:cubicBezTo>
                <a:lnTo>
                  <a:pt x="912765" y="361206"/>
                </a:lnTo>
                <a:lnTo>
                  <a:pt x="912765" y="361206"/>
                </a:lnTo>
                <a:lnTo>
                  <a:pt x="912765" y="361206"/>
                </a:lnTo>
                <a:cubicBezTo>
                  <a:pt x="916755" y="357219"/>
                  <a:pt x="922170" y="354846"/>
                  <a:pt x="928154" y="354846"/>
                </a:cubicBezTo>
                <a:cubicBezTo>
                  <a:pt x="928249" y="354846"/>
                  <a:pt x="928344" y="354846"/>
                  <a:pt x="929009" y="354846"/>
                </a:cubicBezTo>
                <a:lnTo>
                  <a:pt x="929104" y="354846"/>
                </a:lnTo>
                <a:lnTo>
                  <a:pt x="929769" y="354846"/>
                </a:lnTo>
                <a:lnTo>
                  <a:pt x="1084226" y="353137"/>
                </a:lnTo>
                <a:lnTo>
                  <a:pt x="1120133" y="186156"/>
                </a:lnTo>
                <a:lnTo>
                  <a:pt x="787661" y="50502"/>
                </a:lnTo>
                <a:cubicBezTo>
                  <a:pt x="785381" y="72431"/>
                  <a:pt x="779587" y="93410"/>
                  <a:pt x="770942" y="112776"/>
                </a:cubicBezTo>
                <a:cubicBezTo>
                  <a:pt x="760588" y="135844"/>
                  <a:pt x="746245" y="156633"/>
                  <a:pt x="728671" y="174100"/>
                </a:cubicBezTo>
                <a:cubicBezTo>
                  <a:pt x="709768" y="192991"/>
                  <a:pt x="687160" y="208180"/>
                  <a:pt x="661987" y="218622"/>
                </a:cubicBezTo>
                <a:cubicBezTo>
                  <a:pt x="637764" y="228685"/>
                  <a:pt x="611261" y="234191"/>
                  <a:pt x="583524" y="234191"/>
                </a:cubicBezTo>
                <a:cubicBezTo>
                  <a:pt x="555786" y="234191"/>
                  <a:pt x="529283" y="228685"/>
                  <a:pt x="505060" y="218622"/>
                </a:cubicBezTo>
                <a:cubicBezTo>
                  <a:pt x="479887" y="208180"/>
                  <a:pt x="457279" y="192991"/>
                  <a:pt x="438376" y="174100"/>
                </a:cubicBezTo>
                <a:cubicBezTo>
                  <a:pt x="421087" y="156823"/>
                  <a:pt x="406839" y="136413"/>
                  <a:pt x="396579" y="113820"/>
                </a:cubicBezTo>
                <a:cubicBezTo>
                  <a:pt x="387935" y="94834"/>
                  <a:pt x="382141" y="74330"/>
                  <a:pt x="379671" y="52781"/>
                </a:cubicBezTo>
                <a:lnTo>
                  <a:pt x="47579" y="189574"/>
                </a:lnTo>
                <a:lnTo>
                  <a:pt x="88141" y="351808"/>
                </a:lnTo>
                <a:lnTo>
                  <a:pt x="88141" y="351808"/>
                </a:lnTo>
                <a:close/>
                <a:moveTo>
                  <a:pt x="222744" y="401361"/>
                </a:moveTo>
                <a:lnTo>
                  <a:pt x="70947" y="394716"/>
                </a:lnTo>
                <a:cubicBezTo>
                  <a:pt x="66008" y="394716"/>
                  <a:pt x="61353" y="393102"/>
                  <a:pt x="57648" y="390254"/>
                </a:cubicBezTo>
                <a:cubicBezTo>
                  <a:pt x="57459" y="390064"/>
                  <a:pt x="57269" y="389970"/>
                  <a:pt x="57079" y="389780"/>
                </a:cubicBezTo>
                <a:cubicBezTo>
                  <a:pt x="53564" y="386932"/>
                  <a:pt x="50904" y="382945"/>
                  <a:pt x="49669" y="378198"/>
                </a:cubicBezTo>
                <a:lnTo>
                  <a:pt x="653" y="181885"/>
                </a:lnTo>
                <a:cubicBezTo>
                  <a:pt x="558" y="181600"/>
                  <a:pt x="558" y="181410"/>
                  <a:pt x="463" y="181125"/>
                </a:cubicBezTo>
                <a:cubicBezTo>
                  <a:pt x="-582" y="176189"/>
                  <a:pt x="178" y="171063"/>
                  <a:pt x="2363" y="166791"/>
                </a:cubicBezTo>
                <a:cubicBezTo>
                  <a:pt x="4643" y="162234"/>
                  <a:pt x="8538" y="158532"/>
                  <a:pt x="13572" y="156443"/>
                </a:cubicBezTo>
                <a:lnTo>
                  <a:pt x="387840" y="2278"/>
                </a:lnTo>
                <a:cubicBezTo>
                  <a:pt x="389265" y="1519"/>
                  <a:pt x="390785" y="1044"/>
                  <a:pt x="392495" y="570"/>
                </a:cubicBezTo>
                <a:lnTo>
                  <a:pt x="392495" y="570"/>
                </a:lnTo>
                <a:cubicBezTo>
                  <a:pt x="394205" y="190"/>
                  <a:pt x="395915" y="0"/>
                  <a:pt x="397624" y="0"/>
                </a:cubicBezTo>
                <a:lnTo>
                  <a:pt x="400474" y="0"/>
                </a:lnTo>
                <a:lnTo>
                  <a:pt x="766763" y="0"/>
                </a:lnTo>
                <a:lnTo>
                  <a:pt x="775312" y="0"/>
                </a:lnTo>
                <a:cubicBezTo>
                  <a:pt x="775597" y="0"/>
                  <a:pt x="775977" y="0"/>
                  <a:pt x="776262" y="95"/>
                </a:cubicBezTo>
                <a:cubicBezTo>
                  <a:pt x="777402" y="95"/>
                  <a:pt x="778447" y="285"/>
                  <a:pt x="779492" y="475"/>
                </a:cubicBezTo>
                <a:lnTo>
                  <a:pt x="779492" y="475"/>
                </a:lnTo>
                <a:lnTo>
                  <a:pt x="779492" y="475"/>
                </a:lnTo>
                <a:cubicBezTo>
                  <a:pt x="780822" y="759"/>
                  <a:pt x="782151" y="1139"/>
                  <a:pt x="783481" y="1709"/>
                </a:cubicBezTo>
                <a:lnTo>
                  <a:pt x="783481" y="1709"/>
                </a:lnTo>
                <a:lnTo>
                  <a:pt x="783481" y="1709"/>
                </a:lnTo>
                <a:lnTo>
                  <a:pt x="1153570" y="152646"/>
                </a:lnTo>
                <a:cubicBezTo>
                  <a:pt x="1153760" y="152741"/>
                  <a:pt x="1153950" y="152836"/>
                  <a:pt x="1154140" y="152931"/>
                </a:cubicBezTo>
                <a:cubicBezTo>
                  <a:pt x="1158699" y="154925"/>
                  <a:pt x="1162404" y="158437"/>
                  <a:pt x="1164684" y="162709"/>
                </a:cubicBezTo>
                <a:cubicBezTo>
                  <a:pt x="1166964" y="167076"/>
                  <a:pt x="1167819" y="172297"/>
                  <a:pt x="1166774" y="177518"/>
                </a:cubicBezTo>
                <a:lnTo>
                  <a:pt x="1123362" y="379432"/>
                </a:lnTo>
                <a:cubicBezTo>
                  <a:pt x="1123267" y="379717"/>
                  <a:pt x="1123267" y="380002"/>
                  <a:pt x="1123172" y="380287"/>
                </a:cubicBezTo>
                <a:cubicBezTo>
                  <a:pt x="1122032" y="384843"/>
                  <a:pt x="1119373" y="388925"/>
                  <a:pt x="1115763" y="391773"/>
                </a:cubicBezTo>
                <a:cubicBezTo>
                  <a:pt x="1112058" y="394811"/>
                  <a:pt x="1107309" y="396615"/>
                  <a:pt x="1102179" y="396710"/>
                </a:cubicBezTo>
                <a:lnTo>
                  <a:pt x="950192" y="398323"/>
                </a:lnTo>
                <a:lnTo>
                  <a:pt x="950192" y="922143"/>
                </a:lnTo>
                <a:cubicBezTo>
                  <a:pt x="950192" y="928124"/>
                  <a:pt x="947722" y="933630"/>
                  <a:pt x="943733" y="937617"/>
                </a:cubicBezTo>
                <a:lnTo>
                  <a:pt x="943733" y="937617"/>
                </a:lnTo>
                <a:cubicBezTo>
                  <a:pt x="939743" y="941604"/>
                  <a:pt x="934328" y="944072"/>
                  <a:pt x="928249" y="944072"/>
                </a:cubicBezTo>
                <a:lnTo>
                  <a:pt x="244687" y="944072"/>
                </a:lnTo>
                <a:cubicBezTo>
                  <a:pt x="238703" y="944072"/>
                  <a:pt x="233193" y="941604"/>
                  <a:pt x="229204" y="937617"/>
                </a:cubicBezTo>
                <a:lnTo>
                  <a:pt x="229204" y="937617"/>
                </a:lnTo>
                <a:cubicBezTo>
                  <a:pt x="225214" y="933630"/>
                  <a:pt x="222744" y="928219"/>
                  <a:pt x="222744" y="922143"/>
                </a:cubicBezTo>
                <a:lnTo>
                  <a:pt x="222744" y="401361"/>
                </a:lnTo>
                <a:lnTo>
                  <a:pt x="222744" y="40136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XXL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9916662" y="3533619"/>
            <a:ext cx="1314649" cy="1063321"/>
          </a:xfrm>
          <a:custGeom>
            <a:avLst/>
            <a:gdLst/>
            <a:ahLst/>
            <a:cxnLst/>
            <a:rect l="l" t="t" r="r" b="b"/>
            <a:pathLst>
              <a:path w="1455858" h="1177534" extrusionOk="0">
                <a:moveTo>
                  <a:pt x="928416" y="54585"/>
                </a:moveTo>
                <a:lnTo>
                  <a:pt x="527352" y="54585"/>
                </a:lnTo>
                <a:cubicBezTo>
                  <a:pt x="529366" y="76726"/>
                  <a:pt x="534935" y="97802"/>
                  <a:pt x="543584" y="117339"/>
                </a:cubicBezTo>
                <a:cubicBezTo>
                  <a:pt x="553655" y="140310"/>
                  <a:pt x="567992" y="161030"/>
                  <a:pt x="585527" y="178554"/>
                </a:cubicBezTo>
                <a:cubicBezTo>
                  <a:pt x="604129" y="197144"/>
                  <a:pt x="626285" y="212063"/>
                  <a:pt x="650811" y="222246"/>
                </a:cubicBezTo>
                <a:cubicBezTo>
                  <a:pt x="674508" y="232073"/>
                  <a:pt x="700455" y="237401"/>
                  <a:pt x="727825" y="237401"/>
                </a:cubicBezTo>
                <a:cubicBezTo>
                  <a:pt x="755194" y="237401"/>
                  <a:pt x="781142" y="231955"/>
                  <a:pt x="804838" y="222246"/>
                </a:cubicBezTo>
                <a:cubicBezTo>
                  <a:pt x="829364" y="212063"/>
                  <a:pt x="851521" y="197144"/>
                  <a:pt x="870122" y="178554"/>
                </a:cubicBezTo>
                <a:cubicBezTo>
                  <a:pt x="887658" y="161030"/>
                  <a:pt x="901994" y="140310"/>
                  <a:pt x="912065" y="117339"/>
                </a:cubicBezTo>
                <a:cubicBezTo>
                  <a:pt x="920833" y="97802"/>
                  <a:pt x="926520" y="76726"/>
                  <a:pt x="928416" y="54585"/>
                </a:cubicBezTo>
                <a:lnTo>
                  <a:pt x="928416" y="54585"/>
                </a:lnTo>
                <a:close/>
                <a:moveTo>
                  <a:pt x="109937" y="438808"/>
                </a:moveTo>
                <a:lnTo>
                  <a:pt x="306263" y="447333"/>
                </a:lnTo>
                <a:lnTo>
                  <a:pt x="306500" y="447333"/>
                </a:lnTo>
                <a:cubicBezTo>
                  <a:pt x="313728" y="447688"/>
                  <a:pt x="320126" y="450885"/>
                  <a:pt x="324747" y="455621"/>
                </a:cubicBezTo>
                <a:cubicBezTo>
                  <a:pt x="329130" y="460120"/>
                  <a:pt x="331856" y="466278"/>
                  <a:pt x="332329" y="472908"/>
                </a:cubicBezTo>
                <a:cubicBezTo>
                  <a:pt x="332448" y="473382"/>
                  <a:pt x="332448" y="473974"/>
                  <a:pt x="332448" y="474447"/>
                </a:cubicBezTo>
                <a:lnTo>
                  <a:pt x="332448" y="1122713"/>
                </a:lnTo>
                <a:lnTo>
                  <a:pt x="1130429" y="1122713"/>
                </a:lnTo>
                <a:lnTo>
                  <a:pt x="1130429" y="469830"/>
                </a:lnTo>
                <a:cubicBezTo>
                  <a:pt x="1130429" y="462370"/>
                  <a:pt x="1133509" y="455503"/>
                  <a:pt x="1138486" y="450530"/>
                </a:cubicBezTo>
                <a:lnTo>
                  <a:pt x="1138486" y="450530"/>
                </a:lnTo>
                <a:lnTo>
                  <a:pt x="1138486" y="450530"/>
                </a:lnTo>
                <a:lnTo>
                  <a:pt x="1138486" y="450530"/>
                </a:lnTo>
                <a:cubicBezTo>
                  <a:pt x="1143462" y="445557"/>
                  <a:pt x="1150216" y="442597"/>
                  <a:pt x="1157680" y="442597"/>
                </a:cubicBezTo>
                <a:cubicBezTo>
                  <a:pt x="1157798" y="442597"/>
                  <a:pt x="1157917" y="442597"/>
                  <a:pt x="1158746" y="442597"/>
                </a:cubicBezTo>
                <a:lnTo>
                  <a:pt x="1158865" y="442597"/>
                </a:lnTo>
                <a:lnTo>
                  <a:pt x="1159694" y="442597"/>
                </a:lnTo>
                <a:lnTo>
                  <a:pt x="1352347" y="440465"/>
                </a:lnTo>
                <a:lnTo>
                  <a:pt x="1397133" y="232192"/>
                </a:lnTo>
                <a:lnTo>
                  <a:pt x="982444" y="62991"/>
                </a:lnTo>
                <a:cubicBezTo>
                  <a:pt x="979600" y="90343"/>
                  <a:pt x="972373" y="116510"/>
                  <a:pt x="961591" y="140665"/>
                </a:cubicBezTo>
                <a:cubicBezTo>
                  <a:pt x="948676" y="169437"/>
                  <a:pt x="930786" y="195368"/>
                  <a:pt x="908866" y="217154"/>
                </a:cubicBezTo>
                <a:cubicBezTo>
                  <a:pt x="885288" y="240717"/>
                  <a:pt x="857089" y="259661"/>
                  <a:pt x="825691" y="272686"/>
                </a:cubicBezTo>
                <a:cubicBezTo>
                  <a:pt x="795478" y="285237"/>
                  <a:pt x="762422" y="292104"/>
                  <a:pt x="727825" y="292104"/>
                </a:cubicBezTo>
                <a:cubicBezTo>
                  <a:pt x="693228" y="292104"/>
                  <a:pt x="660171" y="285237"/>
                  <a:pt x="629958" y="272686"/>
                </a:cubicBezTo>
                <a:cubicBezTo>
                  <a:pt x="598560" y="259661"/>
                  <a:pt x="570361" y="240717"/>
                  <a:pt x="546783" y="217154"/>
                </a:cubicBezTo>
                <a:cubicBezTo>
                  <a:pt x="525219" y="195604"/>
                  <a:pt x="507447" y="170147"/>
                  <a:pt x="494651" y="141967"/>
                </a:cubicBezTo>
                <a:cubicBezTo>
                  <a:pt x="483869" y="118286"/>
                  <a:pt x="476641" y="92711"/>
                  <a:pt x="473561" y="65833"/>
                </a:cubicBezTo>
                <a:lnTo>
                  <a:pt x="59345" y="236454"/>
                </a:lnTo>
                <a:lnTo>
                  <a:pt x="109937" y="438808"/>
                </a:lnTo>
                <a:lnTo>
                  <a:pt x="109937" y="438808"/>
                </a:lnTo>
                <a:close/>
                <a:moveTo>
                  <a:pt x="277827" y="500615"/>
                </a:moveTo>
                <a:lnTo>
                  <a:pt x="88492" y="492327"/>
                </a:lnTo>
                <a:cubicBezTo>
                  <a:pt x="82331" y="492327"/>
                  <a:pt x="76525" y="490314"/>
                  <a:pt x="71905" y="486762"/>
                </a:cubicBezTo>
                <a:cubicBezTo>
                  <a:pt x="71668" y="486525"/>
                  <a:pt x="71431" y="486406"/>
                  <a:pt x="71194" y="486170"/>
                </a:cubicBezTo>
                <a:cubicBezTo>
                  <a:pt x="66810" y="482617"/>
                  <a:pt x="63492" y="477644"/>
                  <a:pt x="61952" y="471724"/>
                </a:cubicBezTo>
                <a:lnTo>
                  <a:pt x="815" y="226863"/>
                </a:lnTo>
                <a:cubicBezTo>
                  <a:pt x="696" y="226508"/>
                  <a:pt x="696" y="226271"/>
                  <a:pt x="578" y="225916"/>
                </a:cubicBezTo>
                <a:cubicBezTo>
                  <a:pt x="-725" y="219759"/>
                  <a:pt x="223" y="213365"/>
                  <a:pt x="2948" y="208037"/>
                </a:cubicBezTo>
                <a:cubicBezTo>
                  <a:pt x="5791" y="202354"/>
                  <a:pt x="10649" y="197736"/>
                  <a:pt x="16929" y="195131"/>
                </a:cubicBezTo>
                <a:lnTo>
                  <a:pt x="483750" y="2842"/>
                </a:lnTo>
                <a:cubicBezTo>
                  <a:pt x="485528" y="1894"/>
                  <a:pt x="487423" y="1302"/>
                  <a:pt x="489556" y="710"/>
                </a:cubicBezTo>
                <a:lnTo>
                  <a:pt x="489556" y="710"/>
                </a:lnTo>
                <a:cubicBezTo>
                  <a:pt x="491689" y="237"/>
                  <a:pt x="493821" y="0"/>
                  <a:pt x="495954" y="0"/>
                </a:cubicBezTo>
                <a:lnTo>
                  <a:pt x="499509" y="0"/>
                </a:lnTo>
                <a:lnTo>
                  <a:pt x="956378" y="0"/>
                </a:lnTo>
                <a:lnTo>
                  <a:pt x="967041" y="0"/>
                </a:lnTo>
                <a:cubicBezTo>
                  <a:pt x="967397" y="0"/>
                  <a:pt x="967871" y="0"/>
                  <a:pt x="968226" y="118"/>
                </a:cubicBezTo>
                <a:cubicBezTo>
                  <a:pt x="969648" y="118"/>
                  <a:pt x="970951" y="355"/>
                  <a:pt x="972254" y="592"/>
                </a:cubicBezTo>
                <a:lnTo>
                  <a:pt x="972254" y="592"/>
                </a:lnTo>
                <a:lnTo>
                  <a:pt x="972254" y="592"/>
                </a:lnTo>
                <a:cubicBezTo>
                  <a:pt x="973913" y="947"/>
                  <a:pt x="975572" y="1421"/>
                  <a:pt x="977231" y="2131"/>
                </a:cubicBezTo>
                <a:lnTo>
                  <a:pt x="977231" y="2131"/>
                </a:lnTo>
                <a:lnTo>
                  <a:pt x="977231" y="2131"/>
                </a:lnTo>
                <a:lnTo>
                  <a:pt x="1438839" y="190395"/>
                </a:lnTo>
                <a:cubicBezTo>
                  <a:pt x="1439076" y="190513"/>
                  <a:pt x="1439313" y="190631"/>
                  <a:pt x="1439550" y="190750"/>
                </a:cubicBezTo>
                <a:cubicBezTo>
                  <a:pt x="1445237" y="193236"/>
                  <a:pt x="1449858" y="197617"/>
                  <a:pt x="1452702" y="202946"/>
                </a:cubicBezTo>
                <a:cubicBezTo>
                  <a:pt x="1455545" y="208392"/>
                  <a:pt x="1456612" y="214904"/>
                  <a:pt x="1455308" y="221417"/>
                </a:cubicBezTo>
                <a:lnTo>
                  <a:pt x="1401162" y="473263"/>
                </a:lnTo>
                <a:cubicBezTo>
                  <a:pt x="1401043" y="473619"/>
                  <a:pt x="1401043" y="473974"/>
                  <a:pt x="1400925" y="474329"/>
                </a:cubicBezTo>
                <a:cubicBezTo>
                  <a:pt x="1399503" y="480012"/>
                  <a:pt x="1396186" y="485104"/>
                  <a:pt x="1391683" y="488656"/>
                </a:cubicBezTo>
                <a:cubicBezTo>
                  <a:pt x="1387062" y="492445"/>
                  <a:pt x="1381138" y="494695"/>
                  <a:pt x="1374740" y="494813"/>
                </a:cubicBezTo>
                <a:lnTo>
                  <a:pt x="1185168" y="496826"/>
                </a:lnTo>
                <a:lnTo>
                  <a:pt x="1185168" y="1150183"/>
                </a:lnTo>
                <a:cubicBezTo>
                  <a:pt x="1185168" y="1157642"/>
                  <a:pt x="1182087" y="1164510"/>
                  <a:pt x="1177111" y="1169483"/>
                </a:cubicBezTo>
                <a:lnTo>
                  <a:pt x="1177111" y="1169483"/>
                </a:lnTo>
                <a:cubicBezTo>
                  <a:pt x="1172135" y="1174456"/>
                  <a:pt x="1165381" y="1177534"/>
                  <a:pt x="1157798" y="1177534"/>
                </a:cubicBezTo>
                <a:lnTo>
                  <a:pt x="305197" y="1177534"/>
                </a:lnTo>
                <a:cubicBezTo>
                  <a:pt x="297733" y="1177534"/>
                  <a:pt x="290861" y="1174456"/>
                  <a:pt x="285884" y="1169483"/>
                </a:cubicBezTo>
                <a:lnTo>
                  <a:pt x="285884" y="1169483"/>
                </a:lnTo>
                <a:cubicBezTo>
                  <a:pt x="280908" y="1164510"/>
                  <a:pt x="277827" y="1157761"/>
                  <a:pt x="277827" y="1150183"/>
                </a:cubicBezTo>
                <a:lnTo>
                  <a:pt x="277827" y="500615"/>
                </a:lnTo>
                <a:lnTo>
                  <a:pt x="277827" y="500615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XL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6923296" y="3481604"/>
            <a:ext cx="762285" cy="1167355"/>
          </a:xfrm>
          <a:custGeom>
            <a:avLst/>
            <a:gdLst/>
            <a:ahLst/>
            <a:cxnLst/>
            <a:rect l="l" t="t" r="r" b="b"/>
            <a:pathLst>
              <a:path w="762285" h="1167355" extrusionOk="0">
                <a:moveTo>
                  <a:pt x="141065" y="59845"/>
                </a:moveTo>
                <a:cubicBezTo>
                  <a:pt x="152019" y="107531"/>
                  <a:pt x="158401" y="151607"/>
                  <a:pt x="160496" y="192359"/>
                </a:cubicBezTo>
                <a:cubicBezTo>
                  <a:pt x="162687" y="235485"/>
                  <a:pt x="159925" y="274717"/>
                  <a:pt x="152400" y="310148"/>
                </a:cubicBezTo>
                <a:cubicBezTo>
                  <a:pt x="144494" y="347290"/>
                  <a:pt x="131445" y="380347"/>
                  <a:pt x="113348" y="409225"/>
                </a:cubicBezTo>
                <a:cubicBezTo>
                  <a:pt x="95822" y="437153"/>
                  <a:pt x="73724" y="461376"/>
                  <a:pt x="46958" y="481799"/>
                </a:cubicBezTo>
                <a:lnTo>
                  <a:pt x="46958" y="1062389"/>
                </a:lnTo>
                <a:cubicBezTo>
                  <a:pt x="101822" y="1081387"/>
                  <a:pt x="156686" y="1095731"/>
                  <a:pt x="211646" y="1105420"/>
                </a:cubicBezTo>
                <a:cubicBezTo>
                  <a:pt x="268129" y="1115300"/>
                  <a:pt x="324612" y="1120334"/>
                  <a:pt x="381095" y="1120334"/>
                </a:cubicBezTo>
                <a:cubicBezTo>
                  <a:pt x="437579" y="1120334"/>
                  <a:pt x="494062" y="1115395"/>
                  <a:pt x="550545" y="1105420"/>
                </a:cubicBezTo>
                <a:cubicBezTo>
                  <a:pt x="605504" y="1095731"/>
                  <a:pt x="660368" y="1081387"/>
                  <a:pt x="715232" y="1062389"/>
                </a:cubicBezTo>
                <a:lnTo>
                  <a:pt x="715232" y="480944"/>
                </a:lnTo>
                <a:cubicBezTo>
                  <a:pt x="686086" y="455676"/>
                  <a:pt x="662940" y="427273"/>
                  <a:pt x="645414" y="396116"/>
                </a:cubicBezTo>
                <a:cubicBezTo>
                  <a:pt x="627317" y="364009"/>
                  <a:pt x="615029" y="328957"/>
                  <a:pt x="607981" y="291245"/>
                </a:cubicBezTo>
                <a:cubicBezTo>
                  <a:pt x="601313" y="255528"/>
                  <a:pt x="599313" y="217436"/>
                  <a:pt x="601409" y="177350"/>
                </a:cubicBezTo>
                <a:cubicBezTo>
                  <a:pt x="603409" y="139733"/>
                  <a:pt x="609124" y="100311"/>
                  <a:pt x="618077" y="59275"/>
                </a:cubicBezTo>
                <a:cubicBezTo>
                  <a:pt x="605504" y="57565"/>
                  <a:pt x="595408" y="56140"/>
                  <a:pt x="585311" y="54620"/>
                </a:cubicBezTo>
                <a:lnTo>
                  <a:pt x="585121" y="54620"/>
                </a:lnTo>
                <a:lnTo>
                  <a:pt x="584740" y="54525"/>
                </a:lnTo>
                <a:cubicBezTo>
                  <a:pt x="573310" y="52910"/>
                  <a:pt x="561975" y="51296"/>
                  <a:pt x="551879" y="49871"/>
                </a:cubicBezTo>
                <a:cubicBezTo>
                  <a:pt x="547307" y="99077"/>
                  <a:pt x="536258" y="140303"/>
                  <a:pt x="520827" y="173550"/>
                </a:cubicBezTo>
                <a:cubicBezTo>
                  <a:pt x="502730" y="212687"/>
                  <a:pt x="478536" y="240994"/>
                  <a:pt x="451771" y="258378"/>
                </a:cubicBezTo>
                <a:cubicBezTo>
                  <a:pt x="440341" y="265882"/>
                  <a:pt x="428339" y="271392"/>
                  <a:pt x="416052" y="275096"/>
                </a:cubicBezTo>
                <a:cubicBezTo>
                  <a:pt x="403574" y="278801"/>
                  <a:pt x="390906" y="280511"/>
                  <a:pt x="378143" y="280226"/>
                </a:cubicBezTo>
                <a:cubicBezTo>
                  <a:pt x="365379" y="279941"/>
                  <a:pt x="352806" y="277756"/>
                  <a:pt x="340614" y="273577"/>
                </a:cubicBezTo>
                <a:cubicBezTo>
                  <a:pt x="328613" y="269492"/>
                  <a:pt x="316897" y="263412"/>
                  <a:pt x="305657" y="255528"/>
                </a:cubicBezTo>
                <a:cubicBezTo>
                  <a:pt x="279940" y="237290"/>
                  <a:pt x="257270" y="208887"/>
                  <a:pt x="240983" y="170510"/>
                </a:cubicBezTo>
                <a:cubicBezTo>
                  <a:pt x="227171" y="137928"/>
                  <a:pt x="217932" y="98127"/>
                  <a:pt x="215360" y="51296"/>
                </a:cubicBezTo>
                <a:lnTo>
                  <a:pt x="141065" y="59845"/>
                </a:lnTo>
                <a:lnTo>
                  <a:pt x="141065" y="59845"/>
                </a:lnTo>
                <a:close/>
                <a:moveTo>
                  <a:pt x="246602" y="3420"/>
                </a:moveTo>
                <a:cubicBezTo>
                  <a:pt x="247745" y="3800"/>
                  <a:pt x="248698" y="4275"/>
                  <a:pt x="249555" y="4750"/>
                </a:cubicBezTo>
                <a:cubicBezTo>
                  <a:pt x="249746" y="4845"/>
                  <a:pt x="249841" y="4940"/>
                  <a:pt x="250031" y="5035"/>
                </a:cubicBezTo>
                <a:cubicBezTo>
                  <a:pt x="250984" y="5510"/>
                  <a:pt x="251841" y="6174"/>
                  <a:pt x="252794" y="6839"/>
                </a:cubicBezTo>
                <a:cubicBezTo>
                  <a:pt x="278321" y="26503"/>
                  <a:pt x="302609" y="40087"/>
                  <a:pt x="325850" y="48446"/>
                </a:cubicBezTo>
                <a:cubicBezTo>
                  <a:pt x="348806" y="56710"/>
                  <a:pt x="370808" y="59845"/>
                  <a:pt x="392049" y="58705"/>
                </a:cubicBezTo>
                <a:cubicBezTo>
                  <a:pt x="413290" y="57565"/>
                  <a:pt x="434054" y="51961"/>
                  <a:pt x="454438" y="42841"/>
                </a:cubicBezTo>
                <a:cubicBezTo>
                  <a:pt x="475012" y="33627"/>
                  <a:pt x="495300" y="20708"/>
                  <a:pt x="515398" y="5035"/>
                </a:cubicBezTo>
                <a:cubicBezTo>
                  <a:pt x="517589" y="3325"/>
                  <a:pt x="519970" y="2090"/>
                  <a:pt x="522446" y="1235"/>
                </a:cubicBezTo>
                <a:cubicBezTo>
                  <a:pt x="524923" y="380"/>
                  <a:pt x="527590" y="0"/>
                  <a:pt x="530162" y="0"/>
                </a:cubicBezTo>
                <a:lnTo>
                  <a:pt x="530162" y="0"/>
                </a:lnTo>
                <a:lnTo>
                  <a:pt x="530162" y="0"/>
                </a:lnTo>
                <a:cubicBezTo>
                  <a:pt x="530447" y="0"/>
                  <a:pt x="530638" y="0"/>
                  <a:pt x="530924" y="0"/>
                </a:cubicBezTo>
                <a:cubicBezTo>
                  <a:pt x="531305" y="0"/>
                  <a:pt x="531590" y="0"/>
                  <a:pt x="531781" y="0"/>
                </a:cubicBezTo>
                <a:cubicBezTo>
                  <a:pt x="532162" y="0"/>
                  <a:pt x="532638" y="95"/>
                  <a:pt x="533210" y="190"/>
                </a:cubicBezTo>
                <a:cubicBezTo>
                  <a:pt x="556546" y="3325"/>
                  <a:pt x="573977" y="5795"/>
                  <a:pt x="591407" y="8264"/>
                </a:cubicBezTo>
                <a:lnTo>
                  <a:pt x="591598" y="8264"/>
                </a:lnTo>
                <a:lnTo>
                  <a:pt x="591598" y="8264"/>
                </a:lnTo>
                <a:cubicBezTo>
                  <a:pt x="602837" y="9879"/>
                  <a:pt x="613982" y="11399"/>
                  <a:pt x="621506" y="12539"/>
                </a:cubicBezTo>
                <a:cubicBezTo>
                  <a:pt x="631698" y="13964"/>
                  <a:pt x="641318" y="15294"/>
                  <a:pt x="649796" y="16434"/>
                </a:cubicBezTo>
                <a:cubicBezTo>
                  <a:pt x="649891" y="16434"/>
                  <a:pt x="650081" y="16434"/>
                  <a:pt x="650177" y="16529"/>
                </a:cubicBezTo>
                <a:cubicBezTo>
                  <a:pt x="650462" y="16529"/>
                  <a:pt x="650748" y="16624"/>
                  <a:pt x="650938" y="16624"/>
                </a:cubicBezTo>
                <a:cubicBezTo>
                  <a:pt x="651224" y="16719"/>
                  <a:pt x="651701" y="16814"/>
                  <a:pt x="652177" y="16909"/>
                </a:cubicBezTo>
                <a:cubicBezTo>
                  <a:pt x="658463" y="18428"/>
                  <a:pt x="663512" y="22323"/>
                  <a:pt x="666655" y="27453"/>
                </a:cubicBezTo>
                <a:cubicBezTo>
                  <a:pt x="669798" y="32582"/>
                  <a:pt x="670941" y="38852"/>
                  <a:pt x="669417" y="45121"/>
                </a:cubicBezTo>
                <a:cubicBezTo>
                  <a:pt x="658559" y="89292"/>
                  <a:pt x="651510" y="131469"/>
                  <a:pt x="648748" y="171270"/>
                </a:cubicBezTo>
                <a:cubicBezTo>
                  <a:pt x="645986" y="210882"/>
                  <a:pt x="647605" y="248119"/>
                  <a:pt x="654082" y="282601"/>
                </a:cubicBezTo>
                <a:cubicBezTo>
                  <a:pt x="660368" y="316133"/>
                  <a:pt x="671322" y="347100"/>
                  <a:pt x="687610" y="375313"/>
                </a:cubicBezTo>
                <a:cubicBezTo>
                  <a:pt x="703802" y="403430"/>
                  <a:pt x="725234" y="428793"/>
                  <a:pt x="752570" y="451211"/>
                </a:cubicBezTo>
                <a:cubicBezTo>
                  <a:pt x="755523" y="453301"/>
                  <a:pt x="758000" y="456151"/>
                  <a:pt x="759619" y="459381"/>
                </a:cubicBezTo>
                <a:cubicBezTo>
                  <a:pt x="761333" y="462610"/>
                  <a:pt x="762286" y="466315"/>
                  <a:pt x="762286" y="470210"/>
                </a:cubicBezTo>
                <a:lnTo>
                  <a:pt x="762286" y="1079013"/>
                </a:lnTo>
                <a:cubicBezTo>
                  <a:pt x="762286" y="1079393"/>
                  <a:pt x="762286" y="1079868"/>
                  <a:pt x="762190" y="1080248"/>
                </a:cubicBezTo>
                <a:cubicBezTo>
                  <a:pt x="762000" y="1084712"/>
                  <a:pt x="760476" y="1088892"/>
                  <a:pt x="758000" y="1092502"/>
                </a:cubicBezTo>
                <a:cubicBezTo>
                  <a:pt x="755333" y="1096301"/>
                  <a:pt x="751523" y="1099341"/>
                  <a:pt x="746760" y="1101051"/>
                </a:cubicBezTo>
                <a:cubicBezTo>
                  <a:pt x="685895" y="1123089"/>
                  <a:pt x="624935" y="1139713"/>
                  <a:pt x="563975" y="1150732"/>
                </a:cubicBezTo>
                <a:cubicBezTo>
                  <a:pt x="502920" y="1161846"/>
                  <a:pt x="441960" y="1167355"/>
                  <a:pt x="381095" y="1167355"/>
                </a:cubicBezTo>
                <a:cubicBezTo>
                  <a:pt x="320421" y="1167355"/>
                  <a:pt x="259747" y="1161846"/>
                  <a:pt x="198882" y="1150827"/>
                </a:cubicBezTo>
                <a:cubicBezTo>
                  <a:pt x="138113" y="1139807"/>
                  <a:pt x="77438" y="1123374"/>
                  <a:pt x="16764" y="1101526"/>
                </a:cubicBezTo>
                <a:cubicBezTo>
                  <a:pt x="11906" y="1100101"/>
                  <a:pt x="7715" y="1097156"/>
                  <a:pt x="4763" y="1093261"/>
                </a:cubicBezTo>
                <a:cubicBezTo>
                  <a:pt x="1810" y="1089177"/>
                  <a:pt x="0" y="1084237"/>
                  <a:pt x="0" y="1079013"/>
                </a:cubicBezTo>
                <a:lnTo>
                  <a:pt x="0" y="470115"/>
                </a:lnTo>
                <a:cubicBezTo>
                  <a:pt x="0" y="469735"/>
                  <a:pt x="0" y="469355"/>
                  <a:pt x="95" y="468975"/>
                </a:cubicBezTo>
                <a:cubicBezTo>
                  <a:pt x="286" y="465555"/>
                  <a:pt x="1143" y="462325"/>
                  <a:pt x="2667" y="459286"/>
                </a:cubicBezTo>
                <a:cubicBezTo>
                  <a:pt x="2762" y="459096"/>
                  <a:pt x="2858" y="459001"/>
                  <a:pt x="2953" y="458811"/>
                </a:cubicBezTo>
                <a:cubicBezTo>
                  <a:pt x="4667" y="455771"/>
                  <a:pt x="6953" y="453111"/>
                  <a:pt x="10001" y="450926"/>
                </a:cubicBezTo>
                <a:cubicBezTo>
                  <a:pt x="35052" y="433353"/>
                  <a:pt x="55721" y="412075"/>
                  <a:pt x="71819" y="387187"/>
                </a:cubicBezTo>
                <a:cubicBezTo>
                  <a:pt x="88011" y="362204"/>
                  <a:pt x="99536" y="333326"/>
                  <a:pt x="106490" y="300649"/>
                </a:cubicBezTo>
                <a:cubicBezTo>
                  <a:pt x="113633" y="266832"/>
                  <a:pt x="115919" y="228740"/>
                  <a:pt x="113157" y="186279"/>
                </a:cubicBezTo>
                <a:cubicBezTo>
                  <a:pt x="110395" y="143723"/>
                  <a:pt x="102394" y="96797"/>
                  <a:pt x="89249" y="45311"/>
                </a:cubicBezTo>
                <a:cubicBezTo>
                  <a:pt x="89154" y="45121"/>
                  <a:pt x="89154" y="44836"/>
                  <a:pt x="89059" y="44646"/>
                </a:cubicBezTo>
                <a:cubicBezTo>
                  <a:pt x="89059" y="44361"/>
                  <a:pt x="88964" y="44076"/>
                  <a:pt x="88964" y="43791"/>
                </a:cubicBezTo>
                <a:cubicBezTo>
                  <a:pt x="88868" y="43221"/>
                  <a:pt x="88773" y="42746"/>
                  <a:pt x="88678" y="42271"/>
                </a:cubicBezTo>
                <a:lnTo>
                  <a:pt x="88678" y="42271"/>
                </a:lnTo>
                <a:cubicBezTo>
                  <a:pt x="87916" y="35812"/>
                  <a:pt x="89916" y="29732"/>
                  <a:pt x="93631" y="25078"/>
                </a:cubicBezTo>
                <a:cubicBezTo>
                  <a:pt x="97346" y="20423"/>
                  <a:pt x="102870" y="17099"/>
                  <a:pt x="109347" y="16339"/>
                </a:cubicBezTo>
                <a:lnTo>
                  <a:pt x="235363" y="1900"/>
                </a:lnTo>
                <a:cubicBezTo>
                  <a:pt x="235649" y="1900"/>
                  <a:pt x="236030" y="1805"/>
                  <a:pt x="236315" y="1900"/>
                </a:cubicBezTo>
                <a:lnTo>
                  <a:pt x="236696" y="1900"/>
                </a:lnTo>
                <a:cubicBezTo>
                  <a:pt x="237363" y="1900"/>
                  <a:pt x="237744" y="1805"/>
                  <a:pt x="238030" y="1805"/>
                </a:cubicBezTo>
                <a:cubicBezTo>
                  <a:pt x="239363" y="1805"/>
                  <a:pt x="240792" y="1900"/>
                  <a:pt x="242221" y="2185"/>
                </a:cubicBezTo>
                <a:cubicBezTo>
                  <a:pt x="243650" y="2470"/>
                  <a:pt x="245078" y="2850"/>
                  <a:pt x="246317" y="3325"/>
                </a:cubicBezTo>
                <a:lnTo>
                  <a:pt x="246602" y="3420"/>
                </a:lnTo>
                <a:lnTo>
                  <a:pt x="246602" y="3420"/>
                </a:lnTo>
                <a:close/>
                <a:moveTo>
                  <a:pt x="2953" y="458811"/>
                </a:moveTo>
                <a:cubicBezTo>
                  <a:pt x="4953" y="455676"/>
                  <a:pt x="9049" y="454441"/>
                  <a:pt x="12383" y="456246"/>
                </a:cubicBezTo>
                <a:lnTo>
                  <a:pt x="2953" y="458811"/>
                </a:lnTo>
                <a:lnTo>
                  <a:pt x="2953" y="458811"/>
                </a:lnTo>
                <a:close/>
                <a:moveTo>
                  <a:pt x="502063" y="70864"/>
                </a:moveTo>
                <a:cubicBezTo>
                  <a:pt x="487204" y="79603"/>
                  <a:pt x="472059" y="86823"/>
                  <a:pt x="456629" y="92522"/>
                </a:cubicBezTo>
                <a:cubicBezTo>
                  <a:pt x="436531" y="99836"/>
                  <a:pt x="415862" y="104301"/>
                  <a:pt x="394621" y="105536"/>
                </a:cubicBezTo>
                <a:cubicBezTo>
                  <a:pt x="371856" y="106771"/>
                  <a:pt x="348615" y="104301"/>
                  <a:pt x="324707" y="97367"/>
                </a:cubicBezTo>
                <a:cubicBezTo>
                  <a:pt x="304895" y="91667"/>
                  <a:pt x="284607" y="82928"/>
                  <a:pt x="263938" y="70864"/>
                </a:cubicBezTo>
                <a:cubicBezTo>
                  <a:pt x="267557" y="103921"/>
                  <a:pt x="274987" y="132039"/>
                  <a:pt x="285179" y="155217"/>
                </a:cubicBezTo>
                <a:cubicBezTo>
                  <a:pt x="297656" y="183619"/>
                  <a:pt x="314325" y="204423"/>
                  <a:pt x="332804" y="217531"/>
                </a:cubicBezTo>
                <a:cubicBezTo>
                  <a:pt x="340138" y="222756"/>
                  <a:pt x="347758" y="226651"/>
                  <a:pt x="355473" y="229310"/>
                </a:cubicBezTo>
                <a:cubicBezTo>
                  <a:pt x="363284" y="231970"/>
                  <a:pt x="371094" y="233490"/>
                  <a:pt x="379000" y="233585"/>
                </a:cubicBezTo>
                <a:cubicBezTo>
                  <a:pt x="386906" y="233775"/>
                  <a:pt x="394907" y="232635"/>
                  <a:pt x="402812" y="230260"/>
                </a:cubicBezTo>
                <a:cubicBezTo>
                  <a:pt x="410623" y="227886"/>
                  <a:pt x="418338" y="224276"/>
                  <a:pt x="425958" y="219241"/>
                </a:cubicBezTo>
                <a:cubicBezTo>
                  <a:pt x="445199" y="206702"/>
                  <a:pt x="462915" y="186089"/>
                  <a:pt x="476822" y="157212"/>
                </a:cubicBezTo>
                <a:cubicBezTo>
                  <a:pt x="488061" y="133939"/>
                  <a:pt x="496824" y="105156"/>
                  <a:pt x="502063" y="70864"/>
                </a:cubicBezTo>
                <a:lnTo>
                  <a:pt x="502063" y="7086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419978" y="3481604"/>
            <a:ext cx="762285" cy="1167355"/>
          </a:xfrm>
          <a:custGeom>
            <a:avLst/>
            <a:gdLst/>
            <a:ahLst/>
            <a:cxnLst/>
            <a:rect l="l" t="t" r="r" b="b"/>
            <a:pathLst>
              <a:path w="762285" h="1167355" extrusionOk="0">
                <a:moveTo>
                  <a:pt x="141065" y="59845"/>
                </a:moveTo>
                <a:cubicBezTo>
                  <a:pt x="152019" y="107531"/>
                  <a:pt x="158401" y="151607"/>
                  <a:pt x="160496" y="192359"/>
                </a:cubicBezTo>
                <a:cubicBezTo>
                  <a:pt x="162687" y="235485"/>
                  <a:pt x="159925" y="274717"/>
                  <a:pt x="152400" y="310148"/>
                </a:cubicBezTo>
                <a:cubicBezTo>
                  <a:pt x="144494" y="347290"/>
                  <a:pt x="131445" y="380347"/>
                  <a:pt x="113348" y="409225"/>
                </a:cubicBezTo>
                <a:cubicBezTo>
                  <a:pt x="95822" y="437153"/>
                  <a:pt x="73724" y="461376"/>
                  <a:pt x="46958" y="481799"/>
                </a:cubicBezTo>
                <a:lnTo>
                  <a:pt x="46958" y="1062389"/>
                </a:lnTo>
                <a:cubicBezTo>
                  <a:pt x="101822" y="1081387"/>
                  <a:pt x="156686" y="1095731"/>
                  <a:pt x="211646" y="1105420"/>
                </a:cubicBezTo>
                <a:cubicBezTo>
                  <a:pt x="268129" y="1115300"/>
                  <a:pt x="324612" y="1120334"/>
                  <a:pt x="381095" y="1120334"/>
                </a:cubicBezTo>
                <a:cubicBezTo>
                  <a:pt x="437579" y="1120334"/>
                  <a:pt x="494062" y="1115395"/>
                  <a:pt x="550545" y="1105420"/>
                </a:cubicBezTo>
                <a:cubicBezTo>
                  <a:pt x="605504" y="1095731"/>
                  <a:pt x="660368" y="1081387"/>
                  <a:pt x="715232" y="1062389"/>
                </a:cubicBezTo>
                <a:lnTo>
                  <a:pt x="715232" y="480944"/>
                </a:lnTo>
                <a:cubicBezTo>
                  <a:pt x="686086" y="455676"/>
                  <a:pt x="662940" y="427273"/>
                  <a:pt x="645414" y="396116"/>
                </a:cubicBezTo>
                <a:cubicBezTo>
                  <a:pt x="627317" y="364009"/>
                  <a:pt x="615029" y="328957"/>
                  <a:pt x="607981" y="291245"/>
                </a:cubicBezTo>
                <a:cubicBezTo>
                  <a:pt x="601313" y="255528"/>
                  <a:pt x="599313" y="217436"/>
                  <a:pt x="601409" y="177350"/>
                </a:cubicBezTo>
                <a:cubicBezTo>
                  <a:pt x="603409" y="139733"/>
                  <a:pt x="609124" y="100311"/>
                  <a:pt x="618077" y="59275"/>
                </a:cubicBezTo>
                <a:cubicBezTo>
                  <a:pt x="605504" y="57565"/>
                  <a:pt x="595408" y="56140"/>
                  <a:pt x="585311" y="54620"/>
                </a:cubicBezTo>
                <a:lnTo>
                  <a:pt x="585121" y="54620"/>
                </a:lnTo>
                <a:lnTo>
                  <a:pt x="584740" y="54525"/>
                </a:lnTo>
                <a:cubicBezTo>
                  <a:pt x="573310" y="52910"/>
                  <a:pt x="561975" y="51296"/>
                  <a:pt x="551879" y="49871"/>
                </a:cubicBezTo>
                <a:cubicBezTo>
                  <a:pt x="547307" y="99077"/>
                  <a:pt x="536258" y="140303"/>
                  <a:pt x="520827" y="173550"/>
                </a:cubicBezTo>
                <a:cubicBezTo>
                  <a:pt x="502730" y="212687"/>
                  <a:pt x="478536" y="240994"/>
                  <a:pt x="451771" y="258378"/>
                </a:cubicBezTo>
                <a:cubicBezTo>
                  <a:pt x="440341" y="265882"/>
                  <a:pt x="428339" y="271392"/>
                  <a:pt x="416052" y="275096"/>
                </a:cubicBezTo>
                <a:cubicBezTo>
                  <a:pt x="403574" y="278801"/>
                  <a:pt x="390906" y="280511"/>
                  <a:pt x="378143" y="280226"/>
                </a:cubicBezTo>
                <a:cubicBezTo>
                  <a:pt x="365379" y="279941"/>
                  <a:pt x="352806" y="277756"/>
                  <a:pt x="340614" y="273577"/>
                </a:cubicBezTo>
                <a:cubicBezTo>
                  <a:pt x="328613" y="269492"/>
                  <a:pt x="316897" y="263412"/>
                  <a:pt x="305657" y="255528"/>
                </a:cubicBezTo>
                <a:cubicBezTo>
                  <a:pt x="279940" y="237290"/>
                  <a:pt x="257270" y="208887"/>
                  <a:pt x="240983" y="170510"/>
                </a:cubicBezTo>
                <a:cubicBezTo>
                  <a:pt x="227171" y="137928"/>
                  <a:pt x="217932" y="98127"/>
                  <a:pt x="215360" y="51296"/>
                </a:cubicBezTo>
                <a:lnTo>
                  <a:pt x="141065" y="59845"/>
                </a:lnTo>
                <a:lnTo>
                  <a:pt x="141065" y="59845"/>
                </a:lnTo>
                <a:close/>
                <a:moveTo>
                  <a:pt x="246602" y="3420"/>
                </a:moveTo>
                <a:cubicBezTo>
                  <a:pt x="247745" y="3800"/>
                  <a:pt x="248698" y="4275"/>
                  <a:pt x="249555" y="4750"/>
                </a:cubicBezTo>
                <a:cubicBezTo>
                  <a:pt x="249746" y="4845"/>
                  <a:pt x="249841" y="4940"/>
                  <a:pt x="250031" y="5035"/>
                </a:cubicBezTo>
                <a:cubicBezTo>
                  <a:pt x="250984" y="5510"/>
                  <a:pt x="251841" y="6174"/>
                  <a:pt x="252794" y="6839"/>
                </a:cubicBezTo>
                <a:cubicBezTo>
                  <a:pt x="278321" y="26503"/>
                  <a:pt x="302609" y="40087"/>
                  <a:pt x="325850" y="48446"/>
                </a:cubicBezTo>
                <a:cubicBezTo>
                  <a:pt x="348806" y="56710"/>
                  <a:pt x="370808" y="59845"/>
                  <a:pt x="392049" y="58705"/>
                </a:cubicBezTo>
                <a:cubicBezTo>
                  <a:pt x="413290" y="57565"/>
                  <a:pt x="434054" y="51961"/>
                  <a:pt x="454438" y="42841"/>
                </a:cubicBezTo>
                <a:cubicBezTo>
                  <a:pt x="475012" y="33627"/>
                  <a:pt x="495300" y="20708"/>
                  <a:pt x="515398" y="5035"/>
                </a:cubicBezTo>
                <a:cubicBezTo>
                  <a:pt x="517589" y="3325"/>
                  <a:pt x="519970" y="2090"/>
                  <a:pt x="522446" y="1235"/>
                </a:cubicBezTo>
                <a:cubicBezTo>
                  <a:pt x="524923" y="380"/>
                  <a:pt x="527590" y="0"/>
                  <a:pt x="530162" y="0"/>
                </a:cubicBezTo>
                <a:lnTo>
                  <a:pt x="530162" y="0"/>
                </a:lnTo>
                <a:lnTo>
                  <a:pt x="530162" y="0"/>
                </a:lnTo>
                <a:cubicBezTo>
                  <a:pt x="530447" y="0"/>
                  <a:pt x="530638" y="0"/>
                  <a:pt x="530924" y="0"/>
                </a:cubicBezTo>
                <a:cubicBezTo>
                  <a:pt x="531305" y="0"/>
                  <a:pt x="531590" y="0"/>
                  <a:pt x="531781" y="0"/>
                </a:cubicBezTo>
                <a:cubicBezTo>
                  <a:pt x="532162" y="0"/>
                  <a:pt x="532638" y="95"/>
                  <a:pt x="533210" y="190"/>
                </a:cubicBezTo>
                <a:cubicBezTo>
                  <a:pt x="556546" y="3325"/>
                  <a:pt x="573977" y="5795"/>
                  <a:pt x="591407" y="8264"/>
                </a:cubicBezTo>
                <a:lnTo>
                  <a:pt x="591598" y="8264"/>
                </a:lnTo>
                <a:lnTo>
                  <a:pt x="591598" y="8264"/>
                </a:lnTo>
                <a:cubicBezTo>
                  <a:pt x="602837" y="9879"/>
                  <a:pt x="613982" y="11399"/>
                  <a:pt x="621506" y="12539"/>
                </a:cubicBezTo>
                <a:cubicBezTo>
                  <a:pt x="631698" y="13964"/>
                  <a:pt x="641318" y="15294"/>
                  <a:pt x="649796" y="16434"/>
                </a:cubicBezTo>
                <a:cubicBezTo>
                  <a:pt x="649891" y="16434"/>
                  <a:pt x="650081" y="16434"/>
                  <a:pt x="650177" y="16529"/>
                </a:cubicBezTo>
                <a:cubicBezTo>
                  <a:pt x="650462" y="16529"/>
                  <a:pt x="650748" y="16624"/>
                  <a:pt x="650938" y="16624"/>
                </a:cubicBezTo>
                <a:cubicBezTo>
                  <a:pt x="651224" y="16719"/>
                  <a:pt x="651701" y="16814"/>
                  <a:pt x="652177" y="16909"/>
                </a:cubicBezTo>
                <a:cubicBezTo>
                  <a:pt x="658463" y="18428"/>
                  <a:pt x="663512" y="22323"/>
                  <a:pt x="666655" y="27453"/>
                </a:cubicBezTo>
                <a:cubicBezTo>
                  <a:pt x="669798" y="32582"/>
                  <a:pt x="670941" y="38852"/>
                  <a:pt x="669417" y="45121"/>
                </a:cubicBezTo>
                <a:cubicBezTo>
                  <a:pt x="658559" y="89292"/>
                  <a:pt x="651510" y="131469"/>
                  <a:pt x="648748" y="171270"/>
                </a:cubicBezTo>
                <a:cubicBezTo>
                  <a:pt x="645986" y="210882"/>
                  <a:pt x="647605" y="248119"/>
                  <a:pt x="654082" y="282601"/>
                </a:cubicBezTo>
                <a:cubicBezTo>
                  <a:pt x="660368" y="316133"/>
                  <a:pt x="671322" y="347100"/>
                  <a:pt x="687610" y="375313"/>
                </a:cubicBezTo>
                <a:cubicBezTo>
                  <a:pt x="703802" y="403430"/>
                  <a:pt x="725234" y="428793"/>
                  <a:pt x="752570" y="451211"/>
                </a:cubicBezTo>
                <a:cubicBezTo>
                  <a:pt x="755523" y="453301"/>
                  <a:pt x="758000" y="456151"/>
                  <a:pt x="759619" y="459381"/>
                </a:cubicBezTo>
                <a:cubicBezTo>
                  <a:pt x="761333" y="462610"/>
                  <a:pt x="762286" y="466315"/>
                  <a:pt x="762286" y="470210"/>
                </a:cubicBezTo>
                <a:lnTo>
                  <a:pt x="762286" y="1079013"/>
                </a:lnTo>
                <a:cubicBezTo>
                  <a:pt x="762286" y="1079393"/>
                  <a:pt x="762286" y="1079868"/>
                  <a:pt x="762190" y="1080248"/>
                </a:cubicBezTo>
                <a:cubicBezTo>
                  <a:pt x="762000" y="1084712"/>
                  <a:pt x="760476" y="1088892"/>
                  <a:pt x="758000" y="1092502"/>
                </a:cubicBezTo>
                <a:cubicBezTo>
                  <a:pt x="755333" y="1096301"/>
                  <a:pt x="751523" y="1099341"/>
                  <a:pt x="746760" y="1101051"/>
                </a:cubicBezTo>
                <a:cubicBezTo>
                  <a:pt x="685895" y="1123089"/>
                  <a:pt x="624935" y="1139713"/>
                  <a:pt x="563975" y="1150732"/>
                </a:cubicBezTo>
                <a:cubicBezTo>
                  <a:pt x="502920" y="1161846"/>
                  <a:pt x="441960" y="1167355"/>
                  <a:pt x="381095" y="1167355"/>
                </a:cubicBezTo>
                <a:cubicBezTo>
                  <a:pt x="320421" y="1167355"/>
                  <a:pt x="259747" y="1161846"/>
                  <a:pt x="198882" y="1150827"/>
                </a:cubicBezTo>
                <a:cubicBezTo>
                  <a:pt x="138113" y="1139807"/>
                  <a:pt x="77438" y="1123374"/>
                  <a:pt x="16764" y="1101526"/>
                </a:cubicBezTo>
                <a:cubicBezTo>
                  <a:pt x="11906" y="1100101"/>
                  <a:pt x="7715" y="1097156"/>
                  <a:pt x="4763" y="1093261"/>
                </a:cubicBezTo>
                <a:cubicBezTo>
                  <a:pt x="1810" y="1089177"/>
                  <a:pt x="0" y="1084237"/>
                  <a:pt x="0" y="1079013"/>
                </a:cubicBezTo>
                <a:lnTo>
                  <a:pt x="0" y="470115"/>
                </a:lnTo>
                <a:cubicBezTo>
                  <a:pt x="0" y="469735"/>
                  <a:pt x="0" y="469355"/>
                  <a:pt x="95" y="468975"/>
                </a:cubicBezTo>
                <a:cubicBezTo>
                  <a:pt x="286" y="465555"/>
                  <a:pt x="1143" y="462325"/>
                  <a:pt x="2667" y="459286"/>
                </a:cubicBezTo>
                <a:cubicBezTo>
                  <a:pt x="2762" y="459096"/>
                  <a:pt x="2858" y="459001"/>
                  <a:pt x="2953" y="458811"/>
                </a:cubicBezTo>
                <a:cubicBezTo>
                  <a:pt x="4667" y="455771"/>
                  <a:pt x="6953" y="453111"/>
                  <a:pt x="10001" y="450926"/>
                </a:cubicBezTo>
                <a:cubicBezTo>
                  <a:pt x="35052" y="433353"/>
                  <a:pt x="55721" y="412075"/>
                  <a:pt x="71819" y="387187"/>
                </a:cubicBezTo>
                <a:cubicBezTo>
                  <a:pt x="88011" y="362204"/>
                  <a:pt x="99536" y="333326"/>
                  <a:pt x="106490" y="300649"/>
                </a:cubicBezTo>
                <a:cubicBezTo>
                  <a:pt x="113633" y="266832"/>
                  <a:pt x="115919" y="228740"/>
                  <a:pt x="113157" y="186279"/>
                </a:cubicBezTo>
                <a:cubicBezTo>
                  <a:pt x="110395" y="143723"/>
                  <a:pt x="102394" y="96797"/>
                  <a:pt x="89249" y="45311"/>
                </a:cubicBezTo>
                <a:cubicBezTo>
                  <a:pt x="89154" y="45121"/>
                  <a:pt x="89154" y="44836"/>
                  <a:pt x="89059" y="44646"/>
                </a:cubicBezTo>
                <a:cubicBezTo>
                  <a:pt x="89059" y="44361"/>
                  <a:pt x="88964" y="44076"/>
                  <a:pt x="88964" y="43791"/>
                </a:cubicBezTo>
                <a:cubicBezTo>
                  <a:pt x="88868" y="43221"/>
                  <a:pt x="88773" y="42746"/>
                  <a:pt x="88678" y="42271"/>
                </a:cubicBezTo>
                <a:lnTo>
                  <a:pt x="88678" y="42271"/>
                </a:lnTo>
                <a:cubicBezTo>
                  <a:pt x="87916" y="35812"/>
                  <a:pt x="89916" y="29732"/>
                  <a:pt x="93631" y="25078"/>
                </a:cubicBezTo>
                <a:cubicBezTo>
                  <a:pt x="97346" y="20423"/>
                  <a:pt x="102870" y="17099"/>
                  <a:pt x="109347" y="16339"/>
                </a:cubicBezTo>
                <a:lnTo>
                  <a:pt x="235363" y="1900"/>
                </a:lnTo>
                <a:cubicBezTo>
                  <a:pt x="235649" y="1900"/>
                  <a:pt x="236030" y="1805"/>
                  <a:pt x="236315" y="1900"/>
                </a:cubicBezTo>
                <a:lnTo>
                  <a:pt x="236696" y="1900"/>
                </a:lnTo>
                <a:cubicBezTo>
                  <a:pt x="237363" y="1900"/>
                  <a:pt x="237744" y="1805"/>
                  <a:pt x="238030" y="1805"/>
                </a:cubicBezTo>
                <a:cubicBezTo>
                  <a:pt x="239363" y="1805"/>
                  <a:pt x="240792" y="1900"/>
                  <a:pt x="242221" y="2185"/>
                </a:cubicBezTo>
                <a:cubicBezTo>
                  <a:pt x="243650" y="2470"/>
                  <a:pt x="245078" y="2850"/>
                  <a:pt x="246317" y="3325"/>
                </a:cubicBezTo>
                <a:lnTo>
                  <a:pt x="246602" y="3420"/>
                </a:lnTo>
                <a:lnTo>
                  <a:pt x="246602" y="3420"/>
                </a:lnTo>
                <a:close/>
                <a:moveTo>
                  <a:pt x="2953" y="458811"/>
                </a:moveTo>
                <a:cubicBezTo>
                  <a:pt x="4953" y="455676"/>
                  <a:pt x="9049" y="454441"/>
                  <a:pt x="12383" y="456246"/>
                </a:cubicBezTo>
                <a:lnTo>
                  <a:pt x="2953" y="458811"/>
                </a:lnTo>
                <a:lnTo>
                  <a:pt x="2953" y="458811"/>
                </a:lnTo>
                <a:close/>
                <a:moveTo>
                  <a:pt x="502063" y="70864"/>
                </a:moveTo>
                <a:cubicBezTo>
                  <a:pt x="487204" y="79603"/>
                  <a:pt x="472059" y="86823"/>
                  <a:pt x="456629" y="92522"/>
                </a:cubicBezTo>
                <a:cubicBezTo>
                  <a:pt x="436531" y="99836"/>
                  <a:pt x="415862" y="104301"/>
                  <a:pt x="394621" y="105536"/>
                </a:cubicBezTo>
                <a:cubicBezTo>
                  <a:pt x="371856" y="106771"/>
                  <a:pt x="348615" y="104301"/>
                  <a:pt x="324707" y="97367"/>
                </a:cubicBezTo>
                <a:cubicBezTo>
                  <a:pt x="304895" y="91667"/>
                  <a:pt x="284607" y="82928"/>
                  <a:pt x="263938" y="70864"/>
                </a:cubicBezTo>
                <a:cubicBezTo>
                  <a:pt x="267557" y="103921"/>
                  <a:pt x="274987" y="132039"/>
                  <a:pt x="285179" y="155217"/>
                </a:cubicBezTo>
                <a:cubicBezTo>
                  <a:pt x="297656" y="183619"/>
                  <a:pt x="314325" y="204423"/>
                  <a:pt x="332804" y="217531"/>
                </a:cubicBezTo>
                <a:cubicBezTo>
                  <a:pt x="340138" y="222756"/>
                  <a:pt x="347758" y="226651"/>
                  <a:pt x="355473" y="229310"/>
                </a:cubicBezTo>
                <a:cubicBezTo>
                  <a:pt x="363284" y="231970"/>
                  <a:pt x="371094" y="233490"/>
                  <a:pt x="379000" y="233585"/>
                </a:cubicBezTo>
                <a:cubicBezTo>
                  <a:pt x="386906" y="233775"/>
                  <a:pt x="394907" y="232635"/>
                  <a:pt x="402812" y="230260"/>
                </a:cubicBezTo>
                <a:cubicBezTo>
                  <a:pt x="410623" y="227886"/>
                  <a:pt x="418338" y="224276"/>
                  <a:pt x="425958" y="219241"/>
                </a:cubicBezTo>
                <a:cubicBezTo>
                  <a:pt x="445199" y="206702"/>
                  <a:pt x="462915" y="186089"/>
                  <a:pt x="476822" y="157212"/>
                </a:cubicBezTo>
                <a:cubicBezTo>
                  <a:pt x="488061" y="133939"/>
                  <a:pt x="496824" y="105156"/>
                  <a:pt x="502063" y="70864"/>
                </a:cubicBezTo>
                <a:lnTo>
                  <a:pt x="502063" y="7086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9916662" y="2005616"/>
            <a:ext cx="1314649" cy="1063321"/>
          </a:xfrm>
          <a:custGeom>
            <a:avLst/>
            <a:gdLst/>
            <a:ahLst/>
            <a:cxnLst/>
            <a:rect l="l" t="t" r="r" b="b"/>
            <a:pathLst>
              <a:path w="1455858" h="1177534" extrusionOk="0">
                <a:moveTo>
                  <a:pt x="928416" y="54585"/>
                </a:moveTo>
                <a:lnTo>
                  <a:pt x="527352" y="54585"/>
                </a:lnTo>
                <a:cubicBezTo>
                  <a:pt x="529366" y="76726"/>
                  <a:pt x="534935" y="97802"/>
                  <a:pt x="543584" y="117339"/>
                </a:cubicBezTo>
                <a:cubicBezTo>
                  <a:pt x="553655" y="140310"/>
                  <a:pt x="567992" y="161030"/>
                  <a:pt x="585527" y="178554"/>
                </a:cubicBezTo>
                <a:cubicBezTo>
                  <a:pt x="604129" y="197144"/>
                  <a:pt x="626285" y="212063"/>
                  <a:pt x="650811" y="222246"/>
                </a:cubicBezTo>
                <a:cubicBezTo>
                  <a:pt x="674508" y="232073"/>
                  <a:pt x="700455" y="237401"/>
                  <a:pt x="727825" y="237401"/>
                </a:cubicBezTo>
                <a:cubicBezTo>
                  <a:pt x="755194" y="237401"/>
                  <a:pt x="781142" y="231955"/>
                  <a:pt x="804838" y="222246"/>
                </a:cubicBezTo>
                <a:cubicBezTo>
                  <a:pt x="829364" y="212063"/>
                  <a:pt x="851521" y="197144"/>
                  <a:pt x="870122" y="178554"/>
                </a:cubicBezTo>
                <a:cubicBezTo>
                  <a:pt x="887658" y="161030"/>
                  <a:pt x="901994" y="140310"/>
                  <a:pt x="912065" y="117339"/>
                </a:cubicBezTo>
                <a:cubicBezTo>
                  <a:pt x="920833" y="97802"/>
                  <a:pt x="926520" y="76726"/>
                  <a:pt x="928416" y="54585"/>
                </a:cubicBezTo>
                <a:lnTo>
                  <a:pt x="928416" y="54585"/>
                </a:lnTo>
                <a:close/>
                <a:moveTo>
                  <a:pt x="109937" y="438808"/>
                </a:moveTo>
                <a:lnTo>
                  <a:pt x="306263" y="447333"/>
                </a:lnTo>
                <a:lnTo>
                  <a:pt x="306500" y="447333"/>
                </a:lnTo>
                <a:cubicBezTo>
                  <a:pt x="313728" y="447688"/>
                  <a:pt x="320126" y="450885"/>
                  <a:pt x="324747" y="455621"/>
                </a:cubicBezTo>
                <a:cubicBezTo>
                  <a:pt x="329130" y="460120"/>
                  <a:pt x="331856" y="466278"/>
                  <a:pt x="332329" y="472908"/>
                </a:cubicBezTo>
                <a:cubicBezTo>
                  <a:pt x="332448" y="473382"/>
                  <a:pt x="332448" y="473974"/>
                  <a:pt x="332448" y="474447"/>
                </a:cubicBezTo>
                <a:lnTo>
                  <a:pt x="332448" y="1122713"/>
                </a:lnTo>
                <a:lnTo>
                  <a:pt x="1130429" y="1122713"/>
                </a:lnTo>
                <a:lnTo>
                  <a:pt x="1130429" y="469830"/>
                </a:lnTo>
                <a:cubicBezTo>
                  <a:pt x="1130429" y="462370"/>
                  <a:pt x="1133509" y="455503"/>
                  <a:pt x="1138486" y="450530"/>
                </a:cubicBezTo>
                <a:lnTo>
                  <a:pt x="1138486" y="450530"/>
                </a:lnTo>
                <a:lnTo>
                  <a:pt x="1138486" y="450530"/>
                </a:lnTo>
                <a:lnTo>
                  <a:pt x="1138486" y="450530"/>
                </a:lnTo>
                <a:cubicBezTo>
                  <a:pt x="1143462" y="445557"/>
                  <a:pt x="1150216" y="442597"/>
                  <a:pt x="1157680" y="442597"/>
                </a:cubicBezTo>
                <a:cubicBezTo>
                  <a:pt x="1157798" y="442597"/>
                  <a:pt x="1157917" y="442597"/>
                  <a:pt x="1158746" y="442597"/>
                </a:cubicBezTo>
                <a:lnTo>
                  <a:pt x="1158865" y="442597"/>
                </a:lnTo>
                <a:lnTo>
                  <a:pt x="1159694" y="442597"/>
                </a:lnTo>
                <a:lnTo>
                  <a:pt x="1352347" y="440465"/>
                </a:lnTo>
                <a:lnTo>
                  <a:pt x="1397133" y="232192"/>
                </a:lnTo>
                <a:lnTo>
                  <a:pt x="982444" y="62991"/>
                </a:lnTo>
                <a:cubicBezTo>
                  <a:pt x="979600" y="90343"/>
                  <a:pt x="972373" y="116510"/>
                  <a:pt x="961591" y="140665"/>
                </a:cubicBezTo>
                <a:cubicBezTo>
                  <a:pt x="948676" y="169437"/>
                  <a:pt x="930786" y="195368"/>
                  <a:pt x="908866" y="217154"/>
                </a:cubicBezTo>
                <a:cubicBezTo>
                  <a:pt x="885288" y="240717"/>
                  <a:pt x="857089" y="259661"/>
                  <a:pt x="825691" y="272686"/>
                </a:cubicBezTo>
                <a:cubicBezTo>
                  <a:pt x="795478" y="285237"/>
                  <a:pt x="762422" y="292104"/>
                  <a:pt x="727825" y="292104"/>
                </a:cubicBezTo>
                <a:cubicBezTo>
                  <a:pt x="693228" y="292104"/>
                  <a:pt x="660171" y="285237"/>
                  <a:pt x="629958" y="272686"/>
                </a:cubicBezTo>
                <a:cubicBezTo>
                  <a:pt x="598560" y="259661"/>
                  <a:pt x="570361" y="240717"/>
                  <a:pt x="546783" y="217154"/>
                </a:cubicBezTo>
                <a:cubicBezTo>
                  <a:pt x="525219" y="195604"/>
                  <a:pt x="507447" y="170147"/>
                  <a:pt x="494651" y="141967"/>
                </a:cubicBezTo>
                <a:cubicBezTo>
                  <a:pt x="483869" y="118286"/>
                  <a:pt x="476641" y="92711"/>
                  <a:pt x="473561" y="65833"/>
                </a:cubicBezTo>
                <a:lnTo>
                  <a:pt x="59345" y="236454"/>
                </a:lnTo>
                <a:lnTo>
                  <a:pt x="109937" y="438808"/>
                </a:lnTo>
                <a:lnTo>
                  <a:pt x="109937" y="438808"/>
                </a:lnTo>
                <a:close/>
                <a:moveTo>
                  <a:pt x="277827" y="500615"/>
                </a:moveTo>
                <a:lnTo>
                  <a:pt x="88492" y="492327"/>
                </a:lnTo>
                <a:cubicBezTo>
                  <a:pt x="82331" y="492327"/>
                  <a:pt x="76525" y="490314"/>
                  <a:pt x="71905" y="486762"/>
                </a:cubicBezTo>
                <a:cubicBezTo>
                  <a:pt x="71668" y="486525"/>
                  <a:pt x="71431" y="486406"/>
                  <a:pt x="71194" y="486170"/>
                </a:cubicBezTo>
                <a:cubicBezTo>
                  <a:pt x="66810" y="482617"/>
                  <a:pt x="63492" y="477644"/>
                  <a:pt x="61952" y="471724"/>
                </a:cubicBezTo>
                <a:lnTo>
                  <a:pt x="815" y="226863"/>
                </a:lnTo>
                <a:cubicBezTo>
                  <a:pt x="696" y="226508"/>
                  <a:pt x="696" y="226271"/>
                  <a:pt x="578" y="225916"/>
                </a:cubicBezTo>
                <a:cubicBezTo>
                  <a:pt x="-725" y="219759"/>
                  <a:pt x="223" y="213365"/>
                  <a:pt x="2948" y="208037"/>
                </a:cubicBezTo>
                <a:cubicBezTo>
                  <a:pt x="5791" y="202354"/>
                  <a:pt x="10649" y="197736"/>
                  <a:pt x="16929" y="195131"/>
                </a:cubicBezTo>
                <a:lnTo>
                  <a:pt x="483750" y="2842"/>
                </a:lnTo>
                <a:cubicBezTo>
                  <a:pt x="485528" y="1894"/>
                  <a:pt x="487423" y="1302"/>
                  <a:pt x="489556" y="710"/>
                </a:cubicBezTo>
                <a:lnTo>
                  <a:pt x="489556" y="710"/>
                </a:lnTo>
                <a:cubicBezTo>
                  <a:pt x="491689" y="237"/>
                  <a:pt x="493821" y="0"/>
                  <a:pt x="495954" y="0"/>
                </a:cubicBezTo>
                <a:lnTo>
                  <a:pt x="499509" y="0"/>
                </a:lnTo>
                <a:lnTo>
                  <a:pt x="956378" y="0"/>
                </a:lnTo>
                <a:lnTo>
                  <a:pt x="967041" y="0"/>
                </a:lnTo>
                <a:cubicBezTo>
                  <a:pt x="967397" y="0"/>
                  <a:pt x="967871" y="0"/>
                  <a:pt x="968226" y="118"/>
                </a:cubicBezTo>
                <a:cubicBezTo>
                  <a:pt x="969648" y="118"/>
                  <a:pt x="970951" y="355"/>
                  <a:pt x="972254" y="592"/>
                </a:cubicBezTo>
                <a:lnTo>
                  <a:pt x="972254" y="592"/>
                </a:lnTo>
                <a:lnTo>
                  <a:pt x="972254" y="592"/>
                </a:lnTo>
                <a:cubicBezTo>
                  <a:pt x="973913" y="947"/>
                  <a:pt x="975572" y="1421"/>
                  <a:pt x="977231" y="2131"/>
                </a:cubicBezTo>
                <a:lnTo>
                  <a:pt x="977231" y="2131"/>
                </a:lnTo>
                <a:lnTo>
                  <a:pt x="977231" y="2131"/>
                </a:lnTo>
                <a:lnTo>
                  <a:pt x="1438839" y="190395"/>
                </a:lnTo>
                <a:cubicBezTo>
                  <a:pt x="1439076" y="190513"/>
                  <a:pt x="1439313" y="190631"/>
                  <a:pt x="1439550" y="190750"/>
                </a:cubicBezTo>
                <a:cubicBezTo>
                  <a:pt x="1445237" y="193236"/>
                  <a:pt x="1449858" y="197617"/>
                  <a:pt x="1452702" y="202946"/>
                </a:cubicBezTo>
                <a:cubicBezTo>
                  <a:pt x="1455545" y="208392"/>
                  <a:pt x="1456612" y="214904"/>
                  <a:pt x="1455308" y="221417"/>
                </a:cubicBezTo>
                <a:lnTo>
                  <a:pt x="1401162" y="473263"/>
                </a:lnTo>
                <a:cubicBezTo>
                  <a:pt x="1401043" y="473619"/>
                  <a:pt x="1401043" y="473974"/>
                  <a:pt x="1400925" y="474329"/>
                </a:cubicBezTo>
                <a:cubicBezTo>
                  <a:pt x="1399503" y="480012"/>
                  <a:pt x="1396186" y="485104"/>
                  <a:pt x="1391683" y="488656"/>
                </a:cubicBezTo>
                <a:cubicBezTo>
                  <a:pt x="1387062" y="492445"/>
                  <a:pt x="1381138" y="494695"/>
                  <a:pt x="1374740" y="494813"/>
                </a:cubicBezTo>
                <a:lnTo>
                  <a:pt x="1185168" y="496826"/>
                </a:lnTo>
                <a:lnTo>
                  <a:pt x="1185168" y="1150183"/>
                </a:lnTo>
                <a:cubicBezTo>
                  <a:pt x="1185168" y="1157642"/>
                  <a:pt x="1182087" y="1164510"/>
                  <a:pt x="1177111" y="1169483"/>
                </a:cubicBezTo>
                <a:lnTo>
                  <a:pt x="1177111" y="1169483"/>
                </a:lnTo>
                <a:cubicBezTo>
                  <a:pt x="1172135" y="1174456"/>
                  <a:pt x="1165381" y="1177534"/>
                  <a:pt x="1157798" y="1177534"/>
                </a:cubicBezTo>
                <a:lnTo>
                  <a:pt x="305197" y="1177534"/>
                </a:lnTo>
                <a:cubicBezTo>
                  <a:pt x="297733" y="1177534"/>
                  <a:pt x="290861" y="1174456"/>
                  <a:pt x="285884" y="1169483"/>
                </a:cubicBezTo>
                <a:lnTo>
                  <a:pt x="285884" y="1169483"/>
                </a:lnTo>
                <a:cubicBezTo>
                  <a:pt x="280908" y="1164510"/>
                  <a:pt x="277827" y="1157761"/>
                  <a:pt x="277827" y="1150183"/>
                </a:cubicBezTo>
                <a:lnTo>
                  <a:pt x="277827" y="500615"/>
                </a:lnTo>
                <a:lnTo>
                  <a:pt x="277827" y="5006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6647112" y="5061626"/>
            <a:ext cx="1314651" cy="1063321"/>
          </a:xfrm>
          <a:custGeom>
            <a:avLst/>
            <a:gdLst/>
            <a:ahLst/>
            <a:cxnLst/>
            <a:rect l="l" t="t" r="r" b="b"/>
            <a:pathLst>
              <a:path w="1167215" h="944071" extrusionOk="0">
                <a:moveTo>
                  <a:pt x="744345" y="43762"/>
                </a:moveTo>
                <a:lnTo>
                  <a:pt x="422797" y="43762"/>
                </a:lnTo>
                <a:cubicBezTo>
                  <a:pt x="424412" y="61514"/>
                  <a:pt x="428877" y="78412"/>
                  <a:pt x="435811" y="94075"/>
                </a:cubicBezTo>
                <a:cubicBezTo>
                  <a:pt x="443885" y="112491"/>
                  <a:pt x="455379" y="129104"/>
                  <a:pt x="469438" y="143153"/>
                </a:cubicBezTo>
                <a:cubicBezTo>
                  <a:pt x="484352" y="158057"/>
                  <a:pt x="502115" y="170018"/>
                  <a:pt x="521779" y="178182"/>
                </a:cubicBezTo>
                <a:cubicBezTo>
                  <a:pt x="540777" y="186061"/>
                  <a:pt x="561580" y="190333"/>
                  <a:pt x="583524" y="190333"/>
                </a:cubicBezTo>
                <a:cubicBezTo>
                  <a:pt x="605467" y="190333"/>
                  <a:pt x="626270" y="185966"/>
                  <a:pt x="645268" y="178182"/>
                </a:cubicBezTo>
                <a:cubicBezTo>
                  <a:pt x="664932" y="170018"/>
                  <a:pt x="682695" y="158057"/>
                  <a:pt x="697609" y="143153"/>
                </a:cubicBezTo>
                <a:cubicBezTo>
                  <a:pt x="711668" y="129104"/>
                  <a:pt x="723162" y="112491"/>
                  <a:pt x="731236" y="94075"/>
                </a:cubicBezTo>
                <a:cubicBezTo>
                  <a:pt x="738265" y="78412"/>
                  <a:pt x="742825" y="61514"/>
                  <a:pt x="744345" y="43762"/>
                </a:cubicBezTo>
                <a:lnTo>
                  <a:pt x="744345" y="43762"/>
                </a:lnTo>
                <a:close/>
                <a:moveTo>
                  <a:pt x="88141" y="351808"/>
                </a:moveTo>
                <a:lnTo>
                  <a:pt x="245542" y="358643"/>
                </a:lnTo>
                <a:lnTo>
                  <a:pt x="245732" y="358643"/>
                </a:lnTo>
                <a:cubicBezTo>
                  <a:pt x="251527" y="358928"/>
                  <a:pt x="256656" y="361491"/>
                  <a:pt x="260361" y="365288"/>
                </a:cubicBezTo>
                <a:cubicBezTo>
                  <a:pt x="263876" y="368895"/>
                  <a:pt x="266061" y="373832"/>
                  <a:pt x="266441" y="379148"/>
                </a:cubicBezTo>
                <a:cubicBezTo>
                  <a:pt x="266536" y="379527"/>
                  <a:pt x="266536" y="380002"/>
                  <a:pt x="266536" y="380382"/>
                </a:cubicBezTo>
                <a:lnTo>
                  <a:pt x="266536" y="900120"/>
                </a:lnTo>
                <a:lnTo>
                  <a:pt x="906306" y="900120"/>
                </a:lnTo>
                <a:lnTo>
                  <a:pt x="906306" y="376679"/>
                </a:lnTo>
                <a:cubicBezTo>
                  <a:pt x="906306" y="370699"/>
                  <a:pt x="908776" y="365193"/>
                  <a:pt x="912765" y="361206"/>
                </a:cubicBezTo>
                <a:lnTo>
                  <a:pt x="912765" y="361206"/>
                </a:lnTo>
                <a:lnTo>
                  <a:pt x="912765" y="361206"/>
                </a:lnTo>
                <a:lnTo>
                  <a:pt x="912765" y="361206"/>
                </a:lnTo>
                <a:cubicBezTo>
                  <a:pt x="916755" y="357219"/>
                  <a:pt x="922170" y="354846"/>
                  <a:pt x="928154" y="354846"/>
                </a:cubicBezTo>
                <a:cubicBezTo>
                  <a:pt x="928249" y="354846"/>
                  <a:pt x="928344" y="354846"/>
                  <a:pt x="929009" y="354846"/>
                </a:cubicBezTo>
                <a:lnTo>
                  <a:pt x="929104" y="354846"/>
                </a:lnTo>
                <a:lnTo>
                  <a:pt x="929769" y="354846"/>
                </a:lnTo>
                <a:lnTo>
                  <a:pt x="1084226" y="353137"/>
                </a:lnTo>
                <a:lnTo>
                  <a:pt x="1120133" y="186156"/>
                </a:lnTo>
                <a:lnTo>
                  <a:pt x="787661" y="50502"/>
                </a:lnTo>
                <a:cubicBezTo>
                  <a:pt x="785381" y="72431"/>
                  <a:pt x="779587" y="93410"/>
                  <a:pt x="770942" y="112776"/>
                </a:cubicBezTo>
                <a:cubicBezTo>
                  <a:pt x="760588" y="135844"/>
                  <a:pt x="746245" y="156633"/>
                  <a:pt x="728671" y="174100"/>
                </a:cubicBezTo>
                <a:cubicBezTo>
                  <a:pt x="709768" y="192991"/>
                  <a:pt x="687160" y="208180"/>
                  <a:pt x="661987" y="218622"/>
                </a:cubicBezTo>
                <a:cubicBezTo>
                  <a:pt x="637764" y="228685"/>
                  <a:pt x="611261" y="234191"/>
                  <a:pt x="583524" y="234191"/>
                </a:cubicBezTo>
                <a:cubicBezTo>
                  <a:pt x="555786" y="234191"/>
                  <a:pt x="529283" y="228685"/>
                  <a:pt x="505060" y="218622"/>
                </a:cubicBezTo>
                <a:cubicBezTo>
                  <a:pt x="479887" y="208180"/>
                  <a:pt x="457279" y="192991"/>
                  <a:pt x="438376" y="174100"/>
                </a:cubicBezTo>
                <a:cubicBezTo>
                  <a:pt x="421087" y="156823"/>
                  <a:pt x="406839" y="136413"/>
                  <a:pt x="396579" y="113820"/>
                </a:cubicBezTo>
                <a:cubicBezTo>
                  <a:pt x="387935" y="94834"/>
                  <a:pt x="382141" y="74330"/>
                  <a:pt x="379671" y="52781"/>
                </a:cubicBezTo>
                <a:lnTo>
                  <a:pt x="47579" y="189574"/>
                </a:lnTo>
                <a:lnTo>
                  <a:pt x="88141" y="351808"/>
                </a:lnTo>
                <a:lnTo>
                  <a:pt x="88141" y="351808"/>
                </a:lnTo>
                <a:close/>
                <a:moveTo>
                  <a:pt x="222744" y="401361"/>
                </a:moveTo>
                <a:lnTo>
                  <a:pt x="70947" y="394716"/>
                </a:lnTo>
                <a:cubicBezTo>
                  <a:pt x="66008" y="394716"/>
                  <a:pt x="61353" y="393102"/>
                  <a:pt x="57648" y="390254"/>
                </a:cubicBezTo>
                <a:cubicBezTo>
                  <a:pt x="57459" y="390064"/>
                  <a:pt x="57269" y="389970"/>
                  <a:pt x="57079" y="389780"/>
                </a:cubicBezTo>
                <a:cubicBezTo>
                  <a:pt x="53564" y="386932"/>
                  <a:pt x="50904" y="382945"/>
                  <a:pt x="49669" y="378198"/>
                </a:cubicBezTo>
                <a:lnTo>
                  <a:pt x="653" y="181885"/>
                </a:lnTo>
                <a:cubicBezTo>
                  <a:pt x="558" y="181600"/>
                  <a:pt x="558" y="181410"/>
                  <a:pt x="463" y="181125"/>
                </a:cubicBezTo>
                <a:cubicBezTo>
                  <a:pt x="-582" y="176189"/>
                  <a:pt x="178" y="171063"/>
                  <a:pt x="2363" y="166791"/>
                </a:cubicBezTo>
                <a:cubicBezTo>
                  <a:pt x="4643" y="162234"/>
                  <a:pt x="8538" y="158532"/>
                  <a:pt x="13572" y="156443"/>
                </a:cubicBezTo>
                <a:lnTo>
                  <a:pt x="387840" y="2278"/>
                </a:lnTo>
                <a:cubicBezTo>
                  <a:pt x="389265" y="1519"/>
                  <a:pt x="390785" y="1044"/>
                  <a:pt x="392495" y="570"/>
                </a:cubicBezTo>
                <a:lnTo>
                  <a:pt x="392495" y="570"/>
                </a:lnTo>
                <a:cubicBezTo>
                  <a:pt x="394205" y="190"/>
                  <a:pt x="395915" y="0"/>
                  <a:pt x="397624" y="0"/>
                </a:cubicBezTo>
                <a:lnTo>
                  <a:pt x="400474" y="0"/>
                </a:lnTo>
                <a:lnTo>
                  <a:pt x="766763" y="0"/>
                </a:lnTo>
                <a:lnTo>
                  <a:pt x="775312" y="0"/>
                </a:lnTo>
                <a:cubicBezTo>
                  <a:pt x="775597" y="0"/>
                  <a:pt x="775977" y="0"/>
                  <a:pt x="776262" y="95"/>
                </a:cubicBezTo>
                <a:cubicBezTo>
                  <a:pt x="777402" y="95"/>
                  <a:pt x="778447" y="285"/>
                  <a:pt x="779492" y="475"/>
                </a:cubicBezTo>
                <a:lnTo>
                  <a:pt x="779492" y="475"/>
                </a:lnTo>
                <a:lnTo>
                  <a:pt x="779492" y="475"/>
                </a:lnTo>
                <a:cubicBezTo>
                  <a:pt x="780822" y="759"/>
                  <a:pt x="782151" y="1139"/>
                  <a:pt x="783481" y="1709"/>
                </a:cubicBezTo>
                <a:lnTo>
                  <a:pt x="783481" y="1709"/>
                </a:lnTo>
                <a:lnTo>
                  <a:pt x="783481" y="1709"/>
                </a:lnTo>
                <a:lnTo>
                  <a:pt x="1153570" y="152646"/>
                </a:lnTo>
                <a:cubicBezTo>
                  <a:pt x="1153760" y="152741"/>
                  <a:pt x="1153950" y="152836"/>
                  <a:pt x="1154140" y="152931"/>
                </a:cubicBezTo>
                <a:cubicBezTo>
                  <a:pt x="1158699" y="154925"/>
                  <a:pt x="1162404" y="158437"/>
                  <a:pt x="1164684" y="162709"/>
                </a:cubicBezTo>
                <a:cubicBezTo>
                  <a:pt x="1166964" y="167076"/>
                  <a:pt x="1167819" y="172297"/>
                  <a:pt x="1166774" y="177518"/>
                </a:cubicBezTo>
                <a:lnTo>
                  <a:pt x="1123362" y="379432"/>
                </a:lnTo>
                <a:cubicBezTo>
                  <a:pt x="1123267" y="379717"/>
                  <a:pt x="1123267" y="380002"/>
                  <a:pt x="1123172" y="380287"/>
                </a:cubicBezTo>
                <a:cubicBezTo>
                  <a:pt x="1122032" y="384843"/>
                  <a:pt x="1119373" y="388925"/>
                  <a:pt x="1115763" y="391773"/>
                </a:cubicBezTo>
                <a:cubicBezTo>
                  <a:pt x="1112058" y="394811"/>
                  <a:pt x="1107309" y="396615"/>
                  <a:pt x="1102179" y="396710"/>
                </a:cubicBezTo>
                <a:lnTo>
                  <a:pt x="950192" y="398323"/>
                </a:lnTo>
                <a:lnTo>
                  <a:pt x="950192" y="922143"/>
                </a:lnTo>
                <a:cubicBezTo>
                  <a:pt x="950192" y="928124"/>
                  <a:pt x="947722" y="933630"/>
                  <a:pt x="943733" y="937617"/>
                </a:cubicBezTo>
                <a:lnTo>
                  <a:pt x="943733" y="937617"/>
                </a:lnTo>
                <a:cubicBezTo>
                  <a:pt x="939743" y="941604"/>
                  <a:pt x="934328" y="944072"/>
                  <a:pt x="928249" y="944072"/>
                </a:cubicBezTo>
                <a:lnTo>
                  <a:pt x="244687" y="944072"/>
                </a:lnTo>
                <a:cubicBezTo>
                  <a:pt x="238703" y="944072"/>
                  <a:pt x="233193" y="941604"/>
                  <a:pt x="229204" y="937617"/>
                </a:cubicBezTo>
                <a:lnTo>
                  <a:pt x="229204" y="937617"/>
                </a:lnTo>
                <a:cubicBezTo>
                  <a:pt x="225214" y="933630"/>
                  <a:pt x="222744" y="928219"/>
                  <a:pt x="222744" y="922143"/>
                </a:cubicBezTo>
                <a:lnTo>
                  <a:pt x="222744" y="401361"/>
                </a:lnTo>
                <a:lnTo>
                  <a:pt x="222744" y="40136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419978" y="5009608"/>
            <a:ext cx="762285" cy="1167355"/>
          </a:xfrm>
          <a:custGeom>
            <a:avLst/>
            <a:gdLst/>
            <a:ahLst/>
            <a:cxnLst/>
            <a:rect l="l" t="t" r="r" b="b"/>
            <a:pathLst>
              <a:path w="762285" h="1167355" extrusionOk="0">
                <a:moveTo>
                  <a:pt x="141065" y="59845"/>
                </a:moveTo>
                <a:cubicBezTo>
                  <a:pt x="152019" y="107531"/>
                  <a:pt x="158401" y="151607"/>
                  <a:pt x="160496" y="192359"/>
                </a:cubicBezTo>
                <a:cubicBezTo>
                  <a:pt x="162687" y="235485"/>
                  <a:pt x="159925" y="274717"/>
                  <a:pt x="152400" y="310148"/>
                </a:cubicBezTo>
                <a:cubicBezTo>
                  <a:pt x="144494" y="347290"/>
                  <a:pt x="131445" y="380347"/>
                  <a:pt x="113348" y="409225"/>
                </a:cubicBezTo>
                <a:cubicBezTo>
                  <a:pt x="95822" y="437153"/>
                  <a:pt x="73724" y="461376"/>
                  <a:pt x="46958" y="481799"/>
                </a:cubicBezTo>
                <a:lnTo>
                  <a:pt x="46958" y="1062389"/>
                </a:lnTo>
                <a:cubicBezTo>
                  <a:pt x="101822" y="1081387"/>
                  <a:pt x="156686" y="1095731"/>
                  <a:pt x="211646" y="1105420"/>
                </a:cubicBezTo>
                <a:cubicBezTo>
                  <a:pt x="268129" y="1115300"/>
                  <a:pt x="324612" y="1120334"/>
                  <a:pt x="381095" y="1120334"/>
                </a:cubicBezTo>
                <a:cubicBezTo>
                  <a:pt x="437579" y="1120334"/>
                  <a:pt x="494062" y="1115395"/>
                  <a:pt x="550545" y="1105420"/>
                </a:cubicBezTo>
                <a:cubicBezTo>
                  <a:pt x="605504" y="1095731"/>
                  <a:pt x="660368" y="1081387"/>
                  <a:pt x="715232" y="1062389"/>
                </a:cubicBezTo>
                <a:lnTo>
                  <a:pt x="715232" y="480944"/>
                </a:lnTo>
                <a:cubicBezTo>
                  <a:pt x="686086" y="455676"/>
                  <a:pt x="662940" y="427273"/>
                  <a:pt x="645414" y="396116"/>
                </a:cubicBezTo>
                <a:cubicBezTo>
                  <a:pt x="627317" y="364009"/>
                  <a:pt x="615029" y="328957"/>
                  <a:pt x="607981" y="291245"/>
                </a:cubicBezTo>
                <a:cubicBezTo>
                  <a:pt x="601313" y="255528"/>
                  <a:pt x="599313" y="217436"/>
                  <a:pt x="601409" y="177350"/>
                </a:cubicBezTo>
                <a:cubicBezTo>
                  <a:pt x="603409" y="139733"/>
                  <a:pt x="609124" y="100311"/>
                  <a:pt x="618077" y="59275"/>
                </a:cubicBezTo>
                <a:cubicBezTo>
                  <a:pt x="605504" y="57565"/>
                  <a:pt x="595408" y="56140"/>
                  <a:pt x="585311" y="54620"/>
                </a:cubicBezTo>
                <a:lnTo>
                  <a:pt x="585121" y="54620"/>
                </a:lnTo>
                <a:lnTo>
                  <a:pt x="584740" y="54525"/>
                </a:lnTo>
                <a:cubicBezTo>
                  <a:pt x="573310" y="52910"/>
                  <a:pt x="561975" y="51296"/>
                  <a:pt x="551879" y="49871"/>
                </a:cubicBezTo>
                <a:cubicBezTo>
                  <a:pt x="547307" y="99077"/>
                  <a:pt x="536258" y="140303"/>
                  <a:pt x="520827" y="173550"/>
                </a:cubicBezTo>
                <a:cubicBezTo>
                  <a:pt x="502730" y="212687"/>
                  <a:pt x="478536" y="240994"/>
                  <a:pt x="451771" y="258378"/>
                </a:cubicBezTo>
                <a:cubicBezTo>
                  <a:pt x="440341" y="265882"/>
                  <a:pt x="428339" y="271392"/>
                  <a:pt x="416052" y="275096"/>
                </a:cubicBezTo>
                <a:cubicBezTo>
                  <a:pt x="403574" y="278801"/>
                  <a:pt x="390906" y="280511"/>
                  <a:pt x="378143" y="280226"/>
                </a:cubicBezTo>
                <a:cubicBezTo>
                  <a:pt x="365379" y="279941"/>
                  <a:pt x="352806" y="277756"/>
                  <a:pt x="340614" y="273577"/>
                </a:cubicBezTo>
                <a:cubicBezTo>
                  <a:pt x="328613" y="269492"/>
                  <a:pt x="316897" y="263412"/>
                  <a:pt x="305657" y="255528"/>
                </a:cubicBezTo>
                <a:cubicBezTo>
                  <a:pt x="279940" y="237290"/>
                  <a:pt x="257270" y="208887"/>
                  <a:pt x="240983" y="170510"/>
                </a:cubicBezTo>
                <a:cubicBezTo>
                  <a:pt x="227171" y="137928"/>
                  <a:pt x="217932" y="98127"/>
                  <a:pt x="215360" y="51296"/>
                </a:cubicBezTo>
                <a:lnTo>
                  <a:pt x="141065" y="59845"/>
                </a:lnTo>
                <a:lnTo>
                  <a:pt x="141065" y="59845"/>
                </a:lnTo>
                <a:close/>
                <a:moveTo>
                  <a:pt x="246602" y="3420"/>
                </a:moveTo>
                <a:cubicBezTo>
                  <a:pt x="247745" y="3800"/>
                  <a:pt x="248698" y="4275"/>
                  <a:pt x="249555" y="4750"/>
                </a:cubicBezTo>
                <a:cubicBezTo>
                  <a:pt x="249746" y="4845"/>
                  <a:pt x="249841" y="4940"/>
                  <a:pt x="250031" y="5035"/>
                </a:cubicBezTo>
                <a:cubicBezTo>
                  <a:pt x="250984" y="5510"/>
                  <a:pt x="251841" y="6174"/>
                  <a:pt x="252794" y="6839"/>
                </a:cubicBezTo>
                <a:cubicBezTo>
                  <a:pt x="278321" y="26503"/>
                  <a:pt x="302609" y="40087"/>
                  <a:pt x="325850" y="48446"/>
                </a:cubicBezTo>
                <a:cubicBezTo>
                  <a:pt x="348806" y="56710"/>
                  <a:pt x="370808" y="59845"/>
                  <a:pt x="392049" y="58705"/>
                </a:cubicBezTo>
                <a:cubicBezTo>
                  <a:pt x="413290" y="57565"/>
                  <a:pt x="434054" y="51961"/>
                  <a:pt x="454438" y="42841"/>
                </a:cubicBezTo>
                <a:cubicBezTo>
                  <a:pt x="475012" y="33627"/>
                  <a:pt x="495300" y="20708"/>
                  <a:pt x="515398" y="5035"/>
                </a:cubicBezTo>
                <a:cubicBezTo>
                  <a:pt x="517589" y="3325"/>
                  <a:pt x="519970" y="2090"/>
                  <a:pt x="522446" y="1235"/>
                </a:cubicBezTo>
                <a:cubicBezTo>
                  <a:pt x="524923" y="380"/>
                  <a:pt x="527590" y="0"/>
                  <a:pt x="530162" y="0"/>
                </a:cubicBezTo>
                <a:lnTo>
                  <a:pt x="530162" y="0"/>
                </a:lnTo>
                <a:lnTo>
                  <a:pt x="530162" y="0"/>
                </a:lnTo>
                <a:cubicBezTo>
                  <a:pt x="530447" y="0"/>
                  <a:pt x="530638" y="0"/>
                  <a:pt x="530924" y="0"/>
                </a:cubicBezTo>
                <a:cubicBezTo>
                  <a:pt x="531305" y="0"/>
                  <a:pt x="531590" y="0"/>
                  <a:pt x="531781" y="0"/>
                </a:cubicBezTo>
                <a:cubicBezTo>
                  <a:pt x="532162" y="0"/>
                  <a:pt x="532638" y="95"/>
                  <a:pt x="533210" y="190"/>
                </a:cubicBezTo>
                <a:cubicBezTo>
                  <a:pt x="556546" y="3325"/>
                  <a:pt x="573977" y="5795"/>
                  <a:pt x="591407" y="8264"/>
                </a:cubicBezTo>
                <a:lnTo>
                  <a:pt x="591598" y="8264"/>
                </a:lnTo>
                <a:lnTo>
                  <a:pt x="591598" y="8264"/>
                </a:lnTo>
                <a:cubicBezTo>
                  <a:pt x="602837" y="9879"/>
                  <a:pt x="613982" y="11399"/>
                  <a:pt x="621506" y="12539"/>
                </a:cubicBezTo>
                <a:cubicBezTo>
                  <a:pt x="631698" y="13964"/>
                  <a:pt x="641318" y="15294"/>
                  <a:pt x="649796" y="16434"/>
                </a:cubicBezTo>
                <a:cubicBezTo>
                  <a:pt x="649891" y="16434"/>
                  <a:pt x="650081" y="16434"/>
                  <a:pt x="650177" y="16529"/>
                </a:cubicBezTo>
                <a:cubicBezTo>
                  <a:pt x="650462" y="16529"/>
                  <a:pt x="650748" y="16624"/>
                  <a:pt x="650938" y="16624"/>
                </a:cubicBezTo>
                <a:cubicBezTo>
                  <a:pt x="651224" y="16719"/>
                  <a:pt x="651701" y="16814"/>
                  <a:pt x="652177" y="16909"/>
                </a:cubicBezTo>
                <a:cubicBezTo>
                  <a:pt x="658463" y="18428"/>
                  <a:pt x="663512" y="22323"/>
                  <a:pt x="666655" y="27453"/>
                </a:cubicBezTo>
                <a:cubicBezTo>
                  <a:pt x="669798" y="32582"/>
                  <a:pt x="670941" y="38852"/>
                  <a:pt x="669417" y="45121"/>
                </a:cubicBezTo>
                <a:cubicBezTo>
                  <a:pt x="658559" y="89292"/>
                  <a:pt x="651510" y="131469"/>
                  <a:pt x="648748" y="171270"/>
                </a:cubicBezTo>
                <a:cubicBezTo>
                  <a:pt x="645986" y="210882"/>
                  <a:pt x="647605" y="248119"/>
                  <a:pt x="654082" y="282601"/>
                </a:cubicBezTo>
                <a:cubicBezTo>
                  <a:pt x="660368" y="316133"/>
                  <a:pt x="671322" y="347100"/>
                  <a:pt x="687610" y="375313"/>
                </a:cubicBezTo>
                <a:cubicBezTo>
                  <a:pt x="703802" y="403430"/>
                  <a:pt x="725234" y="428793"/>
                  <a:pt x="752570" y="451211"/>
                </a:cubicBezTo>
                <a:cubicBezTo>
                  <a:pt x="755523" y="453301"/>
                  <a:pt x="758000" y="456151"/>
                  <a:pt x="759619" y="459381"/>
                </a:cubicBezTo>
                <a:cubicBezTo>
                  <a:pt x="761333" y="462610"/>
                  <a:pt x="762286" y="466315"/>
                  <a:pt x="762286" y="470210"/>
                </a:cubicBezTo>
                <a:lnTo>
                  <a:pt x="762286" y="1079013"/>
                </a:lnTo>
                <a:cubicBezTo>
                  <a:pt x="762286" y="1079393"/>
                  <a:pt x="762286" y="1079868"/>
                  <a:pt x="762190" y="1080248"/>
                </a:cubicBezTo>
                <a:cubicBezTo>
                  <a:pt x="762000" y="1084712"/>
                  <a:pt x="760476" y="1088892"/>
                  <a:pt x="758000" y="1092502"/>
                </a:cubicBezTo>
                <a:cubicBezTo>
                  <a:pt x="755333" y="1096301"/>
                  <a:pt x="751523" y="1099341"/>
                  <a:pt x="746760" y="1101051"/>
                </a:cubicBezTo>
                <a:cubicBezTo>
                  <a:pt x="685895" y="1123089"/>
                  <a:pt x="624935" y="1139713"/>
                  <a:pt x="563975" y="1150732"/>
                </a:cubicBezTo>
                <a:cubicBezTo>
                  <a:pt x="502920" y="1161846"/>
                  <a:pt x="441960" y="1167355"/>
                  <a:pt x="381095" y="1167355"/>
                </a:cubicBezTo>
                <a:cubicBezTo>
                  <a:pt x="320421" y="1167355"/>
                  <a:pt x="259747" y="1161846"/>
                  <a:pt x="198882" y="1150827"/>
                </a:cubicBezTo>
                <a:cubicBezTo>
                  <a:pt x="138113" y="1139807"/>
                  <a:pt x="77438" y="1123374"/>
                  <a:pt x="16764" y="1101526"/>
                </a:cubicBezTo>
                <a:cubicBezTo>
                  <a:pt x="11906" y="1100101"/>
                  <a:pt x="7715" y="1097156"/>
                  <a:pt x="4763" y="1093261"/>
                </a:cubicBezTo>
                <a:cubicBezTo>
                  <a:pt x="1810" y="1089177"/>
                  <a:pt x="0" y="1084237"/>
                  <a:pt x="0" y="1079013"/>
                </a:cubicBezTo>
                <a:lnTo>
                  <a:pt x="0" y="470115"/>
                </a:lnTo>
                <a:cubicBezTo>
                  <a:pt x="0" y="469735"/>
                  <a:pt x="0" y="469355"/>
                  <a:pt x="95" y="468975"/>
                </a:cubicBezTo>
                <a:cubicBezTo>
                  <a:pt x="286" y="465555"/>
                  <a:pt x="1143" y="462325"/>
                  <a:pt x="2667" y="459286"/>
                </a:cubicBezTo>
                <a:cubicBezTo>
                  <a:pt x="2762" y="459096"/>
                  <a:pt x="2858" y="459001"/>
                  <a:pt x="2953" y="458811"/>
                </a:cubicBezTo>
                <a:cubicBezTo>
                  <a:pt x="4667" y="455771"/>
                  <a:pt x="6953" y="453111"/>
                  <a:pt x="10001" y="450926"/>
                </a:cubicBezTo>
                <a:cubicBezTo>
                  <a:pt x="35052" y="433353"/>
                  <a:pt x="55721" y="412075"/>
                  <a:pt x="71819" y="387187"/>
                </a:cubicBezTo>
                <a:cubicBezTo>
                  <a:pt x="88011" y="362204"/>
                  <a:pt x="99536" y="333326"/>
                  <a:pt x="106490" y="300649"/>
                </a:cubicBezTo>
                <a:cubicBezTo>
                  <a:pt x="113633" y="266832"/>
                  <a:pt x="115919" y="228740"/>
                  <a:pt x="113157" y="186279"/>
                </a:cubicBezTo>
                <a:cubicBezTo>
                  <a:pt x="110395" y="143723"/>
                  <a:pt x="102394" y="96797"/>
                  <a:pt x="89249" y="45311"/>
                </a:cubicBezTo>
                <a:cubicBezTo>
                  <a:pt x="89154" y="45121"/>
                  <a:pt x="89154" y="44836"/>
                  <a:pt x="89059" y="44646"/>
                </a:cubicBezTo>
                <a:cubicBezTo>
                  <a:pt x="89059" y="44361"/>
                  <a:pt x="88964" y="44076"/>
                  <a:pt x="88964" y="43791"/>
                </a:cubicBezTo>
                <a:cubicBezTo>
                  <a:pt x="88868" y="43221"/>
                  <a:pt x="88773" y="42746"/>
                  <a:pt x="88678" y="42271"/>
                </a:cubicBezTo>
                <a:lnTo>
                  <a:pt x="88678" y="42271"/>
                </a:lnTo>
                <a:cubicBezTo>
                  <a:pt x="87916" y="35812"/>
                  <a:pt x="89916" y="29732"/>
                  <a:pt x="93631" y="25078"/>
                </a:cubicBezTo>
                <a:cubicBezTo>
                  <a:pt x="97346" y="20423"/>
                  <a:pt x="102870" y="17099"/>
                  <a:pt x="109347" y="16339"/>
                </a:cubicBezTo>
                <a:lnTo>
                  <a:pt x="235363" y="1900"/>
                </a:lnTo>
                <a:cubicBezTo>
                  <a:pt x="235649" y="1900"/>
                  <a:pt x="236030" y="1805"/>
                  <a:pt x="236315" y="1900"/>
                </a:cubicBezTo>
                <a:lnTo>
                  <a:pt x="236696" y="1900"/>
                </a:lnTo>
                <a:cubicBezTo>
                  <a:pt x="237363" y="1900"/>
                  <a:pt x="237744" y="1805"/>
                  <a:pt x="238030" y="1805"/>
                </a:cubicBezTo>
                <a:cubicBezTo>
                  <a:pt x="239363" y="1805"/>
                  <a:pt x="240792" y="1900"/>
                  <a:pt x="242221" y="2185"/>
                </a:cubicBezTo>
                <a:cubicBezTo>
                  <a:pt x="243650" y="2470"/>
                  <a:pt x="245078" y="2850"/>
                  <a:pt x="246317" y="3325"/>
                </a:cubicBezTo>
                <a:lnTo>
                  <a:pt x="246602" y="3420"/>
                </a:lnTo>
                <a:lnTo>
                  <a:pt x="246602" y="3420"/>
                </a:lnTo>
                <a:close/>
                <a:moveTo>
                  <a:pt x="2953" y="458811"/>
                </a:moveTo>
                <a:cubicBezTo>
                  <a:pt x="4953" y="455676"/>
                  <a:pt x="9049" y="454441"/>
                  <a:pt x="12383" y="456246"/>
                </a:cubicBezTo>
                <a:lnTo>
                  <a:pt x="2953" y="458811"/>
                </a:lnTo>
                <a:lnTo>
                  <a:pt x="2953" y="458811"/>
                </a:lnTo>
                <a:close/>
                <a:moveTo>
                  <a:pt x="502063" y="70864"/>
                </a:moveTo>
                <a:cubicBezTo>
                  <a:pt x="487204" y="79603"/>
                  <a:pt x="472059" y="86823"/>
                  <a:pt x="456629" y="92522"/>
                </a:cubicBezTo>
                <a:cubicBezTo>
                  <a:pt x="436531" y="99836"/>
                  <a:pt x="415862" y="104301"/>
                  <a:pt x="394621" y="105536"/>
                </a:cubicBezTo>
                <a:cubicBezTo>
                  <a:pt x="371856" y="106771"/>
                  <a:pt x="348615" y="104301"/>
                  <a:pt x="324707" y="97367"/>
                </a:cubicBezTo>
                <a:cubicBezTo>
                  <a:pt x="304895" y="91667"/>
                  <a:pt x="284607" y="82928"/>
                  <a:pt x="263938" y="70864"/>
                </a:cubicBezTo>
                <a:cubicBezTo>
                  <a:pt x="267557" y="103921"/>
                  <a:pt x="274987" y="132039"/>
                  <a:pt x="285179" y="155217"/>
                </a:cubicBezTo>
                <a:cubicBezTo>
                  <a:pt x="297656" y="183619"/>
                  <a:pt x="314325" y="204423"/>
                  <a:pt x="332804" y="217531"/>
                </a:cubicBezTo>
                <a:cubicBezTo>
                  <a:pt x="340138" y="222756"/>
                  <a:pt x="347758" y="226651"/>
                  <a:pt x="355473" y="229310"/>
                </a:cubicBezTo>
                <a:cubicBezTo>
                  <a:pt x="363284" y="231970"/>
                  <a:pt x="371094" y="233490"/>
                  <a:pt x="379000" y="233585"/>
                </a:cubicBezTo>
                <a:cubicBezTo>
                  <a:pt x="386906" y="233775"/>
                  <a:pt x="394907" y="232635"/>
                  <a:pt x="402812" y="230260"/>
                </a:cubicBezTo>
                <a:cubicBezTo>
                  <a:pt x="410623" y="227886"/>
                  <a:pt x="418338" y="224276"/>
                  <a:pt x="425958" y="219241"/>
                </a:cubicBezTo>
                <a:cubicBezTo>
                  <a:pt x="445199" y="206702"/>
                  <a:pt x="462915" y="186089"/>
                  <a:pt x="476822" y="157212"/>
                </a:cubicBezTo>
                <a:cubicBezTo>
                  <a:pt x="488061" y="133939"/>
                  <a:pt x="496824" y="105156"/>
                  <a:pt x="502063" y="70864"/>
                </a:cubicBezTo>
                <a:lnTo>
                  <a:pt x="502063" y="7086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9916661" y="5061626"/>
            <a:ext cx="1314649" cy="1063321"/>
          </a:xfrm>
          <a:custGeom>
            <a:avLst/>
            <a:gdLst/>
            <a:ahLst/>
            <a:cxnLst/>
            <a:rect l="l" t="t" r="r" b="b"/>
            <a:pathLst>
              <a:path w="1455858" h="1177534" extrusionOk="0">
                <a:moveTo>
                  <a:pt x="928416" y="54585"/>
                </a:moveTo>
                <a:lnTo>
                  <a:pt x="527352" y="54585"/>
                </a:lnTo>
                <a:cubicBezTo>
                  <a:pt x="529366" y="76726"/>
                  <a:pt x="534935" y="97802"/>
                  <a:pt x="543584" y="117339"/>
                </a:cubicBezTo>
                <a:cubicBezTo>
                  <a:pt x="553655" y="140310"/>
                  <a:pt x="567992" y="161030"/>
                  <a:pt x="585527" y="178554"/>
                </a:cubicBezTo>
                <a:cubicBezTo>
                  <a:pt x="604129" y="197144"/>
                  <a:pt x="626285" y="212063"/>
                  <a:pt x="650811" y="222246"/>
                </a:cubicBezTo>
                <a:cubicBezTo>
                  <a:pt x="674508" y="232073"/>
                  <a:pt x="700455" y="237401"/>
                  <a:pt x="727825" y="237401"/>
                </a:cubicBezTo>
                <a:cubicBezTo>
                  <a:pt x="755194" y="237401"/>
                  <a:pt x="781142" y="231955"/>
                  <a:pt x="804838" y="222246"/>
                </a:cubicBezTo>
                <a:cubicBezTo>
                  <a:pt x="829364" y="212063"/>
                  <a:pt x="851521" y="197144"/>
                  <a:pt x="870122" y="178554"/>
                </a:cubicBezTo>
                <a:cubicBezTo>
                  <a:pt x="887658" y="161030"/>
                  <a:pt x="901994" y="140310"/>
                  <a:pt x="912065" y="117339"/>
                </a:cubicBezTo>
                <a:cubicBezTo>
                  <a:pt x="920833" y="97802"/>
                  <a:pt x="926520" y="76726"/>
                  <a:pt x="928416" y="54585"/>
                </a:cubicBezTo>
                <a:lnTo>
                  <a:pt x="928416" y="54585"/>
                </a:lnTo>
                <a:close/>
                <a:moveTo>
                  <a:pt x="109937" y="438808"/>
                </a:moveTo>
                <a:lnTo>
                  <a:pt x="306263" y="447333"/>
                </a:lnTo>
                <a:lnTo>
                  <a:pt x="306500" y="447333"/>
                </a:lnTo>
                <a:cubicBezTo>
                  <a:pt x="313728" y="447688"/>
                  <a:pt x="320126" y="450885"/>
                  <a:pt x="324747" y="455621"/>
                </a:cubicBezTo>
                <a:cubicBezTo>
                  <a:pt x="329130" y="460120"/>
                  <a:pt x="331856" y="466278"/>
                  <a:pt x="332329" y="472908"/>
                </a:cubicBezTo>
                <a:cubicBezTo>
                  <a:pt x="332448" y="473382"/>
                  <a:pt x="332448" y="473974"/>
                  <a:pt x="332448" y="474447"/>
                </a:cubicBezTo>
                <a:lnTo>
                  <a:pt x="332448" y="1122713"/>
                </a:lnTo>
                <a:lnTo>
                  <a:pt x="1130429" y="1122713"/>
                </a:lnTo>
                <a:lnTo>
                  <a:pt x="1130429" y="469830"/>
                </a:lnTo>
                <a:cubicBezTo>
                  <a:pt x="1130429" y="462370"/>
                  <a:pt x="1133509" y="455503"/>
                  <a:pt x="1138486" y="450530"/>
                </a:cubicBezTo>
                <a:lnTo>
                  <a:pt x="1138486" y="450530"/>
                </a:lnTo>
                <a:lnTo>
                  <a:pt x="1138486" y="450530"/>
                </a:lnTo>
                <a:lnTo>
                  <a:pt x="1138486" y="450530"/>
                </a:lnTo>
                <a:cubicBezTo>
                  <a:pt x="1143462" y="445557"/>
                  <a:pt x="1150216" y="442597"/>
                  <a:pt x="1157680" y="442597"/>
                </a:cubicBezTo>
                <a:cubicBezTo>
                  <a:pt x="1157798" y="442597"/>
                  <a:pt x="1157917" y="442597"/>
                  <a:pt x="1158746" y="442597"/>
                </a:cubicBezTo>
                <a:lnTo>
                  <a:pt x="1158865" y="442597"/>
                </a:lnTo>
                <a:lnTo>
                  <a:pt x="1159694" y="442597"/>
                </a:lnTo>
                <a:lnTo>
                  <a:pt x="1352347" y="440465"/>
                </a:lnTo>
                <a:lnTo>
                  <a:pt x="1397133" y="232192"/>
                </a:lnTo>
                <a:lnTo>
                  <a:pt x="982444" y="62991"/>
                </a:lnTo>
                <a:cubicBezTo>
                  <a:pt x="979600" y="90343"/>
                  <a:pt x="972373" y="116510"/>
                  <a:pt x="961591" y="140665"/>
                </a:cubicBezTo>
                <a:cubicBezTo>
                  <a:pt x="948676" y="169437"/>
                  <a:pt x="930786" y="195368"/>
                  <a:pt x="908866" y="217154"/>
                </a:cubicBezTo>
                <a:cubicBezTo>
                  <a:pt x="885288" y="240717"/>
                  <a:pt x="857089" y="259661"/>
                  <a:pt x="825691" y="272686"/>
                </a:cubicBezTo>
                <a:cubicBezTo>
                  <a:pt x="795478" y="285237"/>
                  <a:pt x="762422" y="292104"/>
                  <a:pt x="727825" y="292104"/>
                </a:cubicBezTo>
                <a:cubicBezTo>
                  <a:pt x="693228" y="292104"/>
                  <a:pt x="660171" y="285237"/>
                  <a:pt x="629958" y="272686"/>
                </a:cubicBezTo>
                <a:cubicBezTo>
                  <a:pt x="598560" y="259661"/>
                  <a:pt x="570361" y="240717"/>
                  <a:pt x="546783" y="217154"/>
                </a:cubicBezTo>
                <a:cubicBezTo>
                  <a:pt x="525219" y="195604"/>
                  <a:pt x="507447" y="170147"/>
                  <a:pt x="494651" y="141967"/>
                </a:cubicBezTo>
                <a:cubicBezTo>
                  <a:pt x="483869" y="118286"/>
                  <a:pt x="476641" y="92711"/>
                  <a:pt x="473561" y="65833"/>
                </a:cubicBezTo>
                <a:lnTo>
                  <a:pt x="59345" y="236454"/>
                </a:lnTo>
                <a:lnTo>
                  <a:pt x="109937" y="438808"/>
                </a:lnTo>
                <a:lnTo>
                  <a:pt x="109937" y="438808"/>
                </a:lnTo>
                <a:close/>
                <a:moveTo>
                  <a:pt x="277827" y="500615"/>
                </a:moveTo>
                <a:lnTo>
                  <a:pt x="88492" y="492327"/>
                </a:lnTo>
                <a:cubicBezTo>
                  <a:pt x="82331" y="492327"/>
                  <a:pt x="76525" y="490314"/>
                  <a:pt x="71905" y="486762"/>
                </a:cubicBezTo>
                <a:cubicBezTo>
                  <a:pt x="71668" y="486525"/>
                  <a:pt x="71431" y="486406"/>
                  <a:pt x="71194" y="486170"/>
                </a:cubicBezTo>
                <a:cubicBezTo>
                  <a:pt x="66810" y="482617"/>
                  <a:pt x="63492" y="477644"/>
                  <a:pt x="61952" y="471724"/>
                </a:cubicBezTo>
                <a:lnTo>
                  <a:pt x="815" y="226863"/>
                </a:lnTo>
                <a:cubicBezTo>
                  <a:pt x="696" y="226508"/>
                  <a:pt x="696" y="226271"/>
                  <a:pt x="578" y="225916"/>
                </a:cubicBezTo>
                <a:cubicBezTo>
                  <a:pt x="-725" y="219759"/>
                  <a:pt x="223" y="213365"/>
                  <a:pt x="2948" y="208037"/>
                </a:cubicBezTo>
                <a:cubicBezTo>
                  <a:pt x="5791" y="202354"/>
                  <a:pt x="10649" y="197736"/>
                  <a:pt x="16929" y="195131"/>
                </a:cubicBezTo>
                <a:lnTo>
                  <a:pt x="483750" y="2842"/>
                </a:lnTo>
                <a:cubicBezTo>
                  <a:pt x="485528" y="1894"/>
                  <a:pt x="487423" y="1302"/>
                  <a:pt x="489556" y="710"/>
                </a:cubicBezTo>
                <a:lnTo>
                  <a:pt x="489556" y="710"/>
                </a:lnTo>
                <a:cubicBezTo>
                  <a:pt x="491689" y="237"/>
                  <a:pt x="493821" y="0"/>
                  <a:pt x="495954" y="0"/>
                </a:cubicBezTo>
                <a:lnTo>
                  <a:pt x="499509" y="0"/>
                </a:lnTo>
                <a:lnTo>
                  <a:pt x="956378" y="0"/>
                </a:lnTo>
                <a:lnTo>
                  <a:pt x="967041" y="0"/>
                </a:lnTo>
                <a:cubicBezTo>
                  <a:pt x="967397" y="0"/>
                  <a:pt x="967871" y="0"/>
                  <a:pt x="968226" y="118"/>
                </a:cubicBezTo>
                <a:cubicBezTo>
                  <a:pt x="969648" y="118"/>
                  <a:pt x="970951" y="355"/>
                  <a:pt x="972254" y="592"/>
                </a:cubicBezTo>
                <a:lnTo>
                  <a:pt x="972254" y="592"/>
                </a:lnTo>
                <a:lnTo>
                  <a:pt x="972254" y="592"/>
                </a:lnTo>
                <a:cubicBezTo>
                  <a:pt x="973913" y="947"/>
                  <a:pt x="975572" y="1421"/>
                  <a:pt x="977231" y="2131"/>
                </a:cubicBezTo>
                <a:lnTo>
                  <a:pt x="977231" y="2131"/>
                </a:lnTo>
                <a:lnTo>
                  <a:pt x="977231" y="2131"/>
                </a:lnTo>
                <a:lnTo>
                  <a:pt x="1438839" y="190395"/>
                </a:lnTo>
                <a:cubicBezTo>
                  <a:pt x="1439076" y="190513"/>
                  <a:pt x="1439313" y="190631"/>
                  <a:pt x="1439550" y="190750"/>
                </a:cubicBezTo>
                <a:cubicBezTo>
                  <a:pt x="1445237" y="193236"/>
                  <a:pt x="1449858" y="197617"/>
                  <a:pt x="1452702" y="202946"/>
                </a:cubicBezTo>
                <a:cubicBezTo>
                  <a:pt x="1455545" y="208392"/>
                  <a:pt x="1456612" y="214904"/>
                  <a:pt x="1455308" y="221417"/>
                </a:cubicBezTo>
                <a:lnTo>
                  <a:pt x="1401162" y="473263"/>
                </a:lnTo>
                <a:cubicBezTo>
                  <a:pt x="1401043" y="473619"/>
                  <a:pt x="1401043" y="473974"/>
                  <a:pt x="1400925" y="474329"/>
                </a:cubicBezTo>
                <a:cubicBezTo>
                  <a:pt x="1399503" y="480012"/>
                  <a:pt x="1396186" y="485104"/>
                  <a:pt x="1391683" y="488656"/>
                </a:cubicBezTo>
                <a:cubicBezTo>
                  <a:pt x="1387062" y="492445"/>
                  <a:pt x="1381138" y="494695"/>
                  <a:pt x="1374740" y="494813"/>
                </a:cubicBezTo>
                <a:lnTo>
                  <a:pt x="1185168" y="496826"/>
                </a:lnTo>
                <a:lnTo>
                  <a:pt x="1185168" y="1150183"/>
                </a:lnTo>
                <a:cubicBezTo>
                  <a:pt x="1185168" y="1157642"/>
                  <a:pt x="1182087" y="1164510"/>
                  <a:pt x="1177111" y="1169483"/>
                </a:cubicBezTo>
                <a:lnTo>
                  <a:pt x="1177111" y="1169483"/>
                </a:lnTo>
                <a:cubicBezTo>
                  <a:pt x="1172135" y="1174456"/>
                  <a:pt x="1165381" y="1177534"/>
                  <a:pt x="1157798" y="1177534"/>
                </a:cubicBezTo>
                <a:lnTo>
                  <a:pt x="305197" y="1177534"/>
                </a:lnTo>
                <a:cubicBezTo>
                  <a:pt x="297733" y="1177534"/>
                  <a:pt x="290861" y="1174456"/>
                  <a:pt x="285884" y="1169483"/>
                </a:cubicBezTo>
                <a:lnTo>
                  <a:pt x="285884" y="1169483"/>
                </a:lnTo>
                <a:cubicBezTo>
                  <a:pt x="280908" y="1164510"/>
                  <a:pt x="277827" y="1157761"/>
                  <a:pt x="277827" y="1150183"/>
                </a:cubicBezTo>
                <a:lnTo>
                  <a:pt x="277827" y="500615"/>
                </a:lnTo>
                <a:lnTo>
                  <a:pt x="277827" y="5006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U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XL</a:t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657225" y="3481604"/>
            <a:ext cx="7762753" cy="1526093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657225" y="5120534"/>
            <a:ext cx="9058275" cy="1526093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6"/>
          <p:cNvGraphicFramePr/>
          <p:nvPr/>
        </p:nvGraphicFramePr>
        <p:xfrm>
          <a:off x="8986838" y="1961964"/>
          <a:ext cx="2857500" cy="1371630"/>
        </p:xfrm>
        <a:graphic>
          <a:graphicData uri="http://schemas.openxmlformats.org/drawingml/2006/table">
            <a:tbl>
              <a:tblPr firstRow="1" bandRow="1">
                <a:noFill/>
                <a:tableStyleId>{D1859D6B-00E6-4659-BAF8-B8EB9B8E6981}</a:tableStyleId>
              </a:tblPr>
              <a:tblGrid>
                <a:gridCol w="13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 u="none" strike="noStrike" cap="none"/>
                        <a:t>tipus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/>
                        <a:t>count(*)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/>
                        <a:t>trikó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/>
                        <a:t>póló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U" sz="2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Macintosh PowerPoint</Application>
  <PresentationFormat>Widescreen</PresentationFormat>
  <Paragraphs>183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Pólóbolt</vt:lpstr>
      <vt:lpstr>PowerPoint Presentation</vt:lpstr>
      <vt:lpstr>Feladatok</vt:lpstr>
      <vt:lpstr>1. Jelenítse meg az összes terméket.</vt:lpstr>
      <vt:lpstr>7. Hány piros színű termék létezik?</vt:lpstr>
      <vt:lpstr>10. Hány darab termék van az adott típusokból?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Csaba Rostagni</dc:creator>
  <cp:lastModifiedBy>Csaba Rostagni</cp:lastModifiedBy>
  <cp:revision>1</cp:revision>
  <dcterms:created xsi:type="dcterms:W3CDTF">2022-10-15T19:12:16Z</dcterms:created>
  <dcterms:modified xsi:type="dcterms:W3CDTF">2024-11-04T19:29:40Z</dcterms:modified>
</cp:coreProperties>
</file>