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9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4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7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9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6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9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1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7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1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3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147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pYIODyvt/ikt-rpg-gam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figma.com/design/lNtPjEEdTLhZOYomnx8tIa/Design?node-id=0-1&amp;p=f&amp;t=vDG6xW2KD328GAsu-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lab.neumann-bp.edu.hu/72613289398/njszki_ikt-rpg-game/-/tree/main?ref_type=he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5941A7C-7EA9-2BC7-78E9-322A82F54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IKT RPG Game – IKT: </a:t>
            </a:r>
            <a:r>
              <a:rPr lang="hu-HU" dirty="0" err="1">
                <a:solidFill>
                  <a:schemeClr val="tx1"/>
                </a:solidFill>
              </a:rPr>
              <a:t>Survival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Week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Kép 6" descr="A képen épület, Méretarányos modell látható&#10;&#10;Automatikusan generált leírás">
            <a:extLst>
              <a:ext uri="{FF2B5EF4-FFF2-40B4-BE49-F238E27FC236}">
                <a16:creationId xmlns:a16="http://schemas.microsoft.com/office/drawing/2014/main" id="{9FD2168B-E6C7-CA1F-143C-F64DED2E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8" r="13088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pic>
        <p:nvPicPr>
          <p:cNvPr id="9" name="Kép 8" descr="A képen személy, Emberi arc, számítógép, computer látható&#10;&#10;Automatikusan generált leírás">
            <a:extLst>
              <a:ext uri="{FF2B5EF4-FFF2-40B4-BE49-F238E27FC236}">
                <a16:creationId xmlns:a16="http://schemas.microsoft.com/office/drawing/2014/main" id="{01D12F7F-B7C6-F63C-339F-815729531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577" y="7356369"/>
            <a:ext cx="2218862" cy="2805346"/>
          </a:xfrm>
          <a:prstGeom prst="rect">
            <a:avLst/>
          </a:prstGeom>
        </p:spPr>
      </p:pic>
      <p:pic>
        <p:nvPicPr>
          <p:cNvPr id="12" name="Kép 11" descr="A képen személy, Emberi arc, ruházat, szemüvegek látható&#10;&#10;Automatikusan generált leírás">
            <a:extLst>
              <a:ext uri="{FF2B5EF4-FFF2-40B4-BE49-F238E27FC236}">
                <a16:creationId xmlns:a16="http://schemas.microsoft.com/office/drawing/2014/main" id="{033A2205-6CC3-4024-B651-577D4B336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82" y="5195433"/>
            <a:ext cx="2096932" cy="1662567"/>
          </a:xfrm>
          <a:prstGeom prst="rect">
            <a:avLst/>
          </a:prstGeom>
        </p:spPr>
      </p:pic>
      <p:pic>
        <p:nvPicPr>
          <p:cNvPr id="14" name="Kép 13" descr="A képen Emberi arc, személy, portré, ruházat látható&#10;&#10;Automatikusan generált leírás">
            <a:extLst>
              <a:ext uri="{FF2B5EF4-FFF2-40B4-BE49-F238E27FC236}">
                <a16:creationId xmlns:a16="http://schemas.microsoft.com/office/drawing/2014/main" id="{37A1EFF5-396A-A508-C923-7E68F9FD4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0199" y="6476999"/>
            <a:ext cx="1308327" cy="22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04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C676B2-DA96-1591-820B-CFD4F62E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hu-HU" sz="3100" b="0" i="0">
                <a:solidFill>
                  <a:srgbClr val="FFFFFF"/>
                </a:solidFill>
                <a:effectLst/>
                <a:latin typeface="fkGrotesk"/>
              </a:rPr>
              <a:t>Játék Története</a:t>
            </a:r>
            <a:br>
              <a:rPr lang="hu-HU" sz="3100" b="0" i="0">
                <a:solidFill>
                  <a:srgbClr val="FFFFFF"/>
                </a:solidFill>
                <a:effectLst/>
                <a:latin typeface="fkGrotesk"/>
              </a:rPr>
            </a:br>
            <a:endParaRPr lang="hu-HU" sz="3100">
              <a:solidFill>
                <a:srgbClr val="FFFFFF"/>
              </a:solidFill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C2543D-54FC-8C8A-FC3E-C42A88AEF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hu-HU" b="0" i="0" dirty="0">
                <a:solidFill>
                  <a:srgbClr val="FFFFFF"/>
                </a:solidFill>
                <a:effectLst/>
                <a:latin typeface="fkGroteskNeue"/>
              </a:rPr>
              <a:t>A játékos egy új diák szerepét veszi fel a Neumann János </a:t>
            </a:r>
            <a:r>
              <a:rPr lang="hu-HU" b="0" i="0">
                <a:solidFill>
                  <a:srgbClr val="FFFFFF"/>
                </a:solidFill>
                <a:effectLst/>
                <a:latin typeface="fkGroteskNeue"/>
              </a:rPr>
              <a:t>Informatikai Technikumban.</a:t>
            </a:r>
            <a:endParaRPr lang="hu-HU" b="0" i="0" dirty="0">
              <a:solidFill>
                <a:srgbClr val="FFFFFF"/>
              </a:solidFill>
              <a:effectLst/>
              <a:latin typeface="fkGroteskNeue"/>
            </a:endParaRPr>
          </a:p>
          <a:p>
            <a:r>
              <a:rPr lang="hu-HU" b="0" i="0" dirty="0">
                <a:solidFill>
                  <a:srgbClr val="FFFFFF"/>
                </a:solidFill>
                <a:effectLst/>
                <a:latin typeface="fkGroteskNeue"/>
              </a:rPr>
              <a:t>Egy hetet kell túlélni, ahol minden nap különböző kihívásokkal és humoros eseményekkel találkozik.</a:t>
            </a:r>
          </a:p>
          <a:p>
            <a:r>
              <a:rPr lang="hu-HU" b="0" i="0" dirty="0">
                <a:solidFill>
                  <a:srgbClr val="FFFFFF"/>
                </a:solidFill>
                <a:effectLst/>
                <a:latin typeface="fkGroteskNeue"/>
              </a:rPr>
              <a:t>A történet döntésektől függően változik.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631AAA6-59DF-739A-74D4-600DD3C301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479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  <p:pic>
        <p:nvPicPr>
          <p:cNvPr id="29" name="Kép 28" descr="A képen személy, Emberi arc, ruházat, szemüvegek látható&#10;&#10;Automatikusan generált leírás">
            <a:extLst>
              <a:ext uri="{FF2B5EF4-FFF2-40B4-BE49-F238E27FC236}">
                <a16:creationId xmlns:a16="http://schemas.microsoft.com/office/drawing/2014/main" id="{B6595434-4CDB-5814-1A9A-29D8ABB20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5" y="7753350"/>
            <a:ext cx="2096932" cy="1662567"/>
          </a:xfrm>
          <a:prstGeom prst="rect">
            <a:avLst/>
          </a:prstGeom>
        </p:spPr>
      </p:pic>
      <p:pic>
        <p:nvPicPr>
          <p:cNvPr id="30" name="Kép 29" descr="A képen személy, Emberi arc, számítógép, computer látható&#10;&#10;Automatikusan generált leírás">
            <a:extLst>
              <a:ext uri="{FF2B5EF4-FFF2-40B4-BE49-F238E27FC236}">
                <a16:creationId xmlns:a16="http://schemas.microsoft.com/office/drawing/2014/main" id="{5C9F7F53-C2DA-4163-DC95-57DC05C5B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90" y="4077156"/>
            <a:ext cx="2218862" cy="2805346"/>
          </a:xfrm>
          <a:prstGeom prst="rect">
            <a:avLst/>
          </a:prstGeom>
        </p:spPr>
      </p:pic>
      <p:pic>
        <p:nvPicPr>
          <p:cNvPr id="31" name="Kép 30" descr="A képen Emberi arc, személy, portré, ruházat látható&#10;&#10;Automatikusan generált leírás">
            <a:extLst>
              <a:ext uri="{FF2B5EF4-FFF2-40B4-BE49-F238E27FC236}">
                <a16:creationId xmlns:a16="http://schemas.microsoft.com/office/drawing/2014/main" id="{AEC6A3AC-D812-E2FA-0B0F-EE12FD991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54" y="7206352"/>
            <a:ext cx="1308327" cy="22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46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441E46A-8B9D-C771-3712-32867D19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hu-HU" sz="3100" b="0" i="0">
                <a:solidFill>
                  <a:srgbClr val="FFFFFF"/>
                </a:solidFill>
                <a:effectLst/>
                <a:latin typeface="fkGrotesk"/>
              </a:rPr>
              <a:t>Játékmechanika</a:t>
            </a:r>
            <a:br>
              <a:rPr lang="hu-HU" sz="3100" b="0" i="0">
                <a:solidFill>
                  <a:srgbClr val="FFFFFF"/>
                </a:solidFill>
                <a:effectLst/>
                <a:latin typeface="fkGrotesk"/>
              </a:rPr>
            </a:br>
            <a:endParaRPr lang="hu-HU" sz="3100">
              <a:solidFill>
                <a:srgbClr val="FFFFFF"/>
              </a:solidFill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46538B-DB10-8160-10B1-59518EA9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hu-HU" b="0" i="0">
                <a:solidFill>
                  <a:srgbClr val="FFFFFF"/>
                </a:solidFill>
                <a:effectLst/>
                <a:latin typeface="fkGroteskNeue"/>
              </a:rPr>
              <a:t>Nézet: 2.5D stílus, színes grafikai elemekkel.</a:t>
            </a:r>
          </a:p>
          <a:p>
            <a:r>
              <a:rPr lang="hu-HU" b="0" i="0">
                <a:solidFill>
                  <a:srgbClr val="FFFFFF"/>
                </a:solidFill>
                <a:effectLst/>
                <a:latin typeface="fkGroteskNeue"/>
              </a:rPr>
              <a:t>Irányítás:</a:t>
            </a:r>
          </a:p>
          <a:p>
            <a:pPr lvl="1"/>
            <a:r>
              <a:rPr lang="pl-PL" b="0" i="0">
                <a:solidFill>
                  <a:srgbClr val="FFFFFF"/>
                </a:solidFill>
                <a:effectLst/>
                <a:latin typeface="fkGroteskNeue"/>
              </a:rPr>
              <a:t>W, A, S, D – Mozgás.</a:t>
            </a:r>
          </a:p>
          <a:p>
            <a:pPr lvl="1"/>
            <a:r>
              <a:rPr lang="hu-HU" b="0" i="0">
                <a:solidFill>
                  <a:srgbClr val="FFFFFF"/>
                </a:solidFill>
                <a:effectLst/>
                <a:latin typeface="fkGroteskNeue"/>
              </a:rPr>
              <a:t>Tab – Inventory.</a:t>
            </a:r>
          </a:p>
          <a:p>
            <a:pPr lvl="1"/>
            <a:r>
              <a:rPr lang="hu-HU" b="0" i="0">
                <a:solidFill>
                  <a:srgbClr val="FFFFFF"/>
                </a:solidFill>
                <a:effectLst/>
                <a:latin typeface="fkGroteskNeue"/>
              </a:rPr>
              <a:t>Enter – Statisztikák megtekintése.</a:t>
            </a:r>
            <a:endParaRPr lang="hu-HU">
              <a:solidFill>
                <a:srgbClr val="FFFFFF"/>
              </a:solidFill>
              <a:latin typeface="fkGroteskNeue"/>
            </a:endParaRPr>
          </a:p>
          <a:p>
            <a:r>
              <a:rPr lang="nn-NO" b="0" i="0">
                <a:solidFill>
                  <a:srgbClr val="FFFFFF"/>
                </a:solidFill>
                <a:effectLst/>
                <a:latin typeface="fkGroteskNeue"/>
              </a:rPr>
              <a:t>Interakciók: ASCII karakterek és hangok megjelenítése.</a:t>
            </a:r>
          </a:p>
          <a:p>
            <a:endParaRPr lang="hu-HU">
              <a:solidFill>
                <a:srgbClr val="FFFFFF"/>
              </a:solidFill>
              <a:latin typeface="fkGroteskNeue"/>
            </a:endParaRPr>
          </a:p>
        </p:txBody>
      </p:sp>
      <p:pic>
        <p:nvPicPr>
          <p:cNvPr id="6" name="Kép 5" descr="A képen szöveg, ruházat, személy, poszter látható&#10;&#10;Automatikusan generált leírás">
            <a:extLst>
              <a:ext uri="{FF2B5EF4-FFF2-40B4-BE49-F238E27FC236}">
                <a16:creationId xmlns:a16="http://schemas.microsoft.com/office/drawing/2014/main" id="{15539000-62B3-5A54-4B9A-69812D53C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3" r="2" b="44446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  <p:pic>
        <p:nvPicPr>
          <p:cNvPr id="20" name="Kép 19" descr="A képen személy, Emberi arc, ruházat, szemüvegek látható&#10;&#10;Automatikusan generált leírás">
            <a:extLst>
              <a:ext uri="{FF2B5EF4-FFF2-40B4-BE49-F238E27FC236}">
                <a16:creationId xmlns:a16="http://schemas.microsoft.com/office/drawing/2014/main" id="{9089631A-3B9B-D1EA-197C-E465AF4AB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5" y="7753350"/>
            <a:ext cx="2096932" cy="1662567"/>
          </a:xfrm>
          <a:prstGeom prst="rect">
            <a:avLst/>
          </a:prstGeom>
        </p:spPr>
      </p:pic>
      <p:pic>
        <p:nvPicPr>
          <p:cNvPr id="24" name="Kép 23" descr="A képen Emberi arc, személy, portré, ruházat látható&#10;&#10;Automatikusan generált leírás">
            <a:extLst>
              <a:ext uri="{FF2B5EF4-FFF2-40B4-BE49-F238E27FC236}">
                <a16:creationId xmlns:a16="http://schemas.microsoft.com/office/drawing/2014/main" id="{F0760430-9DB2-7C25-02B7-C53F1E0EF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06" y="4600458"/>
            <a:ext cx="1308327" cy="2282043"/>
          </a:xfrm>
          <a:prstGeom prst="rect">
            <a:avLst/>
          </a:prstGeom>
        </p:spPr>
      </p:pic>
      <p:pic>
        <p:nvPicPr>
          <p:cNvPr id="25" name="Kép 24" descr="A képen személy, Emberi arc, számítógép, computer látható&#10;&#10;Automatikusan generált leírás">
            <a:extLst>
              <a:ext uri="{FF2B5EF4-FFF2-40B4-BE49-F238E27FC236}">
                <a16:creationId xmlns:a16="http://schemas.microsoft.com/office/drawing/2014/main" id="{C7515D3C-2C35-12F7-7189-A017C9AA4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071" y="3162756"/>
            <a:ext cx="2218862" cy="28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37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8750BBB-FC3E-8E47-76C6-85EE722A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hu-HU" sz="3100" b="0" i="0">
                <a:solidFill>
                  <a:schemeClr val="tx2"/>
                </a:solidFill>
                <a:effectLst/>
                <a:latin typeface="fkGrotesk"/>
              </a:rPr>
              <a:t>Kód Struktúra</a:t>
            </a:r>
            <a:br>
              <a:rPr lang="hu-HU" sz="3100" b="0" i="0">
                <a:solidFill>
                  <a:schemeClr val="tx2"/>
                </a:solidFill>
                <a:effectLst/>
                <a:latin typeface="fkGrotesk"/>
              </a:rPr>
            </a:br>
            <a:endParaRPr lang="hu-HU" sz="31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88DCE9-021E-9E72-D853-B889C56C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hu-HU" b="0" i="0">
                <a:solidFill>
                  <a:schemeClr val="tx2"/>
                </a:solidFill>
                <a:effectLst/>
                <a:latin typeface="fkGroteskNeue"/>
              </a:rPr>
              <a:t>InputLib projekt: Az irányításért felelős osztályok (pl. Input.cs, Mouse.cs).</a:t>
            </a:r>
          </a:p>
          <a:p>
            <a:r>
              <a:rPr lang="hu-HU" b="0" i="0">
                <a:solidFill>
                  <a:schemeClr val="tx2"/>
                </a:solidFill>
                <a:effectLst/>
                <a:latin typeface="fkGroteskNeue"/>
              </a:rPr>
              <a:t>RenderLib projekt: A grafikai elemek kirajzolását kezeli (pl. Pixel.cs, Frame.cs).</a:t>
            </a:r>
          </a:p>
          <a:p>
            <a:r>
              <a:rPr lang="en-US" b="0" i="0">
                <a:solidFill>
                  <a:schemeClr val="tx2"/>
                </a:solidFill>
                <a:effectLst/>
                <a:latin typeface="fkGroteskNeue"/>
              </a:rPr>
              <a:t>RPG-GAME projekt: A fő játéklogika (pl. Character.cs, Maps.cs, Sprites.cs).</a:t>
            </a:r>
          </a:p>
          <a:p>
            <a:endParaRPr lang="hu-HU">
              <a:solidFill>
                <a:schemeClr val="tx2"/>
              </a:solidFill>
            </a:endParaRPr>
          </a:p>
        </p:txBody>
      </p:sp>
      <p:pic>
        <p:nvPicPr>
          <p:cNvPr id="5" name="Kép 4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A3386CF2-4E06-82CF-0AAE-9D3A339E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320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  <p:pic>
        <p:nvPicPr>
          <p:cNvPr id="11" name="Kép 10" descr="A képen Emberi arc, személy, portré, ruházat látható&#10;&#10;Automatikusan generált leírás">
            <a:extLst>
              <a:ext uri="{FF2B5EF4-FFF2-40B4-BE49-F238E27FC236}">
                <a16:creationId xmlns:a16="http://schemas.microsoft.com/office/drawing/2014/main" id="{883C5652-D4F5-5073-6246-A57D894AF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78" y="4600458"/>
            <a:ext cx="1308327" cy="2282043"/>
          </a:xfrm>
          <a:prstGeom prst="rect">
            <a:avLst/>
          </a:prstGeom>
        </p:spPr>
      </p:pic>
      <p:pic>
        <p:nvPicPr>
          <p:cNvPr id="13" name="Kép 12" descr="A képen személy, Emberi arc, ruházat, szemüvegek látható&#10;&#10;Automatikusan generált leírás">
            <a:extLst>
              <a:ext uri="{FF2B5EF4-FFF2-40B4-BE49-F238E27FC236}">
                <a16:creationId xmlns:a16="http://schemas.microsoft.com/office/drawing/2014/main" id="{C16B1DE2-2285-3D13-02E7-39146F731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3" y="5219934"/>
            <a:ext cx="2096932" cy="1662567"/>
          </a:xfrm>
          <a:prstGeom prst="rect">
            <a:avLst/>
          </a:prstGeom>
        </p:spPr>
      </p:pic>
      <p:pic>
        <p:nvPicPr>
          <p:cNvPr id="17" name="Kép 16" descr="A képen személy, Emberi arc, számítógép, computer látható&#10;&#10;Automatikusan generált leírás">
            <a:extLst>
              <a:ext uri="{FF2B5EF4-FFF2-40B4-BE49-F238E27FC236}">
                <a16:creationId xmlns:a16="http://schemas.microsoft.com/office/drawing/2014/main" id="{6E80C6A8-690A-D8DE-6C99-884713E03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071" y="3162756"/>
            <a:ext cx="2218862" cy="28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87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B03BCF-53C2-4F78-827D-E6DE86B9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7E3BB8C-5B3E-8E98-E041-A3B591FD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75915" cy="1324537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2"/>
                </a:solidFill>
              </a:rPr>
              <a:t>Design	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C31B1-C9FB-4110-B34B-BC74D863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945249-DD95-405F-8A51-335F3FE03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EDC20E-2FBC-4FDF-97C1-181B08DC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71EC69-4320-4ABC-DDBE-063BA70F0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/>
          <a:p>
            <a:pPr>
              <a:buClr>
                <a:srgbClr val="3C88DE"/>
              </a:buClr>
            </a:pPr>
            <a:r>
              <a:rPr lang="hu-HU" dirty="0"/>
              <a:t>A dizájnunk nagyon modern és újszerű</a:t>
            </a:r>
          </a:p>
          <a:p>
            <a:pPr>
              <a:buClr>
                <a:srgbClr val="3C88DE"/>
              </a:buClr>
            </a:pPr>
            <a:r>
              <a:rPr lang="hu-HU" dirty="0"/>
              <a:t>Kizárólag </a:t>
            </a:r>
            <a:r>
              <a:rPr lang="hu-HU" dirty="0" err="1"/>
              <a:t>Consolos</a:t>
            </a:r>
            <a:r>
              <a:rPr lang="hu-HU" dirty="0"/>
              <a:t> megoldással lesz megoldva</a:t>
            </a:r>
          </a:p>
          <a:p>
            <a:pPr>
              <a:buClr>
                <a:srgbClr val="3C88DE"/>
              </a:buClr>
            </a:pPr>
            <a:r>
              <a:rPr lang="hu-HU" dirty="0"/>
              <a:t>ASCII-ART-</a:t>
            </a:r>
            <a:r>
              <a:rPr lang="hu-HU" dirty="0" err="1"/>
              <a:t>al</a:t>
            </a:r>
            <a:r>
              <a:rPr lang="hu-HU" dirty="0"/>
              <a:t> lesz megoldva</a:t>
            </a:r>
          </a:p>
          <a:p>
            <a:pPr>
              <a:buClr>
                <a:srgbClr val="3C88DE"/>
              </a:buClr>
            </a:pPr>
            <a:r>
              <a:rPr lang="hu-HU" dirty="0"/>
              <a:t>Lesznek osztálytermek és folyosók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07270695-DC2B-51B5-8A28-CE1AA0C9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183" r="-1" b="-1"/>
          <a:stretch/>
        </p:blipFill>
        <p:spPr>
          <a:xfrm>
            <a:off x="4241823" y="628647"/>
            <a:ext cx="7503638" cy="352044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D9AB3E5-451E-18B6-4C28-634A412521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30956"/>
          <a:stretch/>
        </p:blipFill>
        <p:spPr>
          <a:xfrm>
            <a:off x="4245216" y="4233673"/>
            <a:ext cx="2445714" cy="214027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5251C2E-C859-47B4-522E-CA81EAB9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9899" b="35446"/>
          <a:stretch/>
        </p:blipFill>
        <p:spPr>
          <a:xfrm>
            <a:off x="6772424" y="4225510"/>
            <a:ext cx="2445714" cy="2140277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1B9755C-91A6-A074-5044-8A5C47D69C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0711" r="2" b="45844"/>
          <a:stretch/>
        </p:blipFill>
        <p:spPr>
          <a:xfrm>
            <a:off x="9299633" y="4233672"/>
            <a:ext cx="2445714" cy="2140276"/>
          </a:xfrm>
          <a:prstGeom prst="rect">
            <a:avLst/>
          </a:prstGeom>
        </p:spPr>
      </p:pic>
      <p:pic>
        <p:nvPicPr>
          <p:cNvPr id="20" name="Kép 19" descr="A képen személy, Emberi arc, számítógép, computer látható&#10;&#10;Automatikusan generált leírás">
            <a:extLst>
              <a:ext uri="{FF2B5EF4-FFF2-40B4-BE49-F238E27FC236}">
                <a16:creationId xmlns:a16="http://schemas.microsoft.com/office/drawing/2014/main" id="{2647669E-2922-920D-392E-1D7F4F78D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625" y="4385815"/>
            <a:ext cx="1572495" cy="19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05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FA5D86A-F69C-4804-D0A6-4D35D0BE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hu-HU" sz="4000" b="0" i="0">
                <a:solidFill>
                  <a:schemeClr val="accent1"/>
                </a:solidFill>
                <a:effectLst/>
                <a:latin typeface="fkGrotesk"/>
              </a:rPr>
              <a:t>Extra Funkciók</a:t>
            </a:r>
            <a:br>
              <a:rPr lang="hu-HU" sz="4000" b="0" i="0">
                <a:solidFill>
                  <a:schemeClr val="accent1"/>
                </a:solidFill>
                <a:effectLst/>
                <a:latin typeface="fkGrotesk"/>
              </a:rPr>
            </a:br>
            <a:endParaRPr lang="hu-HU" sz="4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610233-E9E7-8748-2F4F-BE25FEC9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hu-HU" sz="2000" b="0" i="0">
                <a:effectLst/>
                <a:latin typeface="fkGroteskNeue"/>
              </a:rPr>
              <a:t>.exe portable verzió és telepíthető (.msi) verzió készítése a végén.</a:t>
            </a:r>
          </a:p>
          <a:p>
            <a:r>
              <a:rPr lang="hu-HU" sz="2000" b="0" i="0">
                <a:effectLst/>
                <a:latin typeface="fkGroteskNeue"/>
              </a:rPr>
              <a:t>Weboldal készítése.</a:t>
            </a:r>
          </a:p>
        </p:txBody>
      </p:sp>
      <p:pic>
        <p:nvPicPr>
          <p:cNvPr id="11" name="Kép 10" descr="A képen személy, Emberi arc, ruházat, szemüvegek látható&#10;&#10;Automatikusan generált leírás">
            <a:extLst>
              <a:ext uri="{FF2B5EF4-FFF2-40B4-BE49-F238E27FC236}">
                <a16:creationId xmlns:a16="http://schemas.microsoft.com/office/drawing/2014/main" id="{DC0D06D6-9173-CB81-0117-DDBD26118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12" y="5195433"/>
            <a:ext cx="2096932" cy="1662567"/>
          </a:xfrm>
          <a:prstGeom prst="rect">
            <a:avLst/>
          </a:prstGeom>
        </p:spPr>
      </p:pic>
      <p:pic>
        <p:nvPicPr>
          <p:cNvPr id="13" name="Kép 12" descr="A képen Emberi arc, személy, portré, ruházat látható&#10;&#10;Automatikusan generált leírás">
            <a:extLst>
              <a:ext uri="{FF2B5EF4-FFF2-40B4-BE49-F238E27FC236}">
                <a16:creationId xmlns:a16="http://schemas.microsoft.com/office/drawing/2014/main" id="{4B1602D3-CE26-BCF8-5EEA-855F9EACA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81538">
            <a:off x="13746198" y="2529342"/>
            <a:ext cx="1308327" cy="2282043"/>
          </a:xfrm>
          <a:prstGeom prst="rect">
            <a:avLst/>
          </a:prstGeom>
        </p:spPr>
      </p:pic>
      <p:pic>
        <p:nvPicPr>
          <p:cNvPr id="14" name="Kép 13" descr="A képen személy, Emberi arc, számítógép, computer látható&#10;&#10;Automatikusan generált leírás">
            <a:extLst>
              <a:ext uri="{FF2B5EF4-FFF2-40B4-BE49-F238E27FC236}">
                <a16:creationId xmlns:a16="http://schemas.microsoft.com/office/drawing/2014/main" id="{97E28BC4-5D52-2E3C-8DE3-7A0CA17D8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6" y="4052654"/>
            <a:ext cx="2218862" cy="28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94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3FDD740-955A-5FEA-A8D9-3DDC5745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hu-HU" sz="4000">
                <a:solidFill>
                  <a:schemeClr val="accent1"/>
                </a:solidFill>
              </a:rPr>
              <a:t>Köszönjük a figyelmet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E481DB-B76B-C776-61EB-25820A02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hu-HU" sz="2000" dirty="0" err="1">
                <a:hlinkClick r:id="rId2"/>
              </a:rPr>
              <a:t>Figma</a:t>
            </a:r>
            <a:endParaRPr lang="hu-HU" sz="2000" dirty="0"/>
          </a:p>
          <a:p>
            <a:r>
              <a:rPr lang="hu-HU" sz="2000" dirty="0">
                <a:hlinkClick r:id="rId3"/>
              </a:rPr>
              <a:t>Trello</a:t>
            </a:r>
            <a:endParaRPr lang="hu-HU" sz="2000" dirty="0"/>
          </a:p>
          <a:p>
            <a:r>
              <a:rPr lang="hu-HU" sz="2000" dirty="0" err="1">
                <a:hlinkClick r:id="rId4"/>
              </a:rPr>
              <a:t>Gitlab</a:t>
            </a:r>
            <a:endParaRPr lang="hu-HU" sz="2000" dirty="0"/>
          </a:p>
        </p:txBody>
      </p:sp>
      <p:pic>
        <p:nvPicPr>
          <p:cNvPr id="7" name="Kép 6" descr="A képen személy, Emberi arc, ruházat, szemüvegek látható&#10;&#10;Automatikusan generált leírás">
            <a:extLst>
              <a:ext uri="{FF2B5EF4-FFF2-40B4-BE49-F238E27FC236}">
                <a16:creationId xmlns:a16="http://schemas.microsoft.com/office/drawing/2014/main" id="{7384CD0D-FD45-2D06-A5EC-8366663E0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0613">
            <a:off x="8313603" y="3617200"/>
            <a:ext cx="2096932" cy="1662567"/>
          </a:xfrm>
          <a:prstGeom prst="rect">
            <a:avLst/>
          </a:prstGeom>
        </p:spPr>
      </p:pic>
      <p:pic>
        <p:nvPicPr>
          <p:cNvPr id="9" name="Kép 8" descr="A képen Emberi arc, személy, portré, ruházat látható&#10;&#10;Automatikusan generált leírás">
            <a:extLst>
              <a:ext uri="{FF2B5EF4-FFF2-40B4-BE49-F238E27FC236}">
                <a16:creationId xmlns:a16="http://schemas.microsoft.com/office/drawing/2014/main" id="{4C3C5ACA-A514-EBF3-C599-72700FDB6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7216">
            <a:off x="7202615" y="1279120"/>
            <a:ext cx="1308327" cy="2282043"/>
          </a:xfrm>
          <a:prstGeom prst="rect">
            <a:avLst/>
          </a:prstGeom>
        </p:spPr>
      </p:pic>
      <p:pic>
        <p:nvPicPr>
          <p:cNvPr id="11" name="Kép 10" descr="A képen személy, Emberi arc, számítógép, computer látható&#10;&#10;Automatikusan generált leírás">
            <a:extLst>
              <a:ext uri="{FF2B5EF4-FFF2-40B4-BE49-F238E27FC236}">
                <a16:creationId xmlns:a16="http://schemas.microsoft.com/office/drawing/2014/main" id="{7F9A6EF8-9371-87A2-7F09-81A4DACB64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32183">
            <a:off x="9544953" y="821569"/>
            <a:ext cx="2218862" cy="28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31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193</Words>
  <Application>Microsoft Office PowerPoint</Application>
  <PresentationFormat>Szélesvásznú</PresentationFormat>
  <Paragraphs>28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fkGrotesk</vt:lpstr>
      <vt:lpstr>fkGroteskNeue</vt:lpstr>
      <vt:lpstr>Gill Sans MT</vt:lpstr>
      <vt:lpstr>Univers</vt:lpstr>
      <vt:lpstr>Univers Condensed</vt:lpstr>
      <vt:lpstr>Wingdings 2</vt:lpstr>
      <vt:lpstr>DividendVTI</vt:lpstr>
      <vt:lpstr>IKT RPG Game – IKT: Survival Week</vt:lpstr>
      <vt:lpstr>Játék Története </vt:lpstr>
      <vt:lpstr>Játékmechanika </vt:lpstr>
      <vt:lpstr>Kód Struktúra </vt:lpstr>
      <vt:lpstr>Design </vt:lpstr>
      <vt:lpstr>Extra Funkciók 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Csongor Péter Solti</dc:creator>
  <cp:lastModifiedBy>Csongor Péter Solti</cp:lastModifiedBy>
  <cp:revision>8</cp:revision>
  <dcterms:created xsi:type="dcterms:W3CDTF">2025-04-07T19:47:47Z</dcterms:created>
  <dcterms:modified xsi:type="dcterms:W3CDTF">2025-04-13T16:21:20Z</dcterms:modified>
</cp:coreProperties>
</file>