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2310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4/7/2025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49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748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4/7/2025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47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4/7/2025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49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4/7/2025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462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698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850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417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275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4/7/2025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419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33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1476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1" r:id="rId6"/>
    <p:sldLayoutId id="2147483737" r:id="rId7"/>
    <p:sldLayoutId id="2147483738" r:id="rId8"/>
    <p:sldLayoutId id="2147483739" r:id="rId9"/>
    <p:sldLayoutId id="2147483740" r:id="rId10"/>
    <p:sldLayoutId id="2147483742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pYIODyvt/ikt-rpg-game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www.figma.com/design/lNtPjEEdTLhZOYomnx8tIa/Design?node-id=0-1&amp;p=f&amp;t=vDG6xW2KD328GAsu-0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gitlab.neumann-bp.edu.hu/72613289398/njszki_ikt-rpg-game/-/tree/main?ref_type=head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4" name="Rectangle 3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5941A7C-7EA9-2BC7-78E9-322A82F54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hu-HU">
                <a:solidFill>
                  <a:schemeClr val="tx1"/>
                </a:solidFill>
              </a:rPr>
              <a:t>IKT RPG Game – IKT: Survival Week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Kép 6" descr="A képen épület, Méretarányos modell látható&#10;&#10;Automatikusan generált leírás">
            <a:extLst>
              <a:ext uri="{FF2B5EF4-FFF2-40B4-BE49-F238E27FC236}">
                <a16:creationId xmlns:a16="http://schemas.microsoft.com/office/drawing/2014/main" id="{9FD2168B-E6C7-CA1F-143C-F64DED2E3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8" r="13088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  <p:pic>
        <p:nvPicPr>
          <p:cNvPr id="9" name="Kép 8" descr="A képen személy, Emberi arc, számítógép, computer látható&#10;&#10;Automatikusan generált leírás">
            <a:extLst>
              <a:ext uri="{FF2B5EF4-FFF2-40B4-BE49-F238E27FC236}">
                <a16:creationId xmlns:a16="http://schemas.microsoft.com/office/drawing/2014/main" id="{01D12F7F-B7C6-F63C-339F-815729531C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0577" y="7356369"/>
            <a:ext cx="2218862" cy="2805346"/>
          </a:xfrm>
          <a:prstGeom prst="rect">
            <a:avLst/>
          </a:prstGeom>
        </p:spPr>
      </p:pic>
      <p:pic>
        <p:nvPicPr>
          <p:cNvPr id="12" name="Kép 11" descr="A képen személy, Emberi arc, ruházat, szemüvegek látható&#10;&#10;Automatikusan generált leírás">
            <a:extLst>
              <a:ext uri="{FF2B5EF4-FFF2-40B4-BE49-F238E27FC236}">
                <a16:creationId xmlns:a16="http://schemas.microsoft.com/office/drawing/2014/main" id="{033A2205-6CC3-4024-B651-577D4B3369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682" y="5195433"/>
            <a:ext cx="2096932" cy="1662567"/>
          </a:xfrm>
          <a:prstGeom prst="rect">
            <a:avLst/>
          </a:prstGeom>
        </p:spPr>
      </p:pic>
      <p:pic>
        <p:nvPicPr>
          <p:cNvPr id="14" name="Kép 13" descr="A képen Emberi arc, személy, portré, ruházat látható&#10;&#10;Automatikusan generált leírás">
            <a:extLst>
              <a:ext uri="{FF2B5EF4-FFF2-40B4-BE49-F238E27FC236}">
                <a16:creationId xmlns:a16="http://schemas.microsoft.com/office/drawing/2014/main" id="{37A1EFF5-396A-A508-C923-7E68F9FD4F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60199" y="6476999"/>
            <a:ext cx="1308327" cy="228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504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AC676B2-DA96-1591-820B-CFD4F62E8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1462692"/>
          </a:xfrm>
        </p:spPr>
        <p:txBody>
          <a:bodyPr>
            <a:normAutofit/>
          </a:bodyPr>
          <a:lstStyle/>
          <a:p>
            <a:r>
              <a:rPr lang="hu-HU" sz="3100" b="0" i="0">
                <a:solidFill>
                  <a:srgbClr val="FFFFFF"/>
                </a:solidFill>
                <a:effectLst/>
                <a:latin typeface="fkGrotesk"/>
              </a:rPr>
              <a:t>Játék Története</a:t>
            </a:r>
            <a:br>
              <a:rPr lang="hu-HU" sz="3100" b="0" i="0">
                <a:solidFill>
                  <a:srgbClr val="FFFFFF"/>
                </a:solidFill>
                <a:effectLst/>
                <a:latin typeface="fkGrotesk"/>
              </a:rPr>
            </a:br>
            <a:endParaRPr lang="hu-HU" sz="3100">
              <a:solidFill>
                <a:srgbClr val="FFFFFF"/>
              </a:solidFill>
            </a:endParaRPr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5" name="Rectangle 18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EC2543D-54FC-8C8A-FC3E-C42A88AEF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3" y="2536031"/>
            <a:ext cx="3123783" cy="3671936"/>
          </a:xfrm>
        </p:spPr>
        <p:txBody>
          <a:bodyPr anchor="t">
            <a:normAutofit/>
          </a:bodyPr>
          <a:lstStyle/>
          <a:p>
            <a:r>
              <a:rPr lang="hu-HU" b="0" i="0">
                <a:solidFill>
                  <a:srgbClr val="FFFFFF"/>
                </a:solidFill>
                <a:effectLst/>
                <a:latin typeface="fkGroteskNeue"/>
              </a:rPr>
              <a:t>A játékos egy új diák szerepét veszi fel a Neumann János Szakközépiskolában.</a:t>
            </a:r>
          </a:p>
          <a:p>
            <a:r>
              <a:rPr lang="hu-HU" b="0" i="0">
                <a:solidFill>
                  <a:srgbClr val="FFFFFF"/>
                </a:solidFill>
                <a:effectLst/>
                <a:latin typeface="fkGroteskNeue"/>
              </a:rPr>
              <a:t>Egy hetet kell túlélni, ahol minden nap különböző kihívásokkal és humoros eseményekkel találkozik.</a:t>
            </a:r>
          </a:p>
          <a:p>
            <a:r>
              <a:rPr lang="hu-HU" b="0" i="0">
                <a:solidFill>
                  <a:srgbClr val="FFFFFF"/>
                </a:solidFill>
                <a:effectLst/>
                <a:latin typeface="fkGroteskNeue"/>
              </a:rPr>
              <a:t>A történet döntésektől függően változik.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5631AAA6-59DF-739A-74D4-600DD3C301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4479"/>
          <a:stretch/>
        </p:blipFill>
        <p:spPr>
          <a:xfrm>
            <a:off x="4241830" y="601200"/>
            <a:ext cx="7503636" cy="5789365"/>
          </a:xfrm>
          <a:prstGeom prst="rect">
            <a:avLst/>
          </a:prstGeom>
        </p:spPr>
      </p:pic>
      <p:pic>
        <p:nvPicPr>
          <p:cNvPr id="29" name="Kép 28" descr="A képen személy, Emberi arc, ruházat, szemüvegek látható&#10;&#10;Automatikusan generált leírás">
            <a:extLst>
              <a:ext uri="{FF2B5EF4-FFF2-40B4-BE49-F238E27FC236}">
                <a16:creationId xmlns:a16="http://schemas.microsoft.com/office/drawing/2014/main" id="{B6595434-4CDB-5814-1A9A-29D8ABB204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15" y="7753350"/>
            <a:ext cx="2096932" cy="1662567"/>
          </a:xfrm>
          <a:prstGeom prst="rect">
            <a:avLst/>
          </a:prstGeom>
        </p:spPr>
      </p:pic>
      <p:pic>
        <p:nvPicPr>
          <p:cNvPr id="30" name="Kép 29" descr="A képen személy, Emberi arc, számítógép, computer látható&#10;&#10;Automatikusan generált leírás">
            <a:extLst>
              <a:ext uri="{FF2B5EF4-FFF2-40B4-BE49-F238E27FC236}">
                <a16:creationId xmlns:a16="http://schemas.microsoft.com/office/drawing/2014/main" id="{5C9F7F53-C2DA-4163-DC95-57DC05C5B9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090" y="4077156"/>
            <a:ext cx="2218862" cy="2805346"/>
          </a:xfrm>
          <a:prstGeom prst="rect">
            <a:avLst/>
          </a:prstGeom>
        </p:spPr>
      </p:pic>
      <p:pic>
        <p:nvPicPr>
          <p:cNvPr id="31" name="Kép 30" descr="A képen Emberi arc, személy, portré, ruházat látható&#10;&#10;Automatikusan generált leírás">
            <a:extLst>
              <a:ext uri="{FF2B5EF4-FFF2-40B4-BE49-F238E27FC236}">
                <a16:creationId xmlns:a16="http://schemas.microsoft.com/office/drawing/2014/main" id="{AEC6A3AC-D812-E2FA-0B0F-EE12FD9918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854" y="7206352"/>
            <a:ext cx="1308327" cy="228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746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441E46A-8B9D-C771-3712-32867D198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1462692"/>
          </a:xfrm>
        </p:spPr>
        <p:txBody>
          <a:bodyPr>
            <a:normAutofit/>
          </a:bodyPr>
          <a:lstStyle/>
          <a:p>
            <a:r>
              <a:rPr lang="hu-HU" sz="3100" b="0" i="0">
                <a:solidFill>
                  <a:srgbClr val="FFFFFF"/>
                </a:solidFill>
                <a:effectLst/>
                <a:latin typeface="fkGrotesk"/>
              </a:rPr>
              <a:t>Játékmechanika</a:t>
            </a:r>
            <a:br>
              <a:rPr lang="hu-HU" sz="3100" b="0" i="0">
                <a:solidFill>
                  <a:srgbClr val="FFFFFF"/>
                </a:solidFill>
                <a:effectLst/>
                <a:latin typeface="fkGrotesk"/>
              </a:rPr>
            </a:br>
            <a:endParaRPr lang="hu-HU" sz="3100">
              <a:solidFill>
                <a:srgbClr val="FFFFFF"/>
              </a:solidFill>
            </a:endParaRP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546538B-DB10-8160-10B1-59518EA9B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3" y="2536031"/>
            <a:ext cx="3123783" cy="3671936"/>
          </a:xfrm>
        </p:spPr>
        <p:txBody>
          <a:bodyPr anchor="t">
            <a:normAutofit/>
          </a:bodyPr>
          <a:lstStyle/>
          <a:p>
            <a:r>
              <a:rPr lang="hu-HU" b="0" i="0">
                <a:solidFill>
                  <a:srgbClr val="FFFFFF"/>
                </a:solidFill>
                <a:effectLst/>
                <a:latin typeface="fkGroteskNeue"/>
              </a:rPr>
              <a:t>Nézet: 2.5D stílus, színes grafikai elemekkel.</a:t>
            </a:r>
          </a:p>
          <a:p>
            <a:r>
              <a:rPr lang="hu-HU" b="0" i="0">
                <a:solidFill>
                  <a:srgbClr val="FFFFFF"/>
                </a:solidFill>
                <a:effectLst/>
                <a:latin typeface="fkGroteskNeue"/>
              </a:rPr>
              <a:t>Irányítás:</a:t>
            </a:r>
          </a:p>
          <a:p>
            <a:pPr lvl="1"/>
            <a:r>
              <a:rPr lang="pl-PL" b="0" i="0">
                <a:solidFill>
                  <a:srgbClr val="FFFFFF"/>
                </a:solidFill>
                <a:effectLst/>
                <a:latin typeface="fkGroteskNeue"/>
              </a:rPr>
              <a:t>W, A, S, D – Mozgás.</a:t>
            </a:r>
          </a:p>
          <a:p>
            <a:pPr lvl="1"/>
            <a:r>
              <a:rPr lang="hu-HU" b="0" i="0">
                <a:solidFill>
                  <a:srgbClr val="FFFFFF"/>
                </a:solidFill>
                <a:effectLst/>
                <a:latin typeface="fkGroteskNeue"/>
              </a:rPr>
              <a:t>Tab – Inventory.</a:t>
            </a:r>
          </a:p>
          <a:p>
            <a:pPr lvl="1"/>
            <a:r>
              <a:rPr lang="hu-HU" b="0" i="0">
                <a:solidFill>
                  <a:srgbClr val="FFFFFF"/>
                </a:solidFill>
                <a:effectLst/>
                <a:latin typeface="fkGroteskNeue"/>
              </a:rPr>
              <a:t>Enter – Statisztikák megtekintése.</a:t>
            </a:r>
            <a:endParaRPr lang="hu-HU">
              <a:solidFill>
                <a:srgbClr val="FFFFFF"/>
              </a:solidFill>
              <a:latin typeface="fkGroteskNeue"/>
            </a:endParaRPr>
          </a:p>
          <a:p>
            <a:r>
              <a:rPr lang="nn-NO" b="0" i="0">
                <a:solidFill>
                  <a:srgbClr val="FFFFFF"/>
                </a:solidFill>
                <a:effectLst/>
                <a:latin typeface="fkGroteskNeue"/>
              </a:rPr>
              <a:t>Interakciók: ASCII karakterek és hangok megjelenítése.</a:t>
            </a:r>
          </a:p>
          <a:p>
            <a:endParaRPr lang="hu-HU">
              <a:solidFill>
                <a:srgbClr val="FFFFFF"/>
              </a:solidFill>
              <a:latin typeface="fkGroteskNeue"/>
            </a:endParaRPr>
          </a:p>
        </p:txBody>
      </p:sp>
      <p:pic>
        <p:nvPicPr>
          <p:cNvPr id="6" name="Kép 5" descr="A képen szöveg, ruházat, személy, poszter látható&#10;&#10;Automatikusan generált leírás">
            <a:extLst>
              <a:ext uri="{FF2B5EF4-FFF2-40B4-BE49-F238E27FC236}">
                <a16:creationId xmlns:a16="http://schemas.microsoft.com/office/drawing/2014/main" id="{15539000-62B3-5A54-4B9A-69812D53C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33" r="2" b="44446"/>
          <a:stretch/>
        </p:blipFill>
        <p:spPr>
          <a:xfrm>
            <a:off x="4241830" y="601200"/>
            <a:ext cx="7503636" cy="5789365"/>
          </a:xfrm>
          <a:prstGeom prst="rect">
            <a:avLst/>
          </a:prstGeom>
        </p:spPr>
      </p:pic>
      <p:pic>
        <p:nvPicPr>
          <p:cNvPr id="20" name="Kép 19" descr="A képen személy, Emberi arc, ruházat, szemüvegek látható&#10;&#10;Automatikusan generált leírás">
            <a:extLst>
              <a:ext uri="{FF2B5EF4-FFF2-40B4-BE49-F238E27FC236}">
                <a16:creationId xmlns:a16="http://schemas.microsoft.com/office/drawing/2014/main" id="{9089631A-3B9B-D1EA-197C-E465AF4AB5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15" y="7753350"/>
            <a:ext cx="2096932" cy="1662567"/>
          </a:xfrm>
          <a:prstGeom prst="rect">
            <a:avLst/>
          </a:prstGeom>
        </p:spPr>
      </p:pic>
      <p:pic>
        <p:nvPicPr>
          <p:cNvPr id="24" name="Kép 23" descr="A képen Emberi arc, személy, portré, ruházat látható&#10;&#10;Automatikusan generált leírás">
            <a:extLst>
              <a:ext uri="{FF2B5EF4-FFF2-40B4-BE49-F238E27FC236}">
                <a16:creationId xmlns:a16="http://schemas.microsoft.com/office/drawing/2014/main" id="{F0760430-9DB2-7C25-02B7-C53F1E0EFB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806" y="4600458"/>
            <a:ext cx="1308327" cy="2282043"/>
          </a:xfrm>
          <a:prstGeom prst="rect">
            <a:avLst/>
          </a:prstGeom>
        </p:spPr>
      </p:pic>
      <p:pic>
        <p:nvPicPr>
          <p:cNvPr id="25" name="Kép 24" descr="A képen személy, Emberi arc, számítógép, computer látható&#10;&#10;Automatikusan generált leírás">
            <a:extLst>
              <a:ext uri="{FF2B5EF4-FFF2-40B4-BE49-F238E27FC236}">
                <a16:creationId xmlns:a16="http://schemas.microsoft.com/office/drawing/2014/main" id="{C7515D3C-2C35-12F7-7189-A017C9AA4C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8071" y="3162756"/>
            <a:ext cx="2218862" cy="280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37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8750BBB-FC3E-8E47-76C6-85EE722AC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309003" cy="1013800"/>
          </a:xfrm>
        </p:spPr>
        <p:txBody>
          <a:bodyPr>
            <a:normAutofit/>
          </a:bodyPr>
          <a:lstStyle/>
          <a:p>
            <a:r>
              <a:rPr lang="hu-HU" sz="3100" b="0" i="0">
                <a:solidFill>
                  <a:schemeClr val="tx2"/>
                </a:solidFill>
                <a:effectLst/>
                <a:latin typeface="fkGrotesk"/>
              </a:rPr>
              <a:t>Kód Struktúra</a:t>
            </a:r>
            <a:br>
              <a:rPr lang="hu-HU" sz="3100" b="0" i="0">
                <a:solidFill>
                  <a:schemeClr val="tx2"/>
                </a:solidFill>
                <a:effectLst/>
                <a:latin typeface="fkGrotesk"/>
              </a:rPr>
            </a:br>
            <a:endParaRPr lang="hu-HU" sz="310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A88DCE9-021E-9E72-D853-B889C56C8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896533"/>
            <a:ext cx="6309003" cy="3962266"/>
          </a:xfrm>
        </p:spPr>
        <p:txBody>
          <a:bodyPr>
            <a:normAutofit/>
          </a:bodyPr>
          <a:lstStyle/>
          <a:p>
            <a:r>
              <a:rPr lang="hu-HU" b="0" i="0">
                <a:solidFill>
                  <a:schemeClr val="tx2"/>
                </a:solidFill>
                <a:effectLst/>
                <a:latin typeface="fkGroteskNeue"/>
              </a:rPr>
              <a:t>InputLib projekt: Az irányításért felelős osztályok (pl. Input.cs, Mouse.cs).</a:t>
            </a:r>
          </a:p>
          <a:p>
            <a:r>
              <a:rPr lang="hu-HU" b="0" i="0">
                <a:solidFill>
                  <a:schemeClr val="tx2"/>
                </a:solidFill>
                <a:effectLst/>
                <a:latin typeface="fkGroteskNeue"/>
              </a:rPr>
              <a:t>RenderLib projekt: A grafikai elemek kirajzolását kezeli (pl. Pixel.cs, Frame.cs).</a:t>
            </a:r>
          </a:p>
          <a:p>
            <a:r>
              <a:rPr lang="en-US" b="0" i="0">
                <a:solidFill>
                  <a:schemeClr val="tx2"/>
                </a:solidFill>
                <a:effectLst/>
                <a:latin typeface="fkGroteskNeue"/>
              </a:rPr>
              <a:t>RPG-GAME projekt: A fő játéklogika (pl. Character.cs, Maps.cs, Sprites.cs).</a:t>
            </a:r>
          </a:p>
          <a:p>
            <a:endParaRPr lang="hu-HU">
              <a:solidFill>
                <a:schemeClr val="tx2"/>
              </a:solidFill>
            </a:endParaRPr>
          </a:p>
        </p:txBody>
      </p:sp>
      <p:pic>
        <p:nvPicPr>
          <p:cNvPr id="5" name="Kép 4" descr="A képen szöveg, képernyőkép, szoftver, Multimédiás szoftver látható&#10;&#10;Automatikusan generált leírás">
            <a:extLst>
              <a:ext uri="{FF2B5EF4-FFF2-40B4-BE49-F238E27FC236}">
                <a16:creationId xmlns:a16="http://schemas.microsoft.com/office/drawing/2014/main" id="{A3386CF2-4E06-82CF-0AAE-9D3A339E90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320"/>
          <a:stretch/>
        </p:blipFill>
        <p:spPr>
          <a:xfrm>
            <a:off x="7521283" y="10"/>
            <a:ext cx="4670717" cy="6857990"/>
          </a:xfrm>
          <a:prstGeom prst="rect">
            <a:avLst/>
          </a:prstGeom>
        </p:spPr>
      </p:pic>
      <p:pic>
        <p:nvPicPr>
          <p:cNvPr id="11" name="Kép 10" descr="A képen Emberi arc, személy, portré, ruházat látható&#10;&#10;Automatikusan generált leírás">
            <a:extLst>
              <a:ext uri="{FF2B5EF4-FFF2-40B4-BE49-F238E27FC236}">
                <a16:creationId xmlns:a16="http://schemas.microsoft.com/office/drawing/2014/main" id="{883C5652-D4F5-5073-6246-A57D894AF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978" y="4600458"/>
            <a:ext cx="1308327" cy="2282043"/>
          </a:xfrm>
          <a:prstGeom prst="rect">
            <a:avLst/>
          </a:prstGeom>
        </p:spPr>
      </p:pic>
      <p:pic>
        <p:nvPicPr>
          <p:cNvPr id="13" name="Kép 12" descr="A képen személy, Emberi arc, ruházat, szemüvegek látható&#10;&#10;Automatikusan generált leírás">
            <a:extLst>
              <a:ext uri="{FF2B5EF4-FFF2-40B4-BE49-F238E27FC236}">
                <a16:creationId xmlns:a16="http://schemas.microsoft.com/office/drawing/2014/main" id="{C16B1DE2-2285-3D13-02E7-39146F7319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03" y="5219934"/>
            <a:ext cx="2096932" cy="1662567"/>
          </a:xfrm>
          <a:prstGeom prst="rect">
            <a:avLst/>
          </a:prstGeom>
        </p:spPr>
      </p:pic>
      <p:pic>
        <p:nvPicPr>
          <p:cNvPr id="17" name="Kép 16" descr="A képen személy, Emberi arc, számítógép, computer látható&#10;&#10;Automatikusan generált leírás">
            <a:extLst>
              <a:ext uri="{FF2B5EF4-FFF2-40B4-BE49-F238E27FC236}">
                <a16:creationId xmlns:a16="http://schemas.microsoft.com/office/drawing/2014/main" id="{6E80C6A8-690A-D8DE-6C99-884713E039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8071" y="3162756"/>
            <a:ext cx="2218862" cy="280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0873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FA5D86A-F69C-4804-D0A6-4D35D0BEA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hu-HU" sz="4000" b="0" i="0">
                <a:solidFill>
                  <a:schemeClr val="accent1"/>
                </a:solidFill>
                <a:effectLst/>
                <a:latin typeface="fkGrotesk"/>
              </a:rPr>
              <a:t>Extra Funkciók</a:t>
            </a:r>
            <a:br>
              <a:rPr lang="hu-HU" sz="4000" b="0" i="0">
                <a:solidFill>
                  <a:schemeClr val="accent1"/>
                </a:solidFill>
                <a:effectLst/>
                <a:latin typeface="fkGrotesk"/>
              </a:rPr>
            </a:br>
            <a:endParaRPr lang="hu-HU" sz="400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3610233-E9E7-8748-2F4F-BE25FEC9A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/>
          </a:bodyPr>
          <a:lstStyle/>
          <a:p>
            <a:r>
              <a:rPr lang="hu-HU" sz="2000" b="0" i="0">
                <a:effectLst/>
                <a:latin typeface="fkGroteskNeue"/>
              </a:rPr>
              <a:t>.exe portable verzió és telepíthető (.msi) verzió készítése a végén.</a:t>
            </a:r>
          </a:p>
          <a:p>
            <a:r>
              <a:rPr lang="hu-HU" sz="2000" b="0" i="0">
                <a:effectLst/>
                <a:latin typeface="fkGroteskNeue"/>
              </a:rPr>
              <a:t>Weboldal készítése.</a:t>
            </a:r>
          </a:p>
        </p:txBody>
      </p:sp>
      <p:pic>
        <p:nvPicPr>
          <p:cNvPr id="11" name="Kép 10" descr="A képen személy, Emberi arc, ruházat, szemüvegek látható&#10;&#10;Automatikusan generált leírás">
            <a:extLst>
              <a:ext uri="{FF2B5EF4-FFF2-40B4-BE49-F238E27FC236}">
                <a16:creationId xmlns:a16="http://schemas.microsoft.com/office/drawing/2014/main" id="{DC0D06D6-9173-CB81-0117-DDBD26118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412" y="5195433"/>
            <a:ext cx="2096932" cy="1662567"/>
          </a:xfrm>
          <a:prstGeom prst="rect">
            <a:avLst/>
          </a:prstGeom>
        </p:spPr>
      </p:pic>
      <p:pic>
        <p:nvPicPr>
          <p:cNvPr id="13" name="Kép 12" descr="A képen Emberi arc, személy, portré, ruházat látható&#10;&#10;Automatikusan generált leírás">
            <a:extLst>
              <a:ext uri="{FF2B5EF4-FFF2-40B4-BE49-F238E27FC236}">
                <a16:creationId xmlns:a16="http://schemas.microsoft.com/office/drawing/2014/main" id="{4B1602D3-CE26-BCF8-5EEA-855F9EACA8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716" y="7532487"/>
            <a:ext cx="1308327" cy="2282043"/>
          </a:xfrm>
          <a:prstGeom prst="rect">
            <a:avLst/>
          </a:prstGeom>
        </p:spPr>
      </p:pic>
      <p:pic>
        <p:nvPicPr>
          <p:cNvPr id="14" name="Kép 13" descr="A képen személy, Emberi arc, számítógép, computer látható&#10;&#10;Automatikusan generált leírás">
            <a:extLst>
              <a:ext uri="{FF2B5EF4-FFF2-40B4-BE49-F238E27FC236}">
                <a16:creationId xmlns:a16="http://schemas.microsoft.com/office/drawing/2014/main" id="{97E28BC4-5D52-2E3C-8DE3-7A0CA17D87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6" y="4052654"/>
            <a:ext cx="2218862" cy="2805346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F953429A-698B-D728-F64A-2E2ABF28E5B0}"/>
              </a:ext>
            </a:extLst>
          </p:cNvPr>
          <p:cNvSpPr txBox="1"/>
          <p:nvPr/>
        </p:nvSpPr>
        <p:spPr>
          <a:xfrm>
            <a:off x="9762363" y="8119510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C000"/>
                </a:solidFill>
              </a:rPr>
              <a:t>Fehér Marcell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DC15F851-9BE0-90B0-1446-509A2F919F6D}"/>
              </a:ext>
            </a:extLst>
          </p:cNvPr>
          <p:cNvSpPr txBox="1"/>
          <p:nvPr/>
        </p:nvSpPr>
        <p:spPr>
          <a:xfrm>
            <a:off x="614066" y="8119510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C000"/>
                </a:solidFill>
              </a:rPr>
              <a:t>Solti Csongor Péter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952FAEEA-1972-F9D6-D691-31DA58B295C1}"/>
              </a:ext>
            </a:extLst>
          </p:cNvPr>
          <p:cNvSpPr txBox="1"/>
          <p:nvPr/>
        </p:nvSpPr>
        <p:spPr>
          <a:xfrm>
            <a:off x="4977745" y="8119510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C000"/>
                </a:solidFill>
              </a:rPr>
              <a:t>Polyák Dávid Attila</a:t>
            </a:r>
          </a:p>
        </p:txBody>
      </p:sp>
    </p:spTree>
    <p:extLst>
      <p:ext uri="{BB962C8B-B14F-4D97-AF65-F5344CB8AC3E}">
        <p14:creationId xmlns:p14="http://schemas.microsoft.com/office/powerpoint/2010/main" val="3996094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5AA491-7CA6-2B12-8811-FE74213A2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A Csapatunk</a:t>
            </a:r>
          </a:p>
        </p:txBody>
      </p:sp>
      <p:pic>
        <p:nvPicPr>
          <p:cNvPr id="4" name="Kép 3" descr="A képen Emberi arc, személy, portré, ruházat látható&#10;&#10;Automatikusan generált leírás">
            <a:extLst>
              <a:ext uri="{FF2B5EF4-FFF2-40B4-BE49-F238E27FC236}">
                <a16:creationId xmlns:a16="http://schemas.microsoft.com/office/drawing/2014/main" id="{52640597-1F62-2859-D908-CED14E314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016" y="4575957"/>
            <a:ext cx="1308327" cy="2282043"/>
          </a:xfrm>
          <a:prstGeom prst="rect">
            <a:avLst/>
          </a:prstGeom>
        </p:spPr>
      </p:pic>
      <p:pic>
        <p:nvPicPr>
          <p:cNvPr id="5" name="Kép 4" descr="A képen személy, Emberi arc, ruházat, szemüvegek látható&#10;&#10;Automatikusan generált leírás">
            <a:extLst>
              <a:ext uri="{FF2B5EF4-FFF2-40B4-BE49-F238E27FC236}">
                <a16:creationId xmlns:a16="http://schemas.microsoft.com/office/drawing/2014/main" id="{33588D7A-53A7-9757-8E0D-C46141D26B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5195433"/>
            <a:ext cx="2096932" cy="1662567"/>
          </a:xfrm>
          <a:prstGeom prst="rect">
            <a:avLst/>
          </a:prstGeom>
        </p:spPr>
      </p:pic>
      <p:pic>
        <p:nvPicPr>
          <p:cNvPr id="6" name="Kép 5" descr="A képen személy, Emberi arc, számítógép, computer látható&#10;&#10;Automatikusan generált leírás">
            <a:extLst>
              <a:ext uri="{FF2B5EF4-FFF2-40B4-BE49-F238E27FC236}">
                <a16:creationId xmlns:a16="http://schemas.microsoft.com/office/drawing/2014/main" id="{94B4C2CC-E8A8-16A2-8707-47CF88E03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8866" y="4052654"/>
            <a:ext cx="2218862" cy="2805346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49618E2E-B449-15A4-BDA2-B38221513688}"/>
              </a:ext>
            </a:extLst>
          </p:cNvPr>
          <p:cNvSpPr txBox="1"/>
          <p:nvPr/>
        </p:nvSpPr>
        <p:spPr>
          <a:xfrm>
            <a:off x="774272" y="4535132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C000"/>
                </a:solidFill>
              </a:rPr>
              <a:t>Solti Csongor Péter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2D1A1C06-8B5F-A886-9653-862C3E27D0AA}"/>
              </a:ext>
            </a:extLst>
          </p:cNvPr>
          <p:cNvSpPr txBox="1"/>
          <p:nvPr/>
        </p:nvSpPr>
        <p:spPr>
          <a:xfrm>
            <a:off x="4822638" y="4098915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C000"/>
                </a:solidFill>
              </a:rPr>
              <a:t>Polyák Dávid Attila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67503479-26DA-C61B-69C6-98F6026EACB8}"/>
              </a:ext>
            </a:extLst>
          </p:cNvPr>
          <p:cNvSpPr txBox="1"/>
          <p:nvPr/>
        </p:nvSpPr>
        <p:spPr>
          <a:xfrm>
            <a:off x="9602706" y="3478231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FFC000"/>
                </a:solidFill>
              </a:rPr>
              <a:t>Fehér Marcell</a:t>
            </a:r>
          </a:p>
        </p:txBody>
      </p:sp>
    </p:spTree>
    <p:extLst>
      <p:ext uri="{BB962C8B-B14F-4D97-AF65-F5344CB8AC3E}">
        <p14:creationId xmlns:p14="http://schemas.microsoft.com/office/powerpoint/2010/main" val="30241324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3FDD740-955A-5FEA-A8D9-3DDC57452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hu-HU" sz="4000">
                <a:solidFill>
                  <a:schemeClr val="accent1"/>
                </a:solidFill>
              </a:rPr>
              <a:t>Köszönjük a figyelmet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2E481DB-B76B-C776-61EB-25820A026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/>
          </a:bodyPr>
          <a:lstStyle/>
          <a:p>
            <a:r>
              <a:rPr lang="hu-HU" sz="2000" dirty="0" err="1">
                <a:hlinkClick r:id="rId2"/>
              </a:rPr>
              <a:t>Figma</a:t>
            </a:r>
            <a:endParaRPr lang="hu-HU" sz="2000" dirty="0"/>
          </a:p>
          <a:p>
            <a:r>
              <a:rPr lang="hu-HU" sz="2000" dirty="0">
                <a:hlinkClick r:id="rId3"/>
              </a:rPr>
              <a:t>Trello</a:t>
            </a:r>
            <a:endParaRPr lang="hu-HU" sz="2000" dirty="0"/>
          </a:p>
          <a:p>
            <a:r>
              <a:rPr lang="hu-HU" sz="2000" dirty="0" err="1">
                <a:hlinkClick r:id="rId4"/>
              </a:rPr>
              <a:t>Gitlab</a:t>
            </a:r>
            <a:endParaRPr lang="hu-HU" sz="2000" dirty="0"/>
          </a:p>
        </p:txBody>
      </p:sp>
      <p:pic>
        <p:nvPicPr>
          <p:cNvPr id="7" name="Kép 6" descr="A képen személy, Emberi arc, ruházat, szemüvegek látható&#10;&#10;Automatikusan generált leírás">
            <a:extLst>
              <a:ext uri="{FF2B5EF4-FFF2-40B4-BE49-F238E27FC236}">
                <a16:creationId xmlns:a16="http://schemas.microsoft.com/office/drawing/2014/main" id="{7384CD0D-FD45-2D06-A5EC-8366663E0A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60613">
            <a:off x="8313603" y="3617200"/>
            <a:ext cx="2096932" cy="1662567"/>
          </a:xfrm>
          <a:prstGeom prst="rect">
            <a:avLst/>
          </a:prstGeom>
        </p:spPr>
      </p:pic>
      <p:pic>
        <p:nvPicPr>
          <p:cNvPr id="9" name="Kép 8" descr="A képen Emberi arc, személy, portré, ruházat látható&#10;&#10;Automatikusan generált leírás">
            <a:extLst>
              <a:ext uri="{FF2B5EF4-FFF2-40B4-BE49-F238E27FC236}">
                <a16:creationId xmlns:a16="http://schemas.microsoft.com/office/drawing/2014/main" id="{4C3C5ACA-A514-EBF3-C599-72700FDB60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637216">
            <a:off x="7202615" y="1279120"/>
            <a:ext cx="1308327" cy="2282043"/>
          </a:xfrm>
          <a:prstGeom prst="rect">
            <a:avLst/>
          </a:prstGeom>
        </p:spPr>
      </p:pic>
      <p:pic>
        <p:nvPicPr>
          <p:cNvPr id="11" name="Kép 10" descr="A képen személy, Emberi arc, számítógép, computer látható&#10;&#10;Automatikusan generált leírás">
            <a:extLst>
              <a:ext uri="{FF2B5EF4-FFF2-40B4-BE49-F238E27FC236}">
                <a16:creationId xmlns:a16="http://schemas.microsoft.com/office/drawing/2014/main" id="{7F9A6EF8-9371-87A2-7F09-81A4DACB64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632183">
            <a:off x="9544953" y="821569"/>
            <a:ext cx="2218862" cy="280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731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Univers Condensed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Univers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190</Words>
  <Application>Microsoft Office PowerPoint</Application>
  <PresentationFormat>Szélesvásznú</PresentationFormat>
  <Paragraphs>30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4" baseType="lpstr">
      <vt:lpstr>fkGrotesk</vt:lpstr>
      <vt:lpstr>fkGroteskNeue</vt:lpstr>
      <vt:lpstr>Gill Sans MT</vt:lpstr>
      <vt:lpstr>Univers</vt:lpstr>
      <vt:lpstr>Univers Condensed</vt:lpstr>
      <vt:lpstr>Wingdings 2</vt:lpstr>
      <vt:lpstr>DividendVTI</vt:lpstr>
      <vt:lpstr>IKT RPG Game – IKT: Survival Week</vt:lpstr>
      <vt:lpstr>Játék Története </vt:lpstr>
      <vt:lpstr>Játékmechanika </vt:lpstr>
      <vt:lpstr>Kód Struktúra </vt:lpstr>
      <vt:lpstr>Extra Funkciók </vt:lpstr>
      <vt:lpstr>A Csapatunk</vt:lpstr>
      <vt:lpstr>Köszönjük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Csongor Péter Solti</dc:creator>
  <cp:lastModifiedBy>Csongor Péter Solti</cp:lastModifiedBy>
  <cp:revision>6</cp:revision>
  <dcterms:created xsi:type="dcterms:W3CDTF">2025-04-07T19:47:47Z</dcterms:created>
  <dcterms:modified xsi:type="dcterms:W3CDTF">2025-04-07T20:48:41Z</dcterms:modified>
</cp:coreProperties>
</file>