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9" r:id="rId12"/>
    <p:sldId id="27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Best Protocol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Milton Friedman Szoftverfejlesztési projekt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 működés közben - magyar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3" y="1256195"/>
            <a:ext cx="8141047" cy="457933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147" y="2486371"/>
            <a:ext cx="1504950" cy="16192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110" y="4381297"/>
            <a:ext cx="5509000" cy="5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 működés közben </a:t>
            </a:r>
            <a:r>
              <a:rPr lang="hu-HU" smtClean="0"/>
              <a:t>- angol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270000"/>
            <a:ext cx="7953128" cy="447363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470" y="4004713"/>
            <a:ext cx="6432395" cy="44259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65" y="2984500"/>
            <a:ext cx="1362075" cy="16002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925" y="2232025"/>
            <a:ext cx="1200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 működés közben </a:t>
            </a:r>
            <a:r>
              <a:rPr lang="hu-HU" smtClean="0"/>
              <a:t>– héber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44" y="1219805"/>
            <a:ext cx="8103562" cy="455825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31" y="2787592"/>
            <a:ext cx="1266825" cy="21907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152" y="2183417"/>
            <a:ext cx="1304925" cy="71437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9253" y="3853272"/>
            <a:ext cx="6207097" cy="40885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34" y="4914890"/>
            <a:ext cx="8104572" cy="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mtClean="0"/>
              <a:t>Köszönjük a figyelmet!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smtClean="0"/>
          </a:p>
          <a:p>
            <a:pPr marL="0" indent="0">
              <a:buNone/>
            </a:pPr>
            <a:r>
              <a:rPr lang="hu-HU" smtClean="0"/>
              <a:t>Készítették:</a:t>
            </a:r>
          </a:p>
          <a:p>
            <a:pPr marL="0" indent="0">
              <a:buNone/>
            </a:pPr>
            <a:endParaRPr lang="hu-HU" smtClean="0"/>
          </a:p>
          <a:p>
            <a:r>
              <a:rPr lang="hu-HU" sz="2600" smtClean="0">
                <a:latin typeface="Blackadder ITC" panose="04020505051007020D02" pitchFamily="82" charset="0"/>
              </a:rPr>
              <a:t>Oláh Dóra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Surányi Krisztina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Bondor Dániel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Szénási Tamás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Vadász Csaba</a:t>
            </a:r>
          </a:p>
          <a:p>
            <a:pPr marL="3657600" lvl="8" indent="0">
              <a:buNone/>
            </a:pPr>
            <a:r>
              <a:rPr lang="hu-HU" smtClean="0"/>
              <a:t>					Budapest, 2023. április 21.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Előkészületek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 szoftver pontos, precíz alapos megtervezése</a:t>
            </a:r>
          </a:p>
          <a:p>
            <a:r>
              <a:rPr lang="hu-HU" smtClean="0"/>
              <a:t>Technológiák, használt nyelvek meghatározása</a:t>
            </a:r>
          </a:p>
          <a:p>
            <a:r>
              <a:rPr lang="hu-HU" smtClean="0"/>
              <a:t>Szervízek és modulok átgondolása</a:t>
            </a:r>
          </a:p>
          <a:p>
            <a:r>
              <a:rPr lang="hu-HU" smtClean="0"/>
              <a:t>Adatbázis struktúra (megtervezés – folyamatos átalakítás)</a:t>
            </a:r>
          </a:p>
          <a:p>
            <a:r>
              <a:rPr lang="hu-HU" smtClean="0"/>
              <a:t>User Story-k kialakítása (ügyfél igény szerint)</a:t>
            </a:r>
          </a:p>
          <a:p>
            <a:r>
              <a:rPr lang="hu-HU" smtClean="0"/>
              <a:t>Feladatok és szerepkörök meghatározása</a:t>
            </a:r>
          </a:p>
          <a:p>
            <a:r>
              <a:rPr lang="hu-HU" smtClean="0"/>
              <a:t>Jó csapatmunka kialíktása (kellemes légkör)</a:t>
            </a:r>
          </a:p>
          <a:p>
            <a:endParaRPr lang="hu-HU" smtClean="0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Backend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mtClean="0"/>
          </a:p>
          <a:p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mtClean="0"/>
          </a:p>
          <a:p>
            <a:r>
              <a:rPr lang="hu-HU" smtClean="0"/>
              <a:t>Maven </a:t>
            </a:r>
          </a:p>
          <a:p>
            <a:r>
              <a:rPr lang="hu-HU" smtClean="0"/>
              <a:t>Spring Boot 3</a:t>
            </a:r>
          </a:p>
          <a:p>
            <a:r>
              <a:rPr lang="hu-HU" smtClean="0"/>
              <a:t> SpringFramework 6</a:t>
            </a:r>
          </a:p>
          <a:p>
            <a:r>
              <a:rPr lang="hu-HU" smtClean="0"/>
              <a:t>Java Development Kit – JDK 17</a:t>
            </a:r>
          </a:p>
          <a:p>
            <a:r>
              <a:rPr lang="hu-HU" smtClean="0"/>
              <a:t>API contract yaml file (API first approach) – OPENAPI – Swagger 3</a:t>
            </a:r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6" y="1381298"/>
            <a:ext cx="9096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Frontend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1026" name="Picture 2" descr="img_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93" y="1344815"/>
            <a:ext cx="5286315" cy="45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Projekt sturktúra - Mikroszervíz</a:t>
            </a:r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75" y="1270000"/>
            <a:ext cx="9514371" cy="452250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4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Projekt buildelés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1075" y="1270000"/>
            <a:ext cx="7328983" cy="448690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095" y="2260543"/>
            <a:ext cx="2508585" cy="23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Database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6029" y="1177466"/>
            <a:ext cx="6975566" cy="49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Discovery server – Eureka Webserver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690" y="1270000"/>
            <a:ext cx="8596312" cy="178244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015" y="3052449"/>
            <a:ext cx="6455987" cy="343197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3503510"/>
            <a:ext cx="1905000" cy="28575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07" y="4250461"/>
            <a:ext cx="2076586" cy="8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1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Backend – Postman - json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2521" y="1180150"/>
            <a:ext cx="8052221" cy="45293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830" y="2685185"/>
            <a:ext cx="4257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9679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127</Words>
  <Application>Microsoft Office PowerPoint</Application>
  <PresentationFormat>Szélesvásznú</PresentationFormat>
  <Paragraphs>39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Blackadder ITC</vt:lpstr>
      <vt:lpstr>Trebuchet MS</vt:lpstr>
      <vt:lpstr>Wingdings 3</vt:lpstr>
      <vt:lpstr>Fazetta</vt:lpstr>
      <vt:lpstr>Best Protocol</vt:lpstr>
      <vt:lpstr>Előkészületek</vt:lpstr>
      <vt:lpstr>Backend</vt:lpstr>
      <vt:lpstr>Frontend</vt:lpstr>
      <vt:lpstr>Projekt sturktúra - Mikroszervíz</vt:lpstr>
      <vt:lpstr>Projekt buildelés</vt:lpstr>
      <vt:lpstr>Database</vt:lpstr>
      <vt:lpstr>Discovery server – Eureka Webserver</vt:lpstr>
      <vt:lpstr>Backend – Postman - json</vt:lpstr>
      <vt:lpstr>Frontend működés közben - magyar</vt:lpstr>
      <vt:lpstr>Frontend működés közben - angol</vt:lpstr>
      <vt:lpstr>Frontend működés közben – héber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Protocol</dc:title>
  <dc:creator>Computer</dc:creator>
  <cp:lastModifiedBy>Computer</cp:lastModifiedBy>
  <cp:revision>9</cp:revision>
  <dcterms:created xsi:type="dcterms:W3CDTF">2023-04-21T08:10:50Z</dcterms:created>
  <dcterms:modified xsi:type="dcterms:W3CDTF">2023-04-21T09:43:05Z</dcterms:modified>
</cp:coreProperties>
</file>