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79" r:id="rId4"/>
    <p:sldId id="277" r:id="rId5"/>
    <p:sldId id="280" r:id="rId6"/>
    <p:sldId id="281" r:id="rId7"/>
    <p:sldId id="282" r:id="rId8"/>
    <p:sldId id="283" r:id="rId9"/>
    <p:sldId id="284" r:id="rId10"/>
    <p:sldId id="285" r:id="rId11"/>
    <p:sldId id="278" r:id="rId12"/>
    <p:sldId id="27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saba Vadász" userId="737590fc5127ddd1" providerId="LiveId" clId="{62E43A05-00C6-4EAC-8862-1E8E97D81592}"/>
    <pc:docChg chg="undo custSel addSld delSld modSld sldOrd">
      <pc:chgData name="Csaba Vadász" userId="737590fc5127ddd1" providerId="LiveId" clId="{62E43A05-00C6-4EAC-8862-1E8E97D81592}" dt="2025-04-19T17:07:33.505" v="1505" actId="14100"/>
      <pc:docMkLst>
        <pc:docMk/>
      </pc:docMkLst>
      <pc:sldChg chg="addSp delSp modSp mod">
        <pc:chgData name="Csaba Vadász" userId="737590fc5127ddd1" providerId="LiveId" clId="{62E43A05-00C6-4EAC-8862-1E8E97D81592}" dt="2025-04-19T10:08:42.093" v="192" actId="20577"/>
        <pc:sldMkLst>
          <pc:docMk/>
          <pc:sldMk cId="1721450929" sldId="256"/>
        </pc:sldMkLst>
        <pc:spChg chg="mod">
          <ac:chgData name="Csaba Vadász" userId="737590fc5127ddd1" providerId="LiveId" clId="{62E43A05-00C6-4EAC-8862-1E8E97D81592}" dt="2025-04-19T10:08:42.093" v="192" actId="20577"/>
          <ac:spMkLst>
            <pc:docMk/>
            <pc:sldMk cId="1721450929" sldId="256"/>
            <ac:spMk id="2" creationId="{00000000-0000-0000-0000-000000000000}"/>
          </ac:spMkLst>
        </pc:spChg>
        <pc:spChg chg="mod">
          <ac:chgData name="Csaba Vadász" userId="737590fc5127ddd1" providerId="LiveId" clId="{62E43A05-00C6-4EAC-8862-1E8E97D81592}" dt="2025-04-19T09:56:44.110" v="26" actId="20577"/>
          <ac:spMkLst>
            <pc:docMk/>
            <pc:sldMk cId="1721450929" sldId="256"/>
            <ac:spMk id="3" creationId="{00000000-0000-0000-0000-000000000000}"/>
          </ac:spMkLst>
        </pc:spChg>
        <pc:picChg chg="del">
          <ac:chgData name="Csaba Vadász" userId="737590fc5127ddd1" providerId="LiveId" clId="{62E43A05-00C6-4EAC-8862-1E8E97D81592}" dt="2025-04-19T09:56:46.938" v="27" actId="478"/>
          <ac:picMkLst>
            <pc:docMk/>
            <pc:sldMk cId="1721450929" sldId="256"/>
            <ac:picMk id="4" creationId="{64224362-37D2-859C-9F66-A5ED7A56E123}"/>
          </ac:picMkLst>
        </pc:picChg>
        <pc:picChg chg="add mod">
          <ac:chgData name="Csaba Vadász" userId="737590fc5127ddd1" providerId="LiveId" clId="{62E43A05-00C6-4EAC-8862-1E8E97D81592}" dt="2025-04-19T09:56:51.682" v="29" actId="1076"/>
          <ac:picMkLst>
            <pc:docMk/>
            <pc:sldMk cId="1721450929" sldId="256"/>
            <ac:picMk id="8" creationId="{1B2D1E52-F21F-1326-3776-F997233F1A48}"/>
          </ac:picMkLst>
        </pc:picChg>
      </pc:sldChg>
      <pc:sldChg chg="addSp modSp mod">
        <pc:chgData name="Csaba Vadász" userId="737590fc5127ddd1" providerId="LiveId" clId="{62E43A05-00C6-4EAC-8862-1E8E97D81592}" dt="2025-04-19T14:17:46.288" v="1492" actId="1076"/>
        <pc:sldMkLst>
          <pc:docMk/>
          <pc:sldMk cId="757322519" sldId="263"/>
        </pc:sldMkLst>
        <pc:spChg chg="mod">
          <ac:chgData name="Csaba Vadász" userId="737590fc5127ddd1" providerId="LiveId" clId="{62E43A05-00C6-4EAC-8862-1E8E97D81592}" dt="2025-04-19T14:16:09.374" v="1486" actId="27636"/>
          <ac:spMkLst>
            <pc:docMk/>
            <pc:sldMk cId="757322519" sldId="263"/>
            <ac:spMk id="2" creationId="{00000000-0000-0000-0000-000000000000}"/>
          </ac:spMkLst>
        </pc:spChg>
        <pc:spChg chg="mod">
          <ac:chgData name="Csaba Vadász" userId="737590fc5127ddd1" providerId="LiveId" clId="{62E43A05-00C6-4EAC-8862-1E8E97D81592}" dt="2025-04-19T10:13:41.317" v="210" actId="20577"/>
          <ac:spMkLst>
            <pc:docMk/>
            <pc:sldMk cId="757322519" sldId="263"/>
            <ac:spMk id="3" creationId="{00000000-0000-0000-0000-000000000000}"/>
          </ac:spMkLst>
        </pc:spChg>
        <pc:picChg chg="add mod">
          <ac:chgData name="Csaba Vadász" userId="737590fc5127ddd1" providerId="LiveId" clId="{62E43A05-00C6-4EAC-8862-1E8E97D81592}" dt="2025-04-19T14:17:46.288" v="1492" actId="1076"/>
          <ac:picMkLst>
            <pc:docMk/>
            <pc:sldMk cId="757322519" sldId="263"/>
            <ac:picMk id="2050" creationId="{42912465-767E-2382-026F-2C3C5F8A669B}"/>
          </ac:picMkLst>
        </pc:picChg>
      </pc:sldChg>
      <pc:sldChg chg="modSp mod ord">
        <pc:chgData name="Csaba Vadász" userId="737590fc5127ddd1" providerId="LiveId" clId="{62E43A05-00C6-4EAC-8862-1E8E97D81592}" dt="2025-04-19T17:06:42.985" v="1501" actId="6549"/>
        <pc:sldMkLst>
          <pc:docMk/>
          <pc:sldMk cId="2167854464" sldId="271"/>
        </pc:sldMkLst>
        <pc:spChg chg="mod">
          <ac:chgData name="Csaba Vadász" userId="737590fc5127ddd1" providerId="LiveId" clId="{62E43A05-00C6-4EAC-8862-1E8E97D81592}" dt="2025-04-19T17:06:42.985" v="1501" actId="6549"/>
          <ac:spMkLst>
            <pc:docMk/>
            <pc:sldMk cId="2167854464" sldId="271"/>
            <ac:spMk id="3" creationId="{00000000-0000-0000-0000-000000000000}"/>
          </ac:spMkLst>
        </pc:spChg>
      </pc:sldChg>
      <pc:sldChg chg="modSp mod">
        <pc:chgData name="Csaba Vadász" userId="737590fc5127ddd1" providerId="LiveId" clId="{62E43A05-00C6-4EAC-8862-1E8E97D81592}" dt="2025-04-19T09:58:11.926" v="92" actId="20577"/>
        <pc:sldMkLst>
          <pc:docMk/>
          <pc:sldMk cId="1525559431" sldId="272"/>
        </pc:sldMkLst>
        <pc:spChg chg="mod">
          <ac:chgData name="Csaba Vadász" userId="737590fc5127ddd1" providerId="LiveId" clId="{62E43A05-00C6-4EAC-8862-1E8E97D81592}" dt="2025-04-19T09:58:11.926" v="92" actId="20577"/>
          <ac:spMkLst>
            <pc:docMk/>
            <pc:sldMk cId="1525559431" sldId="272"/>
            <ac:spMk id="3" creationId="{00000000-0000-0000-0000-000000000000}"/>
          </ac:spMkLst>
        </pc:spChg>
      </pc:sldChg>
      <pc:sldChg chg="del">
        <pc:chgData name="Csaba Vadász" userId="737590fc5127ddd1" providerId="LiveId" clId="{62E43A05-00C6-4EAC-8862-1E8E97D81592}" dt="2025-04-19T10:08:08.977" v="182" actId="2696"/>
        <pc:sldMkLst>
          <pc:docMk/>
          <pc:sldMk cId="475198724" sldId="273"/>
        </pc:sldMkLst>
      </pc:sldChg>
      <pc:sldChg chg="del">
        <pc:chgData name="Csaba Vadász" userId="737590fc5127ddd1" providerId="LiveId" clId="{62E43A05-00C6-4EAC-8862-1E8E97D81592}" dt="2025-04-19T10:08:15.612" v="184" actId="2696"/>
        <pc:sldMkLst>
          <pc:docMk/>
          <pc:sldMk cId="1044592305" sldId="274"/>
        </pc:sldMkLst>
      </pc:sldChg>
      <pc:sldChg chg="del">
        <pc:chgData name="Csaba Vadász" userId="737590fc5127ddd1" providerId="LiveId" clId="{62E43A05-00C6-4EAC-8862-1E8E97D81592}" dt="2025-04-19T13:12:14.914" v="847" actId="2696"/>
        <pc:sldMkLst>
          <pc:docMk/>
          <pc:sldMk cId="1624712666" sldId="275"/>
        </pc:sldMkLst>
      </pc:sldChg>
      <pc:sldChg chg="del">
        <pc:chgData name="Csaba Vadász" userId="737590fc5127ddd1" providerId="LiveId" clId="{62E43A05-00C6-4EAC-8862-1E8E97D81592}" dt="2025-04-19T13:12:12.094" v="846" actId="2696"/>
        <pc:sldMkLst>
          <pc:docMk/>
          <pc:sldMk cId="1745476909" sldId="276"/>
        </pc:sldMkLst>
      </pc:sldChg>
      <pc:sldChg chg="modSp mod">
        <pc:chgData name="Csaba Vadász" userId="737590fc5127ddd1" providerId="LiveId" clId="{62E43A05-00C6-4EAC-8862-1E8E97D81592}" dt="2025-04-19T13:32:06.536" v="1255" actId="20577"/>
        <pc:sldMkLst>
          <pc:docMk/>
          <pc:sldMk cId="1112966835" sldId="277"/>
        </pc:sldMkLst>
        <pc:spChg chg="mod">
          <ac:chgData name="Csaba Vadász" userId="737590fc5127ddd1" providerId="LiveId" clId="{62E43A05-00C6-4EAC-8862-1E8E97D81592}" dt="2025-04-19T12:58:43.834" v="289" actId="20577"/>
          <ac:spMkLst>
            <pc:docMk/>
            <pc:sldMk cId="1112966835" sldId="277"/>
            <ac:spMk id="2" creationId="{00000000-0000-0000-0000-000000000000}"/>
          </ac:spMkLst>
        </pc:spChg>
        <pc:spChg chg="mod">
          <ac:chgData name="Csaba Vadász" userId="737590fc5127ddd1" providerId="LiveId" clId="{62E43A05-00C6-4EAC-8862-1E8E97D81592}" dt="2025-04-19T13:32:06.536" v="1255" actId="20577"/>
          <ac:spMkLst>
            <pc:docMk/>
            <pc:sldMk cId="1112966835" sldId="277"/>
            <ac:spMk id="3" creationId="{00000000-0000-0000-0000-000000000000}"/>
          </ac:spMkLst>
        </pc:spChg>
      </pc:sldChg>
      <pc:sldChg chg="addSp modSp mod">
        <pc:chgData name="Csaba Vadász" userId="737590fc5127ddd1" providerId="LiveId" clId="{62E43A05-00C6-4EAC-8862-1E8E97D81592}" dt="2025-04-19T14:12:00.143" v="1461" actId="1076"/>
        <pc:sldMkLst>
          <pc:docMk/>
          <pc:sldMk cId="633237279" sldId="278"/>
        </pc:sldMkLst>
        <pc:spChg chg="mod">
          <ac:chgData name="Csaba Vadász" userId="737590fc5127ddd1" providerId="LiveId" clId="{62E43A05-00C6-4EAC-8862-1E8E97D81592}" dt="2025-04-19T13:12:52.248" v="948" actId="20577"/>
          <ac:spMkLst>
            <pc:docMk/>
            <pc:sldMk cId="633237279" sldId="278"/>
            <ac:spMk id="2" creationId="{00000000-0000-0000-0000-000000000000}"/>
          </ac:spMkLst>
        </pc:spChg>
        <pc:spChg chg="mod">
          <ac:chgData name="Csaba Vadász" userId="737590fc5127ddd1" providerId="LiveId" clId="{62E43A05-00C6-4EAC-8862-1E8E97D81592}" dt="2025-04-19T14:09:34.800" v="1438" actId="6549"/>
          <ac:spMkLst>
            <pc:docMk/>
            <pc:sldMk cId="633237279" sldId="278"/>
            <ac:spMk id="3" creationId="{00000000-0000-0000-0000-000000000000}"/>
          </ac:spMkLst>
        </pc:spChg>
        <pc:picChg chg="add mod">
          <ac:chgData name="Csaba Vadász" userId="737590fc5127ddd1" providerId="LiveId" clId="{62E43A05-00C6-4EAC-8862-1E8E97D81592}" dt="2025-04-19T14:11:56.460" v="1460" actId="1076"/>
          <ac:picMkLst>
            <pc:docMk/>
            <pc:sldMk cId="633237279" sldId="278"/>
            <ac:picMk id="5" creationId="{2958B776-ADBE-17AE-5D8F-9219E120ABED}"/>
          </ac:picMkLst>
        </pc:picChg>
        <pc:picChg chg="add mod">
          <ac:chgData name="Csaba Vadász" userId="737590fc5127ddd1" providerId="LiveId" clId="{62E43A05-00C6-4EAC-8862-1E8E97D81592}" dt="2025-04-19T14:11:39.776" v="1458" actId="1076"/>
          <ac:picMkLst>
            <pc:docMk/>
            <pc:sldMk cId="633237279" sldId="278"/>
            <ac:picMk id="1026" creationId="{A8DABEF8-F331-54D4-B712-1B4DF632AFA8}"/>
          </ac:picMkLst>
        </pc:picChg>
        <pc:picChg chg="add mod">
          <ac:chgData name="Csaba Vadász" userId="737590fc5127ddd1" providerId="LiveId" clId="{62E43A05-00C6-4EAC-8862-1E8E97D81592}" dt="2025-04-19T14:12:00.143" v="1461" actId="1076"/>
          <ac:picMkLst>
            <pc:docMk/>
            <pc:sldMk cId="633237279" sldId="278"/>
            <ac:picMk id="1028" creationId="{6E010F38-5A8A-5447-2794-642CAA79B77F}"/>
          </ac:picMkLst>
        </pc:picChg>
      </pc:sldChg>
      <pc:sldChg chg="addSp delSp modSp mod">
        <pc:chgData name="Csaba Vadász" userId="737590fc5127ddd1" providerId="LiveId" clId="{62E43A05-00C6-4EAC-8862-1E8E97D81592}" dt="2025-04-19T17:07:33.505" v="1505" actId="14100"/>
        <pc:sldMkLst>
          <pc:docMk/>
          <pc:sldMk cId="823816008" sldId="279"/>
        </pc:sldMkLst>
        <pc:spChg chg="mod">
          <ac:chgData name="Csaba Vadász" userId="737590fc5127ddd1" providerId="LiveId" clId="{62E43A05-00C6-4EAC-8862-1E8E97D81592}" dt="2025-04-19T09:59:18.591" v="120" actId="20577"/>
          <ac:spMkLst>
            <pc:docMk/>
            <pc:sldMk cId="823816008" sldId="279"/>
            <ac:spMk id="2" creationId="{00000000-0000-0000-0000-000000000000}"/>
          </ac:spMkLst>
        </pc:spChg>
        <pc:spChg chg="add">
          <ac:chgData name="Csaba Vadász" userId="737590fc5127ddd1" providerId="LiveId" clId="{62E43A05-00C6-4EAC-8862-1E8E97D81592}" dt="2025-04-19T10:03:42.095" v="133"/>
          <ac:spMkLst>
            <pc:docMk/>
            <pc:sldMk cId="823816008" sldId="279"/>
            <ac:spMk id="12" creationId="{85C347E8-9048-B75E-26A9-F5FB3A9A277C}"/>
          </ac:spMkLst>
        </pc:spChg>
        <pc:spChg chg="add mod">
          <ac:chgData name="Csaba Vadász" userId="737590fc5127ddd1" providerId="LiveId" clId="{62E43A05-00C6-4EAC-8862-1E8E97D81592}" dt="2025-04-19T10:03:55.960" v="136" actId="14100"/>
          <ac:spMkLst>
            <pc:docMk/>
            <pc:sldMk cId="823816008" sldId="279"/>
            <ac:spMk id="13" creationId="{702BE35E-D4F6-B309-A10F-7C39A3B7A84C}"/>
          </ac:spMkLst>
        </pc:spChg>
        <pc:picChg chg="del">
          <ac:chgData name="Csaba Vadász" userId="737590fc5127ddd1" providerId="LiveId" clId="{62E43A05-00C6-4EAC-8862-1E8E97D81592}" dt="2025-04-19T10:01:16.862" v="122" actId="478"/>
          <ac:picMkLst>
            <pc:docMk/>
            <pc:sldMk cId="823816008" sldId="279"/>
            <ac:picMk id="3" creationId="{143F011A-00CC-8AE8-7541-17978DF37F01}"/>
          </ac:picMkLst>
        </pc:picChg>
        <pc:picChg chg="del">
          <ac:chgData name="Csaba Vadász" userId="737590fc5127ddd1" providerId="LiveId" clId="{62E43A05-00C6-4EAC-8862-1E8E97D81592}" dt="2025-04-19T10:01:20.390" v="124" actId="478"/>
          <ac:picMkLst>
            <pc:docMk/>
            <pc:sldMk cId="823816008" sldId="279"/>
            <ac:picMk id="4" creationId="{9A10F918-EB4C-2829-932C-A0688197AA0C}"/>
          </ac:picMkLst>
        </pc:picChg>
        <pc:picChg chg="add mod">
          <ac:chgData name="Csaba Vadász" userId="737590fc5127ddd1" providerId="LiveId" clId="{62E43A05-00C6-4EAC-8862-1E8E97D81592}" dt="2025-04-19T17:07:33.505" v="1505" actId="14100"/>
          <ac:picMkLst>
            <pc:docMk/>
            <pc:sldMk cId="823816008" sldId="279"/>
            <ac:picMk id="6" creationId="{53273806-2CFE-7B5C-9382-6171FD9ACCF1}"/>
          </ac:picMkLst>
        </pc:picChg>
        <pc:picChg chg="del">
          <ac:chgData name="Csaba Vadász" userId="737590fc5127ddd1" providerId="LiveId" clId="{62E43A05-00C6-4EAC-8862-1E8E97D81592}" dt="2025-04-19T10:01:18.502" v="123" actId="478"/>
          <ac:picMkLst>
            <pc:docMk/>
            <pc:sldMk cId="823816008" sldId="279"/>
            <ac:picMk id="7" creationId="{15F71A90-2334-87C9-6C48-F4DFDFB16D78}"/>
          </ac:picMkLst>
        </pc:picChg>
        <pc:picChg chg="add mod">
          <ac:chgData name="Csaba Vadász" userId="737590fc5127ddd1" providerId="LiveId" clId="{62E43A05-00C6-4EAC-8862-1E8E97D81592}" dt="2025-04-19T17:07:31.196" v="1504" actId="14100"/>
          <ac:picMkLst>
            <pc:docMk/>
            <pc:sldMk cId="823816008" sldId="279"/>
            <ac:picMk id="9" creationId="{1127EC42-E472-98EB-1A49-B644039DE81F}"/>
          </ac:picMkLst>
        </pc:picChg>
        <pc:picChg chg="add mod">
          <ac:chgData name="Csaba Vadász" userId="737590fc5127ddd1" providerId="LiveId" clId="{62E43A05-00C6-4EAC-8862-1E8E97D81592}" dt="2025-04-19T10:05:59.242" v="158" actId="14100"/>
          <ac:picMkLst>
            <pc:docMk/>
            <pc:sldMk cId="823816008" sldId="279"/>
            <ac:picMk id="10" creationId="{CDD49E1F-9DD4-2D3A-FE6C-8073C1EDDB73}"/>
          </ac:picMkLst>
        </pc:picChg>
        <pc:picChg chg="del">
          <ac:chgData name="Csaba Vadász" userId="737590fc5127ddd1" providerId="LiveId" clId="{62E43A05-00C6-4EAC-8862-1E8E97D81592}" dt="2025-04-19T10:01:22.926" v="126" actId="478"/>
          <ac:picMkLst>
            <pc:docMk/>
            <pc:sldMk cId="823816008" sldId="279"/>
            <ac:picMk id="11" creationId="{A860727D-5A48-262E-A767-3FE4E3182F97}"/>
          </ac:picMkLst>
        </pc:picChg>
        <pc:picChg chg="del">
          <ac:chgData name="Csaba Vadász" userId="737590fc5127ddd1" providerId="LiveId" clId="{62E43A05-00C6-4EAC-8862-1E8E97D81592}" dt="2025-04-19T09:59:20.363" v="121" actId="478"/>
          <ac:picMkLst>
            <pc:docMk/>
            <pc:sldMk cId="823816008" sldId="279"/>
            <ac:picMk id="1026" creationId="{4A988046-BAE8-7A1B-946E-075D52E2A711}"/>
          </ac:picMkLst>
        </pc:picChg>
        <pc:picChg chg="add mod">
          <ac:chgData name="Csaba Vadász" userId="737590fc5127ddd1" providerId="LiveId" clId="{62E43A05-00C6-4EAC-8862-1E8E97D81592}" dt="2025-04-19T12:57:58.656" v="272" actId="1076"/>
          <ac:picMkLst>
            <pc:docMk/>
            <pc:sldMk cId="823816008" sldId="279"/>
            <ac:picMk id="1032" creationId="{0FB8CDB3-393F-7956-9A6A-2D2F0DD25855}"/>
          </ac:picMkLst>
        </pc:picChg>
        <pc:picChg chg="add mod">
          <ac:chgData name="Csaba Vadász" userId="737590fc5127ddd1" providerId="LiveId" clId="{62E43A05-00C6-4EAC-8862-1E8E97D81592}" dt="2025-04-19T10:04:53.768" v="142" actId="1076"/>
          <ac:picMkLst>
            <pc:docMk/>
            <pc:sldMk cId="823816008" sldId="279"/>
            <ac:picMk id="1034" creationId="{5C95EB2A-1BC7-1F8B-F189-9BFC892A3EA9}"/>
          </ac:picMkLst>
        </pc:picChg>
        <pc:picChg chg="add mod">
          <ac:chgData name="Csaba Vadász" userId="737590fc5127ddd1" providerId="LiveId" clId="{62E43A05-00C6-4EAC-8862-1E8E97D81592}" dt="2025-04-19T10:05:16.376" v="153" actId="1076"/>
          <ac:picMkLst>
            <pc:docMk/>
            <pc:sldMk cId="823816008" sldId="279"/>
            <ac:picMk id="1036" creationId="{76D43D12-616F-B2D5-57A3-7C86D4EF63CB}"/>
          </ac:picMkLst>
        </pc:picChg>
        <pc:picChg chg="add mod">
          <ac:chgData name="Csaba Vadász" userId="737590fc5127ddd1" providerId="LiveId" clId="{62E43A05-00C6-4EAC-8862-1E8E97D81592}" dt="2025-04-19T10:05:59.242" v="158" actId="14100"/>
          <ac:picMkLst>
            <pc:docMk/>
            <pc:sldMk cId="823816008" sldId="279"/>
            <ac:picMk id="1038" creationId="{7DB509CB-4A28-BB15-163E-2365E1F84274}"/>
          </ac:picMkLst>
        </pc:picChg>
        <pc:picChg chg="add mod">
          <ac:chgData name="Csaba Vadász" userId="737590fc5127ddd1" providerId="LiveId" clId="{62E43A05-00C6-4EAC-8862-1E8E97D81592}" dt="2025-04-19T12:57:39.009" v="266" actId="1076"/>
          <ac:picMkLst>
            <pc:docMk/>
            <pc:sldMk cId="823816008" sldId="279"/>
            <ac:picMk id="1040" creationId="{7CDA44BE-302C-2BCD-E23F-18D02DCDD516}"/>
          </ac:picMkLst>
        </pc:picChg>
        <pc:picChg chg="add mod">
          <ac:chgData name="Csaba Vadász" userId="737590fc5127ddd1" providerId="LiveId" clId="{62E43A05-00C6-4EAC-8862-1E8E97D81592}" dt="2025-04-19T12:57:53.637" v="271" actId="1076"/>
          <ac:picMkLst>
            <pc:docMk/>
            <pc:sldMk cId="823816008" sldId="279"/>
            <ac:picMk id="1042" creationId="{111C2443-E650-F794-2569-7E91651F0892}"/>
          </ac:picMkLst>
        </pc:picChg>
      </pc:sldChg>
      <pc:sldChg chg="addSp delSp modSp add mod ord">
        <pc:chgData name="Csaba Vadász" userId="737590fc5127ddd1" providerId="LiveId" clId="{62E43A05-00C6-4EAC-8862-1E8E97D81592}" dt="2025-04-19T13:00:08.304" v="478"/>
        <pc:sldMkLst>
          <pc:docMk/>
          <pc:sldMk cId="97604713" sldId="280"/>
        </pc:sldMkLst>
        <pc:spChg chg="mod">
          <ac:chgData name="Csaba Vadász" userId="737590fc5127ddd1" providerId="LiveId" clId="{62E43A05-00C6-4EAC-8862-1E8E97D81592}" dt="2025-04-19T11:18:52.584" v="260" actId="20577"/>
          <ac:spMkLst>
            <pc:docMk/>
            <pc:sldMk cId="97604713" sldId="280"/>
            <ac:spMk id="2" creationId="{8E871645-B65C-6465-02C4-0BE7AA56283B}"/>
          </ac:spMkLst>
        </pc:spChg>
        <pc:picChg chg="add mod">
          <ac:chgData name="Csaba Vadász" userId="737590fc5127ddd1" providerId="LiveId" clId="{62E43A05-00C6-4EAC-8862-1E8E97D81592}" dt="2025-04-19T11:18:36.042" v="221" actId="14100"/>
          <ac:picMkLst>
            <pc:docMk/>
            <pc:sldMk cId="97604713" sldId="280"/>
            <ac:picMk id="4" creationId="{EA0C66B0-3CD3-B7AE-96EC-16FC3ACDD4BE}"/>
          </ac:picMkLst>
        </pc:picChg>
        <pc:picChg chg="del">
          <ac:chgData name="Csaba Vadász" userId="737590fc5127ddd1" providerId="LiveId" clId="{62E43A05-00C6-4EAC-8862-1E8E97D81592}" dt="2025-04-19T11:18:27.544" v="217" actId="478"/>
          <ac:picMkLst>
            <pc:docMk/>
            <pc:sldMk cId="97604713" sldId="280"/>
            <ac:picMk id="6" creationId="{DDCF7F65-E870-1CDA-B6B3-473B9BDFD193}"/>
          </ac:picMkLst>
        </pc:picChg>
        <pc:picChg chg="del">
          <ac:chgData name="Csaba Vadász" userId="737590fc5127ddd1" providerId="LiveId" clId="{62E43A05-00C6-4EAC-8862-1E8E97D81592}" dt="2025-04-19T11:18:26.032" v="216" actId="478"/>
          <ac:picMkLst>
            <pc:docMk/>
            <pc:sldMk cId="97604713" sldId="280"/>
            <ac:picMk id="9" creationId="{E56FE9BC-9078-2799-C583-940E2C2BBECA}"/>
          </ac:picMkLst>
        </pc:picChg>
        <pc:picChg chg="del">
          <ac:chgData name="Csaba Vadász" userId="737590fc5127ddd1" providerId="LiveId" clId="{62E43A05-00C6-4EAC-8862-1E8E97D81592}" dt="2025-04-19T11:18:29.115" v="218" actId="478"/>
          <ac:picMkLst>
            <pc:docMk/>
            <pc:sldMk cId="97604713" sldId="280"/>
            <ac:picMk id="10" creationId="{307901E2-3C29-EF50-EDCB-0705D9589053}"/>
          </ac:picMkLst>
        </pc:picChg>
        <pc:picChg chg="del">
          <ac:chgData name="Csaba Vadász" userId="737590fc5127ddd1" providerId="LiveId" clId="{62E43A05-00C6-4EAC-8862-1E8E97D81592}" dt="2025-04-19T11:18:20.707" v="213" actId="478"/>
          <ac:picMkLst>
            <pc:docMk/>
            <pc:sldMk cId="97604713" sldId="280"/>
            <ac:picMk id="1032" creationId="{BD1C7690-59BF-843E-30C4-D7709114223C}"/>
          </ac:picMkLst>
        </pc:picChg>
        <pc:picChg chg="del">
          <ac:chgData name="Csaba Vadász" userId="737590fc5127ddd1" providerId="LiveId" clId="{62E43A05-00C6-4EAC-8862-1E8E97D81592}" dt="2025-04-19T11:18:22.346" v="214" actId="478"/>
          <ac:picMkLst>
            <pc:docMk/>
            <pc:sldMk cId="97604713" sldId="280"/>
            <ac:picMk id="1036" creationId="{3482062D-DBA7-81DC-1074-EC73FD4FE405}"/>
          </ac:picMkLst>
        </pc:picChg>
        <pc:picChg chg="del">
          <ac:chgData name="Csaba Vadász" userId="737590fc5127ddd1" providerId="LiveId" clId="{62E43A05-00C6-4EAC-8862-1E8E97D81592}" dt="2025-04-19T11:18:24.323" v="215" actId="478"/>
          <ac:picMkLst>
            <pc:docMk/>
            <pc:sldMk cId="97604713" sldId="280"/>
            <ac:picMk id="1040" creationId="{FFF78EF1-C882-10D3-3D4C-0ED2A6866856}"/>
          </ac:picMkLst>
        </pc:picChg>
        <pc:picChg chg="del">
          <ac:chgData name="Csaba Vadász" userId="737590fc5127ddd1" providerId="LiveId" clId="{62E43A05-00C6-4EAC-8862-1E8E97D81592}" dt="2025-04-19T11:18:18.740" v="212" actId="478"/>
          <ac:picMkLst>
            <pc:docMk/>
            <pc:sldMk cId="97604713" sldId="280"/>
            <ac:picMk id="1042" creationId="{A7FDAAFA-330D-C9B2-8C7B-E263236D0FA5}"/>
          </ac:picMkLst>
        </pc:picChg>
      </pc:sldChg>
      <pc:sldChg chg="add del">
        <pc:chgData name="Csaba Vadász" userId="737590fc5127ddd1" providerId="LiveId" clId="{62E43A05-00C6-4EAC-8862-1E8E97D81592}" dt="2025-04-19T10:08:13.047" v="183" actId="2696"/>
        <pc:sldMkLst>
          <pc:docMk/>
          <pc:sldMk cId="1254241503" sldId="280"/>
        </pc:sldMkLst>
      </pc:sldChg>
      <pc:sldChg chg="addSp delSp modSp add mod">
        <pc:chgData name="Csaba Vadász" userId="737590fc5127ddd1" providerId="LiveId" clId="{62E43A05-00C6-4EAC-8862-1E8E97D81592}" dt="2025-04-19T13:07:50.639" v="587" actId="1076"/>
        <pc:sldMkLst>
          <pc:docMk/>
          <pc:sldMk cId="3200766993" sldId="281"/>
        </pc:sldMkLst>
        <pc:spChg chg="mod">
          <ac:chgData name="Csaba Vadász" userId="737590fc5127ddd1" providerId="LiveId" clId="{62E43A05-00C6-4EAC-8862-1E8E97D81592}" dt="2025-04-19T13:01:14.529" v="549" actId="20577"/>
          <ac:spMkLst>
            <pc:docMk/>
            <pc:sldMk cId="3200766993" sldId="281"/>
            <ac:spMk id="2" creationId="{DB60DA4D-E607-79E0-B22A-87AD09F4772B}"/>
          </ac:spMkLst>
        </pc:spChg>
        <pc:spChg chg="del mod">
          <ac:chgData name="Csaba Vadász" userId="737590fc5127ddd1" providerId="LiveId" clId="{62E43A05-00C6-4EAC-8862-1E8E97D81592}" dt="2025-04-19T13:01:21.778" v="551" actId="478"/>
          <ac:spMkLst>
            <pc:docMk/>
            <pc:sldMk cId="3200766993" sldId="281"/>
            <ac:spMk id="3" creationId="{37A074B0-DE6B-ACE6-8588-46B98ACD5A07}"/>
          </ac:spMkLst>
        </pc:spChg>
        <pc:picChg chg="add mod">
          <ac:chgData name="Csaba Vadász" userId="737590fc5127ddd1" providerId="LiveId" clId="{62E43A05-00C6-4EAC-8862-1E8E97D81592}" dt="2025-04-19T13:01:49.336" v="556" actId="14100"/>
          <ac:picMkLst>
            <pc:docMk/>
            <pc:sldMk cId="3200766993" sldId="281"/>
            <ac:picMk id="5" creationId="{06420921-C4CD-5604-55D5-0443C87F6234}"/>
          </ac:picMkLst>
        </pc:picChg>
        <pc:picChg chg="add del mod">
          <ac:chgData name="Csaba Vadász" userId="737590fc5127ddd1" providerId="LiveId" clId="{62E43A05-00C6-4EAC-8862-1E8E97D81592}" dt="2025-04-19T13:03:51.119" v="570" actId="21"/>
          <ac:picMkLst>
            <pc:docMk/>
            <pc:sldMk cId="3200766993" sldId="281"/>
            <ac:picMk id="6" creationId="{5BEB0D24-F705-D59E-7454-D86004C4E0D6}"/>
          </ac:picMkLst>
        </pc:picChg>
        <pc:picChg chg="add mod">
          <ac:chgData name="Csaba Vadász" userId="737590fc5127ddd1" providerId="LiveId" clId="{62E43A05-00C6-4EAC-8862-1E8E97D81592}" dt="2025-04-19T13:03:47.797" v="568" actId="1076"/>
          <ac:picMkLst>
            <pc:docMk/>
            <pc:sldMk cId="3200766993" sldId="281"/>
            <ac:picMk id="8" creationId="{9EAD1333-BF42-DF0F-04AC-A373D73EBD38}"/>
          </ac:picMkLst>
        </pc:picChg>
        <pc:picChg chg="add del mod">
          <ac:chgData name="Csaba Vadász" userId="737590fc5127ddd1" providerId="LiveId" clId="{62E43A05-00C6-4EAC-8862-1E8E97D81592}" dt="2025-04-19T13:04:17.341" v="577" actId="21"/>
          <ac:picMkLst>
            <pc:docMk/>
            <pc:sldMk cId="3200766993" sldId="281"/>
            <ac:picMk id="9" creationId="{5BEB0D24-F705-D59E-7454-D86004C4E0D6}"/>
          </ac:picMkLst>
        </pc:picChg>
        <pc:picChg chg="add mod">
          <ac:chgData name="Csaba Vadász" userId="737590fc5127ddd1" providerId="LiveId" clId="{62E43A05-00C6-4EAC-8862-1E8E97D81592}" dt="2025-04-19T13:07:50.639" v="587" actId="1076"/>
          <ac:picMkLst>
            <pc:docMk/>
            <pc:sldMk cId="3200766993" sldId="281"/>
            <ac:picMk id="11" creationId="{15CA7F8E-8AFF-0029-CE0E-BDB0B6F25D41}"/>
          </ac:picMkLst>
        </pc:picChg>
        <pc:picChg chg="add mod">
          <ac:chgData name="Csaba Vadász" userId="737590fc5127ddd1" providerId="LiveId" clId="{62E43A05-00C6-4EAC-8862-1E8E97D81592}" dt="2025-04-19T13:04:20.810" v="579" actId="1076"/>
          <ac:picMkLst>
            <pc:docMk/>
            <pc:sldMk cId="3200766993" sldId="281"/>
            <ac:picMk id="12" creationId="{5BEB0D24-F705-D59E-7454-D86004C4E0D6}"/>
          </ac:picMkLst>
        </pc:picChg>
        <pc:picChg chg="add mod">
          <ac:chgData name="Csaba Vadász" userId="737590fc5127ddd1" providerId="LiveId" clId="{62E43A05-00C6-4EAC-8862-1E8E97D81592}" dt="2025-04-19T13:07:46.737" v="586" actId="1076"/>
          <ac:picMkLst>
            <pc:docMk/>
            <pc:sldMk cId="3200766993" sldId="281"/>
            <ac:picMk id="1026" creationId="{645FCFB0-8D02-2DB0-27EF-4C4C5D89E064}"/>
          </ac:picMkLst>
        </pc:picChg>
      </pc:sldChg>
      <pc:sldChg chg="addSp delSp modSp add mod">
        <pc:chgData name="Csaba Vadász" userId="737590fc5127ddd1" providerId="LiveId" clId="{62E43A05-00C6-4EAC-8862-1E8E97D81592}" dt="2025-04-19T14:00:53.939" v="1425" actId="1076"/>
        <pc:sldMkLst>
          <pc:docMk/>
          <pc:sldMk cId="2236181531" sldId="282"/>
        </pc:sldMkLst>
        <pc:spChg chg="mod">
          <ac:chgData name="Csaba Vadász" userId="737590fc5127ddd1" providerId="LiveId" clId="{62E43A05-00C6-4EAC-8862-1E8E97D81592}" dt="2025-04-19T13:44:19.448" v="1291" actId="20577"/>
          <ac:spMkLst>
            <pc:docMk/>
            <pc:sldMk cId="2236181531" sldId="282"/>
            <ac:spMk id="2" creationId="{DCBB3A49-632E-5AFD-DDC3-0F6080ADDB19}"/>
          </ac:spMkLst>
        </pc:spChg>
        <pc:picChg chg="add mod">
          <ac:chgData name="Csaba Vadász" userId="737590fc5127ddd1" providerId="LiveId" clId="{62E43A05-00C6-4EAC-8862-1E8E97D81592}" dt="2025-04-19T13:44:42.670" v="1295" actId="1076"/>
          <ac:picMkLst>
            <pc:docMk/>
            <pc:sldMk cId="2236181531" sldId="282"/>
            <ac:picMk id="4" creationId="{E91F56CE-C657-0F1A-DBBD-DD47BDD52980}"/>
          </ac:picMkLst>
        </pc:picChg>
        <pc:picChg chg="add mod">
          <ac:chgData name="Csaba Vadász" userId="737590fc5127ddd1" providerId="LiveId" clId="{62E43A05-00C6-4EAC-8862-1E8E97D81592}" dt="2025-04-19T14:00:53.939" v="1425" actId="1076"/>
          <ac:picMkLst>
            <pc:docMk/>
            <pc:sldMk cId="2236181531" sldId="282"/>
            <ac:picMk id="5" creationId="{3700F890-9CC8-52B6-982F-0DD7AB217A27}"/>
          </ac:picMkLst>
        </pc:picChg>
        <pc:picChg chg="del">
          <ac:chgData name="Csaba Vadász" userId="737590fc5127ddd1" providerId="LiveId" clId="{62E43A05-00C6-4EAC-8862-1E8E97D81592}" dt="2025-04-19T13:44:05.582" v="1258" actId="478"/>
          <ac:picMkLst>
            <pc:docMk/>
            <pc:sldMk cId="2236181531" sldId="282"/>
            <ac:picMk id="5" creationId="{BE52C0A0-6C72-130D-C23D-AF285C0D0248}"/>
          </ac:picMkLst>
        </pc:picChg>
        <pc:picChg chg="del">
          <ac:chgData name="Csaba Vadász" userId="737590fc5127ddd1" providerId="LiveId" clId="{62E43A05-00C6-4EAC-8862-1E8E97D81592}" dt="2025-04-19T13:44:08.942" v="1260" actId="478"/>
          <ac:picMkLst>
            <pc:docMk/>
            <pc:sldMk cId="2236181531" sldId="282"/>
            <ac:picMk id="8" creationId="{77B38D9A-201D-B571-D7B2-16BEEAB4CBB6}"/>
          </ac:picMkLst>
        </pc:picChg>
        <pc:picChg chg="del">
          <ac:chgData name="Csaba Vadász" userId="737590fc5127ddd1" providerId="LiveId" clId="{62E43A05-00C6-4EAC-8862-1E8E97D81592}" dt="2025-04-19T13:44:07.167" v="1259" actId="478"/>
          <ac:picMkLst>
            <pc:docMk/>
            <pc:sldMk cId="2236181531" sldId="282"/>
            <ac:picMk id="11" creationId="{E59546F4-9D61-8DEF-6884-E7D4648E9A83}"/>
          </ac:picMkLst>
        </pc:picChg>
        <pc:picChg chg="del">
          <ac:chgData name="Csaba Vadász" userId="737590fc5127ddd1" providerId="LiveId" clId="{62E43A05-00C6-4EAC-8862-1E8E97D81592}" dt="2025-04-19T13:44:03.886" v="1257" actId="478"/>
          <ac:picMkLst>
            <pc:docMk/>
            <pc:sldMk cId="2236181531" sldId="282"/>
            <ac:picMk id="12" creationId="{F5BCA6FF-C375-D802-352C-F47041F9FC53}"/>
          </ac:picMkLst>
        </pc:picChg>
        <pc:picChg chg="del">
          <ac:chgData name="Csaba Vadász" userId="737590fc5127ddd1" providerId="LiveId" clId="{62E43A05-00C6-4EAC-8862-1E8E97D81592}" dt="2025-04-19T13:44:10.670" v="1261" actId="478"/>
          <ac:picMkLst>
            <pc:docMk/>
            <pc:sldMk cId="2236181531" sldId="282"/>
            <ac:picMk id="1026" creationId="{0E836990-1843-E3F1-4440-EC5A4EC43D5B}"/>
          </ac:picMkLst>
        </pc:picChg>
      </pc:sldChg>
      <pc:sldChg chg="addSp delSp modSp add mod">
        <pc:chgData name="Csaba Vadász" userId="737590fc5127ddd1" providerId="LiveId" clId="{62E43A05-00C6-4EAC-8862-1E8E97D81592}" dt="2025-04-19T14:01:55.453" v="1428" actId="1076"/>
        <pc:sldMkLst>
          <pc:docMk/>
          <pc:sldMk cId="1981821111" sldId="283"/>
        </pc:sldMkLst>
        <pc:spChg chg="mod">
          <ac:chgData name="Csaba Vadász" userId="737590fc5127ddd1" providerId="LiveId" clId="{62E43A05-00C6-4EAC-8862-1E8E97D81592}" dt="2025-04-19T13:44:58.550" v="1304" actId="20577"/>
          <ac:spMkLst>
            <pc:docMk/>
            <pc:sldMk cId="1981821111" sldId="283"/>
            <ac:spMk id="2" creationId="{020B78AC-54F0-D93A-0BDD-704A134E3356}"/>
          </ac:spMkLst>
        </pc:spChg>
        <pc:picChg chg="del">
          <ac:chgData name="Csaba Vadász" userId="737590fc5127ddd1" providerId="LiveId" clId="{62E43A05-00C6-4EAC-8862-1E8E97D81592}" dt="2025-04-19T13:45:01.029" v="1305" actId="478"/>
          <ac:picMkLst>
            <pc:docMk/>
            <pc:sldMk cId="1981821111" sldId="283"/>
            <ac:picMk id="4" creationId="{13CAA5F2-BE19-08F6-BF7D-585AF84EDCAF}"/>
          </ac:picMkLst>
        </pc:picChg>
        <pc:picChg chg="add mod">
          <ac:chgData name="Csaba Vadász" userId="737590fc5127ddd1" providerId="LiveId" clId="{62E43A05-00C6-4EAC-8862-1E8E97D81592}" dt="2025-04-19T14:01:55.453" v="1428" actId="1076"/>
          <ac:picMkLst>
            <pc:docMk/>
            <pc:sldMk cId="1981821111" sldId="283"/>
            <ac:picMk id="4" creationId="{AC79F8FC-BFC0-46FA-D1C4-2DBD0E6151E6}"/>
          </ac:picMkLst>
        </pc:picChg>
        <pc:picChg chg="add mod">
          <ac:chgData name="Csaba Vadász" userId="737590fc5127ddd1" providerId="LiveId" clId="{62E43A05-00C6-4EAC-8862-1E8E97D81592}" dt="2025-04-19T13:59:35.075" v="1422" actId="1076"/>
          <ac:picMkLst>
            <pc:docMk/>
            <pc:sldMk cId="1981821111" sldId="283"/>
            <ac:picMk id="5" creationId="{C5BCEFC4-EB14-22C2-D545-C1E20D916FDF}"/>
          </ac:picMkLst>
        </pc:picChg>
        <pc:picChg chg="add mod">
          <ac:chgData name="Csaba Vadász" userId="737590fc5127ddd1" providerId="LiveId" clId="{62E43A05-00C6-4EAC-8862-1E8E97D81592}" dt="2025-04-19T13:59:33.203" v="1421" actId="1076"/>
          <ac:picMkLst>
            <pc:docMk/>
            <pc:sldMk cId="1981821111" sldId="283"/>
            <ac:picMk id="7" creationId="{3656D87D-FA2D-0F5A-2916-BAE7B0AC410B}"/>
          </ac:picMkLst>
        </pc:picChg>
        <pc:picChg chg="add del mod">
          <ac:chgData name="Csaba Vadász" userId="737590fc5127ddd1" providerId="LiveId" clId="{62E43A05-00C6-4EAC-8862-1E8E97D81592}" dt="2025-04-19T14:01:49.908" v="1426" actId="478"/>
          <ac:picMkLst>
            <pc:docMk/>
            <pc:sldMk cId="1981821111" sldId="283"/>
            <ac:picMk id="9" creationId="{02E7AFA0-FA7C-C916-9B97-2B03E3186533}"/>
          </ac:picMkLst>
        </pc:picChg>
      </pc:sldChg>
      <pc:sldChg chg="addSp delSp modSp add mod">
        <pc:chgData name="Csaba Vadász" userId="737590fc5127ddd1" providerId="LiveId" clId="{62E43A05-00C6-4EAC-8862-1E8E97D81592}" dt="2025-04-19T13:47:44.225" v="1326" actId="1076"/>
        <pc:sldMkLst>
          <pc:docMk/>
          <pc:sldMk cId="3233365511" sldId="284"/>
        </pc:sldMkLst>
        <pc:picChg chg="add mod">
          <ac:chgData name="Csaba Vadász" userId="737590fc5127ddd1" providerId="LiveId" clId="{62E43A05-00C6-4EAC-8862-1E8E97D81592}" dt="2025-04-19T13:47:30.473" v="1324" actId="1076"/>
          <ac:picMkLst>
            <pc:docMk/>
            <pc:sldMk cId="3233365511" sldId="284"/>
            <ac:picMk id="4" creationId="{37BCDD87-309E-5729-9E15-9E88954503EF}"/>
          </ac:picMkLst>
        </pc:picChg>
        <pc:picChg chg="del">
          <ac:chgData name="Csaba Vadász" userId="737590fc5127ddd1" providerId="LiveId" clId="{62E43A05-00C6-4EAC-8862-1E8E97D81592}" dt="2025-04-19T13:47:25.814" v="1321" actId="478"/>
          <ac:picMkLst>
            <pc:docMk/>
            <pc:sldMk cId="3233365511" sldId="284"/>
            <ac:picMk id="5" creationId="{D70428E9-BB22-6B9E-0ACD-A07A602BCA49}"/>
          </ac:picMkLst>
        </pc:picChg>
        <pc:picChg chg="del">
          <ac:chgData name="Csaba Vadász" userId="737590fc5127ddd1" providerId="LiveId" clId="{62E43A05-00C6-4EAC-8862-1E8E97D81592}" dt="2025-04-19T13:47:24.247" v="1320" actId="478"/>
          <ac:picMkLst>
            <pc:docMk/>
            <pc:sldMk cId="3233365511" sldId="284"/>
            <ac:picMk id="7" creationId="{891CA3CA-506B-24D4-B114-59109564B9DA}"/>
          </ac:picMkLst>
        </pc:picChg>
        <pc:picChg chg="add mod">
          <ac:chgData name="Csaba Vadász" userId="737590fc5127ddd1" providerId="LiveId" clId="{62E43A05-00C6-4EAC-8862-1E8E97D81592}" dt="2025-04-19T13:47:44.225" v="1326" actId="1076"/>
          <ac:picMkLst>
            <pc:docMk/>
            <pc:sldMk cId="3233365511" sldId="284"/>
            <ac:picMk id="8" creationId="{53AAA7CB-A971-CE06-52A1-F94E0D53FCF3}"/>
          </ac:picMkLst>
        </pc:picChg>
        <pc:picChg chg="del">
          <ac:chgData name="Csaba Vadász" userId="737590fc5127ddd1" providerId="LiveId" clId="{62E43A05-00C6-4EAC-8862-1E8E97D81592}" dt="2025-04-19T13:47:27.357" v="1322" actId="478"/>
          <ac:picMkLst>
            <pc:docMk/>
            <pc:sldMk cId="3233365511" sldId="284"/>
            <ac:picMk id="9" creationId="{969062F3-1381-CB09-255A-F32CF8EB7AD0}"/>
          </ac:picMkLst>
        </pc:picChg>
      </pc:sldChg>
      <pc:sldChg chg="addSp delSp modSp add mod">
        <pc:chgData name="Csaba Vadász" userId="737590fc5127ddd1" providerId="LiveId" clId="{62E43A05-00C6-4EAC-8862-1E8E97D81592}" dt="2025-04-19T14:06:41.448" v="1434" actId="14100"/>
        <pc:sldMkLst>
          <pc:docMk/>
          <pc:sldMk cId="3786332324" sldId="285"/>
        </pc:sldMkLst>
        <pc:spChg chg="mod">
          <ac:chgData name="Csaba Vadász" userId="737590fc5127ddd1" providerId="LiveId" clId="{62E43A05-00C6-4EAC-8862-1E8E97D81592}" dt="2025-04-19T13:49:34.103" v="1357" actId="20577"/>
          <ac:spMkLst>
            <pc:docMk/>
            <pc:sldMk cId="3786332324" sldId="285"/>
            <ac:spMk id="2" creationId="{2296A0A2-EEB3-742A-9314-B395F5F1D166}"/>
          </ac:spMkLst>
        </pc:spChg>
        <pc:picChg chg="del">
          <ac:chgData name="Csaba Vadász" userId="737590fc5127ddd1" providerId="LiveId" clId="{62E43A05-00C6-4EAC-8862-1E8E97D81592}" dt="2025-04-19T13:49:15.606" v="1329" actId="478"/>
          <ac:picMkLst>
            <pc:docMk/>
            <pc:sldMk cId="3786332324" sldId="285"/>
            <ac:picMk id="4" creationId="{3ED5ECC4-BCEF-6628-83E5-2E902CD7E57A}"/>
          </ac:picMkLst>
        </pc:picChg>
        <pc:picChg chg="add mod">
          <ac:chgData name="Csaba Vadász" userId="737590fc5127ddd1" providerId="LiveId" clId="{62E43A05-00C6-4EAC-8862-1E8E97D81592}" dt="2025-04-19T14:06:41.448" v="1434" actId="14100"/>
          <ac:picMkLst>
            <pc:docMk/>
            <pc:sldMk cId="3786332324" sldId="285"/>
            <ac:picMk id="4" creationId="{C8D35FFC-6046-E6D7-BD24-F96D9810B10A}"/>
          </ac:picMkLst>
        </pc:picChg>
        <pc:picChg chg="add mod">
          <ac:chgData name="Csaba Vadász" userId="737590fc5127ddd1" providerId="LiveId" clId="{62E43A05-00C6-4EAC-8862-1E8E97D81592}" dt="2025-04-19T13:51:48.709" v="1363" actId="1076"/>
          <ac:picMkLst>
            <pc:docMk/>
            <pc:sldMk cId="3786332324" sldId="285"/>
            <ac:picMk id="5" creationId="{C9421CD5-93E6-5E2D-5E30-AC0129F1B50A}"/>
          </ac:picMkLst>
        </pc:picChg>
        <pc:picChg chg="add mod">
          <ac:chgData name="Csaba Vadász" userId="737590fc5127ddd1" providerId="LiveId" clId="{62E43A05-00C6-4EAC-8862-1E8E97D81592}" dt="2025-04-19T13:52:06.981" v="1370" actId="14100"/>
          <ac:picMkLst>
            <pc:docMk/>
            <pc:sldMk cId="3786332324" sldId="285"/>
            <ac:picMk id="7" creationId="{399539E8-934C-1841-88CC-2D63E5E4CD25}"/>
          </ac:picMkLst>
        </pc:picChg>
        <pc:picChg chg="del">
          <ac:chgData name="Csaba Vadász" userId="737590fc5127ddd1" providerId="LiveId" clId="{62E43A05-00C6-4EAC-8862-1E8E97D81592}" dt="2025-04-19T13:49:14.070" v="1328" actId="478"/>
          <ac:picMkLst>
            <pc:docMk/>
            <pc:sldMk cId="3786332324" sldId="285"/>
            <ac:picMk id="8" creationId="{381FD728-3278-9A36-8F7F-89F5E4B6B167}"/>
          </ac:picMkLst>
        </pc:picChg>
        <pc:picChg chg="add mod">
          <ac:chgData name="Csaba Vadász" userId="737590fc5127ddd1" providerId="LiveId" clId="{62E43A05-00C6-4EAC-8862-1E8E97D81592}" dt="2025-04-19T13:53:13.884" v="1372" actId="1076"/>
          <ac:picMkLst>
            <pc:docMk/>
            <pc:sldMk cId="3786332324" sldId="285"/>
            <ac:picMk id="10" creationId="{1A6546DD-FC37-5729-B164-9258EDE098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4/19/2025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aba79-coder/chill-mate-frontend" TargetMode="External"/><Relationship Id="rId2" Type="http://schemas.openxmlformats.org/officeDocument/2006/relationships/hyperlink" Target="https://github.com/Csaba79-coder/chill-mate-backen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04462" y="2404534"/>
            <a:ext cx="8939588" cy="1646302"/>
          </a:xfrm>
        </p:spPr>
        <p:txBody>
          <a:bodyPr/>
          <a:lstStyle/>
          <a:p>
            <a:pPr algn="ctr"/>
            <a:r>
              <a:rPr lang="hu-HU" b="1"/>
              <a:t>     ChillMate App</a:t>
            </a:r>
            <a:endParaRPr lang="hu-HU" b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7941733" cy="1096899"/>
          </a:xfrm>
        </p:spPr>
        <p:txBody>
          <a:bodyPr>
            <a:normAutofit/>
          </a:bodyPr>
          <a:lstStyle/>
          <a:p>
            <a:pPr algn="ctr"/>
            <a:r>
              <a:rPr lang="hu-HU" sz="2400"/>
              <a:t>~ Bemutató ~</a:t>
            </a:r>
            <a:endParaRPr lang="hu-HU" sz="2200" dirty="0"/>
          </a:p>
        </p:txBody>
      </p:sp>
      <p:sp>
        <p:nvSpPr>
          <p:cNvPr id="6" name="AutoShape 2" descr="Gradle vs Maven - Javatpoint"/>
          <p:cNvSpPr>
            <a:spLocks noChangeAspect="1" noChangeArrowheads="1"/>
          </p:cNvSpPr>
          <p:nvPr/>
        </p:nvSpPr>
        <p:spPr bwMode="auto">
          <a:xfrm>
            <a:off x="155575" y="-144463"/>
            <a:ext cx="1890130" cy="189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sp>
        <p:nvSpPr>
          <p:cNvPr id="7" name="AutoShape 4" descr="Gradle vs Maven - Javatpoint"/>
          <p:cNvSpPr>
            <a:spLocks noChangeAspect="1" noChangeArrowheads="1"/>
          </p:cNvSpPr>
          <p:nvPr/>
        </p:nvSpPr>
        <p:spPr bwMode="auto">
          <a:xfrm>
            <a:off x="604461" y="404177"/>
            <a:ext cx="3244331" cy="3244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26" name="Picture 2" descr="Pannon Egyetem">
            <a:extLst>
              <a:ext uri="{FF2B5EF4-FFF2-40B4-BE49-F238E27FC236}">
                <a16:creationId xmlns:a16="http://schemas.microsoft.com/office/drawing/2014/main" id="{5A5B6E78-412B-2855-7D39-0608CCF88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0" y="4518039"/>
            <a:ext cx="5433231" cy="2303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1B2D1E52-F21F-1326-3776-F997233F1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25" y="0"/>
            <a:ext cx="1933845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50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87A65-AF76-E338-B809-E4027C6EC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96A0A2-EEB3-742A-9314-B395F5F1D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Sport record json</a:t>
            </a:r>
            <a:endParaRPr lang="hu-HU" dirty="0"/>
          </a:p>
        </p:txBody>
      </p:sp>
      <p:pic>
        <p:nvPicPr>
          <p:cNvPr id="2050" name="Picture 2" descr="egyetemi logo - Pannon Egyetem - GTK">
            <a:extLst>
              <a:ext uri="{FF2B5EF4-FFF2-40B4-BE49-F238E27FC236}">
                <a16:creationId xmlns:a16="http://schemas.microsoft.com/office/drawing/2014/main" id="{60605F22-DF70-2E5A-AC2D-7C2DE2DE08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9421CD5-93E6-5E2D-5E30-AC0129F1B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121" y="180174"/>
            <a:ext cx="4911754" cy="6497651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99539E8-934C-1841-88CC-2D63E5E4C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08023"/>
            <a:ext cx="5235474" cy="1801003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1A6546DD-FC37-5729-B164-9258EDE098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348" y="3428999"/>
            <a:ext cx="4229690" cy="2581635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C8D35FFC-6046-E6D7-BD24-F96D9810B1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2976" y="4714874"/>
            <a:ext cx="2509024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332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Konklúzió és jövőbeni tervek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u-HU" sz="2400"/>
              <a:t>Jövőbeni tervek</a:t>
            </a:r>
          </a:p>
          <a:p>
            <a:pPr lvl="1" algn="just"/>
            <a:r>
              <a:rPr lang="hu-HU" sz="2200"/>
              <a:t>Éleknek súlyt adni</a:t>
            </a:r>
          </a:p>
          <a:p>
            <a:pPr lvl="1" algn="just"/>
            <a:r>
              <a:rPr lang="hu-HU" sz="2200"/>
              <a:t>Bővebb funkcionálitás</a:t>
            </a:r>
          </a:p>
          <a:p>
            <a:pPr lvl="1" algn="just"/>
            <a:r>
              <a:rPr lang="hu-HU" sz="2200"/>
              <a:t>Security hozzáadása / profilok kezelése</a:t>
            </a:r>
          </a:p>
          <a:p>
            <a:pPr lvl="1" algn="just"/>
            <a:r>
              <a:rPr lang="hu-HU" sz="2200"/>
              <a:t>Felhő alapú Neo4j Aura integrálása</a:t>
            </a:r>
          </a:p>
          <a:p>
            <a:pPr lvl="1" algn="just"/>
            <a:r>
              <a:rPr lang="hu-HU" sz="2200"/>
              <a:t>Ütemezett mentések, adatbázis replikáció</a:t>
            </a:r>
          </a:p>
        </p:txBody>
      </p:sp>
      <p:pic>
        <p:nvPicPr>
          <p:cNvPr id="2050" name="Picture 2" descr="egyetemi logo - Pannon Egyetem - GTK">
            <a:extLst>
              <a:ext uri="{FF2B5EF4-FFF2-40B4-BE49-F238E27FC236}">
                <a16:creationId xmlns:a16="http://schemas.microsoft.com/office/drawing/2014/main" id="{C7216D0C-ABB2-7754-5C61-9F5D97749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Google is your friend - 9GAG">
            <a:extLst>
              <a:ext uri="{FF2B5EF4-FFF2-40B4-BE49-F238E27FC236}">
                <a16:creationId xmlns:a16="http://schemas.microsoft.com/office/drawing/2014/main" id="{A8DABEF8-F331-54D4-B712-1B4DF632A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85" y="1"/>
            <a:ext cx="2471785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12,300+ Learning Curve Stock Photos, Pictures &amp; Royalty-Free Images -  iStock | Learning curve icon, Steep learning curve, No learning curve">
            <a:extLst>
              <a:ext uri="{FF2B5EF4-FFF2-40B4-BE49-F238E27FC236}">
                <a16:creationId xmlns:a16="http://schemas.microsoft.com/office/drawing/2014/main" id="{6E010F38-5A8A-5447-2794-642CAA79B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8943" y="4601506"/>
            <a:ext cx="3393057" cy="2256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2958B776-ADBE-17AE-5D8F-9219E120AB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7915" y="2182774"/>
            <a:ext cx="171474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37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GitHub URL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hu-HU" sz="2400" dirty="0"/>
              <a:t>Backend </a:t>
            </a:r>
            <a:r>
              <a:rPr lang="hu-HU" sz="2400" dirty="0" err="1"/>
              <a:t>repository</a:t>
            </a:r>
            <a:r>
              <a:rPr lang="hu-HU" sz="2400" dirty="0"/>
              <a:t>:</a:t>
            </a:r>
          </a:p>
          <a:p>
            <a:pPr marL="0" indent="0" algn="just">
              <a:buNone/>
            </a:pPr>
            <a:endParaRPr lang="hu-HU" sz="2400" dirty="0"/>
          </a:p>
          <a:p>
            <a:pPr marL="0" indent="0" algn="ctr">
              <a:buNone/>
            </a:pPr>
            <a:r>
              <a:rPr lang="hu-HU" sz="2400">
                <a:hlinkClick r:id="rId2"/>
              </a:rPr>
              <a:t>https://github.com/Csaba79-coder/chill-mate-backend</a:t>
            </a:r>
            <a:endParaRPr lang="hu-HU" sz="2400"/>
          </a:p>
          <a:p>
            <a:pPr marL="0" indent="0" algn="ctr">
              <a:buNone/>
            </a:pPr>
            <a:endParaRPr lang="hu-HU" sz="2400" dirty="0"/>
          </a:p>
          <a:p>
            <a:pPr algn="just"/>
            <a:r>
              <a:rPr lang="hu-HU" sz="2400" dirty="0"/>
              <a:t>Frontend </a:t>
            </a:r>
            <a:r>
              <a:rPr lang="hu-HU" sz="2400" dirty="0" err="1"/>
              <a:t>repository</a:t>
            </a:r>
            <a:r>
              <a:rPr lang="hu-HU" sz="2400" dirty="0"/>
              <a:t>:</a:t>
            </a:r>
          </a:p>
          <a:p>
            <a:pPr algn="ctr"/>
            <a:endParaRPr lang="hu-HU" sz="2400" dirty="0"/>
          </a:p>
          <a:p>
            <a:pPr marL="0" indent="0" algn="ctr">
              <a:buNone/>
            </a:pPr>
            <a:r>
              <a:rPr lang="hu-HU" sz="2400">
                <a:hlinkClick r:id="rId3"/>
              </a:rPr>
              <a:t>https://github.com/Csaba79-coder/chill-mate-frontend</a:t>
            </a:r>
            <a:endParaRPr lang="hu-HU" sz="2400"/>
          </a:p>
          <a:p>
            <a:pPr marL="0" indent="0" algn="ctr">
              <a:buNone/>
            </a:pPr>
            <a:endParaRPr lang="hu-HU" sz="2400" dirty="0"/>
          </a:p>
        </p:txBody>
      </p:sp>
      <p:pic>
        <p:nvPicPr>
          <p:cNvPr id="2050" name="Picture 2" descr="egyetemi logo - Pannon Egyetem - GTK">
            <a:extLst>
              <a:ext uri="{FF2B5EF4-FFF2-40B4-BE49-F238E27FC236}">
                <a16:creationId xmlns:a16="http://schemas.microsoft.com/office/drawing/2014/main" id="{C7216D0C-ABB2-7754-5C61-9F5D97749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559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/>
              <a:t>Készítette:</a:t>
            </a:r>
            <a:br>
              <a:rPr lang="hu-HU"/>
            </a:br>
            <a:endParaRPr lang="hu-HU" b="1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143125"/>
            <a:ext cx="8596668" cy="363421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hu-HU" sz="2900" dirty="0"/>
          </a:p>
          <a:p>
            <a:pPr marL="0" indent="0">
              <a:buNone/>
            </a:pPr>
            <a:endParaRPr lang="hu-HU" sz="12000" dirty="0">
              <a:latin typeface="Blackadder ITC" panose="04020505051007020D02" pitchFamily="82" charset="0"/>
            </a:endParaRPr>
          </a:p>
          <a:p>
            <a:pPr marL="0" indent="0">
              <a:buNone/>
            </a:pPr>
            <a:r>
              <a:rPr lang="hu-HU" sz="12000">
                <a:latin typeface="Blackadder ITC" panose="04020505051007020D02" pitchFamily="82" charset="0"/>
              </a:rPr>
              <a:t>Pócz-Nagy Dániel</a:t>
            </a:r>
            <a:endParaRPr lang="hu-HU" sz="12000" dirty="0">
              <a:latin typeface="Blackadder ITC" panose="04020505051007020D02" pitchFamily="82" charset="0"/>
            </a:endParaRPr>
          </a:p>
          <a:p>
            <a:pPr marL="0" indent="0">
              <a:buNone/>
            </a:pPr>
            <a:r>
              <a:rPr lang="hu-HU" sz="12000" dirty="0">
                <a:latin typeface="Blackadder ITC" panose="04020505051007020D02" pitchFamily="82" charset="0"/>
              </a:rPr>
              <a:t>Vadász Csaba</a:t>
            </a:r>
          </a:p>
          <a:p>
            <a:pPr marL="0" indent="0">
              <a:buNone/>
            </a:pPr>
            <a:endParaRPr lang="hu-HU" sz="6400" dirty="0"/>
          </a:p>
          <a:p>
            <a:pPr marL="0" indent="0">
              <a:buNone/>
            </a:pPr>
            <a:r>
              <a:rPr lang="hu-HU" sz="6400" dirty="0"/>
              <a:t>Programtervező </a:t>
            </a:r>
            <a:r>
              <a:rPr lang="hu-HU" sz="6400"/>
              <a:t>informatikus és Adattudomány mesterképzés</a:t>
            </a:r>
            <a:endParaRPr lang="hu-HU" sz="6400" dirty="0"/>
          </a:p>
          <a:p>
            <a:pPr marL="0" indent="0">
              <a:buNone/>
            </a:pPr>
            <a:r>
              <a:rPr lang="hu-HU" sz="6400" dirty="0"/>
              <a:t>Levelező tagozat</a:t>
            </a:r>
          </a:p>
          <a:p>
            <a:pPr marL="0" indent="0">
              <a:buNone/>
            </a:pPr>
            <a:r>
              <a:rPr lang="hu-HU" sz="6600" dirty="0"/>
              <a:t>2024/2025</a:t>
            </a:r>
            <a:r>
              <a:rPr lang="hu-HU" sz="6600"/>
              <a:t>. II. (tavaszi) </a:t>
            </a:r>
            <a:r>
              <a:rPr lang="hu-HU" sz="6600" dirty="0"/>
              <a:t>félév</a:t>
            </a:r>
            <a:endParaRPr lang="hu-HU" sz="6400" dirty="0"/>
          </a:p>
          <a:p>
            <a:pPr marL="0" indent="0">
              <a:buNone/>
            </a:pPr>
            <a:endParaRPr lang="hu-HU" sz="6400" dirty="0"/>
          </a:p>
          <a:p>
            <a:pPr marL="0" indent="0">
              <a:buNone/>
            </a:pPr>
            <a:endParaRPr lang="hu-HU" sz="6400" dirty="0"/>
          </a:p>
        </p:txBody>
      </p:sp>
      <p:pic>
        <p:nvPicPr>
          <p:cNvPr id="4" name="Picture 2" descr="egyetemi logo - Pannon Egyetem - GTK">
            <a:extLst>
              <a:ext uri="{FF2B5EF4-FFF2-40B4-BE49-F238E27FC236}">
                <a16:creationId xmlns:a16="http://schemas.microsoft.com/office/drawing/2014/main" id="{B5EEC3C3-0B43-E9AB-3345-4A4837269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hank You Funny Images - Free Download on Freepik">
            <a:extLst>
              <a:ext uri="{FF2B5EF4-FFF2-40B4-BE49-F238E27FC236}">
                <a16:creationId xmlns:a16="http://schemas.microsoft.com/office/drawing/2014/main" id="{42912465-767E-2382-026F-2C3C5F8A6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040" y="0"/>
            <a:ext cx="4468962" cy="446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7322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 bemutatása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46345" y="2255479"/>
            <a:ext cx="8596668" cy="3880773"/>
          </a:xfrm>
        </p:spPr>
        <p:txBody>
          <a:bodyPr>
            <a:normAutofit/>
          </a:bodyPr>
          <a:lstStyle/>
          <a:p>
            <a:r>
              <a:rPr lang="hu-HU" sz="1800" b="0" i="0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Emberek – barátok egymásra találjanak</a:t>
            </a:r>
            <a:endParaRPr lang="hu-HU" sz="1800" b="0" i="0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>
                <a:solidFill>
                  <a:srgbClr val="000000"/>
                </a:solidFill>
                <a:latin typeface="Times New Roman" panose="02020603050405020304" pitchFamily="18" charset="0"/>
              </a:rPr>
              <a:t>Közös város, ahol élnek</a:t>
            </a:r>
          </a:p>
          <a:p>
            <a:r>
              <a:rPr lang="hu-HU" sz="1800" b="0" i="0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Közös érdeklődési kör (pl. sport, események, hobbi)</a:t>
            </a:r>
            <a:endParaRPr lang="hu-H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sz="1800" b="0" i="0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hu-H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600" b="1" i="0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Miért </a:t>
            </a:r>
            <a:r>
              <a:rPr lang="hu-HU" sz="2600" b="1">
                <a:solidFill>
                  <a:srgbClr val="000000"/>
                </a:solidFill>
                <a:latin typeface="Times New Roman" panose="02020603050405020304" pitchFamily="18" charset="0"/>
              </a:rPr>
              <a:t>pont ez a téma</a:t>
            </a:r>
            <a:r>
              <a:rPr lang="hu-HU" sz="2600" b="1" i="0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? </a:t>
            </a:r>
          </a:p>
          <a:p>
            <a:pPr marL="0" indent="0">
              <a:buNone/>
            </a:pPr>
            <a:endParaRPr lang="hu-HU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400" b="0" i="0" strike="noStrike" baseline="0">
                <a:solidFill>
                  <a:srgbClr val="00B0F0"/>
                </a:solidFill>
                <a:latin typeface="Times New Roman" panose="02020603050405020304" pitchFamily="18" charset="0"/>
              </a:rPr>
              <a:t>Számunkra fontos volt egy új technológia, a gráfadatbázis gyakorlati elsajátítása!</a:t>
            </a:r>
          </a:p>
        </p:txBody>
      </p:sp>
      <p:pic>
        <p:nvPicPr>
          <p:cNvPr id="2050" name="Picture 2" descr="egyetemi logo - Pannon Egyetem - GTK">
            <a:extLst>
              <a:ext uri="{FF2B5EF4-FFF2-40B4-BE49-F238E27FC236}">
                <a16:creationId xmlns:a16="http://schemas.microsoft.com/office/drawing/2014/main" id="{C7216D0C-ABB2-7754-5C61-9F5D97749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854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Csapat és techológiák</a:t>
            </a:r>
            <a:endParaRPr lang="hu-HU" dirty="0"/>
          </a:p>
        </p:txBody>
      </p:sp>
      <p:pic>
        <p:nvPicPr>
          <p:cNvPr id="2050" name="Picture 2" descr="egyetemi logo - Pannon Egyetem - GTK">
            <a:extLst>
              <a:ext uri="{FF2B5EF4-FFF2-40B4-BE49-F238E27FC236}">
                <a16:creationId xmlns:a16="http://schemas.microsoft.com/office/drawing/2014/main" id="{C7216D0C-ABB2-7754-5C61-9F5D97749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53273806-2CFE-7B5C-9382-6171FD9AC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136635">
            <a:off x="4930313" y="3758065"/>
            <a:ext cx="4620910" cy="1583387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1127EC42-E472-98EB-1A49-B644039DE8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819541">
            <a:off x="884608" y="2394836"/>
            <a:ext cx="5956443" cy="165456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DD49E1F-9DD4-2D3A-FE6C-8073C1EDD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19" y="5083894"/>
            <a:ext cx="6567577" cy="168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act full logo transparent PNG - StickPNG">
            <a:extLst>
              <a:ext uri="{FF2B5EF4-FFF2-40B4-BE49-F238E27FC236}">
                <a16:creationId xmlns:a16="http://schemas.microsoft.com/office/drawing/2014/main" id="{0FB8CDB3-393F-7956-9A6A-2D2F0DD25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592" y="1710631"/>
            <a:ext cx="2190750" cy="208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76D43D12-616F-B2D5-57A3-7C86D4EF6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744" y="5296619"/>
            <a:ext cx="4398256" cy="156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ava Programming Language Art Java Logo, Java Sign Editorial Stock Image -  Illustration of business, developer: 302791039">
            <a:extLst>
              <a:ext uri="{FF2B5EF4-FFF2-40B4-BE49-F238E27FC236}">
                <a16:creationId xmlns:a16="http://schemas.microsoft.com/office/drawing/2014/main" id="{7CDA44BE-302C-2BCD-E23F-18D02DCDD5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228" y="1774106"/>
            <a:ext cx="1181072" cy="219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javascript logo png, javascript icon transparent png ...">
            <a:extLst>
              <a:ext uri="{FF2B5EF4-FFF2-40B4-BE49-F238E27FC236}">
                <a16:creationId xmlns:a16="http://schemas.microsoft.com/office/drawing/2014/main" id="{111C2443-E650-F794-2569-7E91651F08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055" y="78674"/>
            <a:ext cx="2196396" cy="219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381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Fejlesztés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46345" y="2255479"/>
            <a:ext cx="8596668" cy="3880773"/>
          </a:xfrm>
        </p:spPr>
        <p:txBody>
          <a:bodyPr>
            <a:normAutofit/>
          </a:bodyPr>
          <a:lstStyle/>
          <a:p>
            <a:r>
              <a:rPr lang="hu-HU" sz="1800" b="0" i="0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Tervezés</a:t>
            </a:r>
          </a:p>
          <a:p>
            <a:r>
              <a:rPr lang="hu-HU">
                <a:solidFill>
                  <a:srgbClr val="000000"/>
                </a:solidFill>
                <a:latin typeface="Times New Roman" panose="02020603050405020304" pitchFamily="18" charset="0"/>
              </a:rPr>
              <a:t>Újratervezés</a:t>
            </a:r>
          </a:p>
          <a:p>
            <a:r>
              <a:rPr lang="hu-HU" sz="1800" b="0" i="0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Szabályok betartása</a:t>
            </a:r>
          </a:p>
          <a:p>
            <a:pPr lvl="1"/>
            <a:r>
              <a:rPr lang="hu-HU">
                <a:solidFill>
                  <a:srgbClr val="000000"/>
                </a:solidFill>
                <a:latin typeface="Times New Roman" panose="02020603050405020304" pitchFamily="18" charset="0"/>
              </a:rPr>
              <a:t>Tiszta kód (clean code)</a:t>
            </a:r>
          </a:p>
          <a:p>
            <a:pPr lvl="1"/>
            <a:r>
              <a:rPr lang="hu-HU" b="0" i="0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OOP alapelvek</a:t>
            </a:r>
          </a:p>
          <a:p>
            <a:pPr lvl="1"/>
            <a:r>
              <a:rPr lang="hu-HU">
                <a:solidFill>
                  <a:srgbClr val="000000"/>
                </a:solidFill>
                <a:latin typeface="Times New Roman" panose="02020603050405020304" pitchFamily="18" charset="0"/>
              </a:rPr>
              <a:t>SOLID</a:t>
            </a:r>
          </a:p>
          <a:p>
            <a:pPr lvl="1"/>
            <a:r>
              <a:rPr lang="hu-HU" b="0" i="0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Tervezési minták (design patterns)</a:t>
            </a:r>
          </a:p>
          <a:p>
            <a:pPr lvl="1"/>
            <a:r>
              <a:rPr lang="hu-HU">
                <a:solidFill>
                  <a:srgbClr val="000000"/>
                </a:solidFill>
                <a:latin typeface="Times New Roman" panose="02020603050405020304" pitchFamily="18" charset="0"/>
              </a:rPr>
              <a:t>Gráfadatbázis speciális igényei</a:t>
            </a:r>
            <a:endParaRPr lang="hu-HU" b="0" i="0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>
                <a:solidFill>
                  <a:srgbClr val="000000"/>
                </a:solidFill>
                <a:latin typeface="Times New Roman" panose="02020603050405020304" pitchFamily="18" charset="0"/>
              </a:rPr>
              <a:t>Páros programozás (pair coding)</a:t>
            </a:r>
            <a:endParaRPr lang="hu-HU" sz="1800" b="0" i="0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hu-HU" sz="1800" b="0" i="0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Folyamatos tesztelés</a:t>
            </a:r>
            <a:endParaRPr lang="hu-HU" sz="1800" b="0" i="0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050" name="Picture 2" descr="egyetemi logo - Pannon Egyetem - GTK">
            <a:extLst>
              <a:ext uri="{FF2B5EF4-FFF2-40B4-BE49-F238E27FC236}">
                <a16:creationId xmlns:a16="http://schemas.microsoft.com/office/drawing/2014/main" id="{C7216D0C-ABB2-7754-5C61-9F5D97749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966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52594-D9A2-3C1B-672E-F4F81803B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871645-B65C-6465-02C4-0BE7AA562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Architektúrális kapcsolat</a:t>
            </a:r>
            <a:endParaRPr lang="hu-HU" dirty="0"/>
          </a:p>
        </p:txBody>
      </p:sp>
      <p:pic>
        <p:nvPicPr>
          <p:cNvPr id="2050" name="Picture 2" descr="egyetemi logo - Pannon Egyetem - GTK">
            <a:extLst>
              <a:ext uri="{FF2B5EF4-FFF2-40B4-BE49-F238E27FC236}">
                <a16:creationId xmlns:a16="http://schemas.microsoft.com/office/drawing/2014/main" id="{8274BD7E-E49C-6F58-2F32-7BF4EBCBC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EA0C66B0-3CD3-B7AE-96EC-16FC3ACDD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3654" y="1684100"/>
            <a:ext cx="6992147" cy="435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0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CFFD4-6A6C-1E3D-BF84-51D97D7F3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60DA4D-E607-79E0-B22A-87AD09F47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Csomópontok és élek</a:t>
            </a:r>
            <a:endParaRPr lang="hu-HU" dirty="0"/>
          </a:p>
        </p:txBody>
      </p:sp>
      <p:pic>
        <p:nvPicPr>
          <p:cNvPr id="2050" name="Picture 2" descr="egyetemi logo - Pannon Egyetem - GTK">
            <a:extLst>
              <a:ext uri="{FF2B5EF4-FFF2-40B4-BE49-F238E27FC236}">
                <a16:creationId xmlns:a16="http://schemas.microsoft.com/office/drawing/2014/main" id="{55E66AEE-9B08-40FD-9B16-EBD4F1609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06420921-C4CD-5604-55D5-0443C87F6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028" y="1313654"/>
            <a:ext cx="9889848" cy="829471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9EAD1333-BF42-DF0F-04AC-A373D73EB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864721">
            <a:off x="322428" y="2935480"/>
            <a:ext cx="2375458" cy="1665906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15CA7F8E-8AFF-0029-CE0E-BDB0B6F25D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704446">
            <a:off x="8049015" y="3695934"/>
            <a:ext cx="3948698" cy="1503479"/>
          </a:xfrm>
          <a:prstGeom prst="rect">
            <a:avLst/>
          </a:prstGeom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5BEB0D24-F705-D59E-7454-D86004C4E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378" y="2318176"/>
            <a:ext cx="5880542" cy="4149710"/>
          </a:xfrm>
          <a:prstGeom prst="rect">
            <a:avLst/>
          </a:prstGeom>
        </p:spPr>
      </p:pic>
      <p:pic>
        <p:nvPicPr>
          <p:cNvPr id="1026" name="Picture 2" descr="Free Vector | Weight gym dumbbell">
            <a:extLst>
              <a:ext uri="{FF2B5EF4-FFF2-40B4-BE49-F238E27FC236}">
                <a16:creationId xmlns:a16="http://schemas.microsoft.com/office/drawing/2014/main" id="{645FCFB0-8D02-2DB0-27EF-4C4C5D89E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39" y="4846676"/>
            <a:ext cx="1846435" cy="184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766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FFCE9-5EFD-2227-A40D-CE05201B0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BB3A49-632E-5AFD-DDC3-0F6080ADD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User entitás - csomópont</a:t>
            </a:r>
            <a:endParaRPr lang="hu-HU" dirty="0"/>
          </a:p>
        </p:txBody>
      </p:sp>
      <p:pic>
        <p:nvPicPr>
          <p:cNvPr id="2050" name="Picture 2" descr="egyetemi logo - Pannon Egyetem - GTK">
            <a:extLst>
              <a:ext uri="{FF2B5EF4-FFF2-40B4-BE49-F238E27FC236}">
                <a16:creationId xmlns:a16="http://schemas.microsoft.com/office/drawing/2014/main" id="{4A63F5B0-D05D-DDE7-2EF1-346B9935D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E91F56CE-C657-0F1A-DBBD-DD47BDD52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885" y="1270000"/>
            <a:ext cx="5889377" cy="545633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3700F890-9CC8-52B6-982F-0DD7AB217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039" y="2784177"/>
            <a:ext cx="5001323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81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24B70-EE1B-C941-29EF-03E5305CA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0B78AC-54F0-D93A-0BDD-704A134E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User modellek</a:t>
            </a:r>
            <a:endParaRPr lang="hu-HU" dirty="0"/>
          </a:p>
        </p:txBody>
      </p:sp>
      <p:pic>
        <p:nvPicPr>
          <p:cNvPr id="2050" name="Picture 2" descr="egyetemi logo - Pannon Egyetem - GTK">
            <a:extLst>
              <a:ext uri="{FF2B5EF4-FFF2-40B4-BE49-F238E27FC236}">
                <a16:creationId xmlns:a16="http://schemas.microsoft.com/office/drawing/2014/main" id="{6D3B36DD-5133-78AF-75F0-50A74F7D1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C5BCEFC4-EB14-22C2-D545-C1E20D916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137" y="1547336"/>
            <a:ext cx="3267531" cy="236253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3656D87D-FA2D-0F5A-2916-BAE7B0AC4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5231" y="3843245"/>
            <a:ext cx="3273344" cy="2301152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AC79F8FC-BFC0-46FA-D1C4-2DBD0E6151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5668" y="657231"/>
            <a:ext cx="3534268" cy="548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82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10ABB-2AA5-89DF-E4B5-6F84302C3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F699A5-21EE-4AE8-1ADF-3019F59D8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User modellek</a:t>
            </a:r>
            <a:endParaRPr lang="hu-HU" dirty="0"/>
          </a:p>
        </p:txBody>
      </p:sp>
      <p:pic>
        <p:nvPicPr>
          <p:cNvPr id="2050" name="Picture 2" descr="egyetemi logo - Pannon Egyetem - GTK">
            <a:extLst>
              <a:ext uri="{FF2B5EF4-FFF2-40B4-BE49-F238E27FC236}">
                <a16:creationId xmlns:a16="http://schemas.microsoft.com/office/drawing/2014/main" id="{692E6A22-5A17-B777-6534-803A90D69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875" y="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37BCDD87-309E-5729-9E15-9E8895450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1930400"/>
            <a:ext cx="3877216" cy="3896269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53AAA7CB-A971-CE06-52A1-F94E0D53FC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550" y="1377873"/>
            <a:ext cx="5010849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65511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2198</TotalTime>
  <Words>173</Words>
  <Application>Microsoft Office PowerPoint</Application>
  <PresentationFormat>Szélesvásznú</PresentationFormat>
  <Paragraphs>53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9" baseType="lpstr">
      <vt:lpstr>Arial</vt:lpstr>
      <vt:lpstr>Blackadder ITC</vt:lpstr>
      <vt:lpstr>Times New Roman</vt:lpstr>
      <vt:lpstr>Trebuchet MS</vt:lpstr>
      <vt:lpstr>Wingdings 3</vt:lpstr>
      <vt:lpstr>Fazetta</vt:lpstr>
      <vt:lpstr>     ChillMate App</vt:lpstr>
      <vt:lpstr>Feladat bemutatása</vt:lpstr>
      <vt:lpstr>Csapat és techológiák</vt:lpstr>
      <vt:lpstr>Fejlesztés</vt:lpstr>
      <vt:lpstr>Architektúrális kapcsolat</vt:lpstr>
      <vt:lpstr>Csomópontok és élek</vt:lpstr>
      <vt:lpstr>User entitás - csomópont</vt:lpstr>
      <vt:lpstr>User modellek</vt:lpstr>
      <vt:lpstr>User modellek</vt:lpstr>
      <vt:lpstr>Sport record json</vt:lpstr>
      <vt:lpstr>Konklúzió és jövőbeni tervek</vt:lpstr>
      <vt:lpstr>GitHub URL </vt:lpstr>
      <vt:lpstr>Készítette: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Datamanipultion &amp; structure</dc:title>
  <dc:creator>Computer</dc:creator>
  <cp:lastModifiedBy>Csaba Vadász</cp:lastModifiedBy>
  <cp:revision>79</cp:revision>
  <dcterms:created xsi:type="dcterms:W3CDTF">2022-04-29T06:31:55Z</dcterms:created>
  <dcterms:modified xsi:type="dcterms:W3CDTF">2025-04-19T17:07:36Z</dcterms:modified>
</cp:coreProperties>
</file>