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77" r:id="rId5"/>
    <p:sldId id="281" r:id="rId6"/>
    <p:sldId id="283" r:id="rId7"/>
    <p:sldId id="282" r:id="rId8"/>
    <p:sldId id="278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saba79-coder/image-to-text-to-spee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4461" y="2505587"/>
            <a:ext cx="9393553" cy="1345049"/>
          </a:xfrm>
        </p:spPr>
        <p:txBody>
          <a:bodyPr/>
          <a:lstStyle/>
          <a:p>
            <a:r>
              <a:rPr lang="hu-HU" b="1" dirty="0"/>
              <a:t>A képből hangot varázsolunk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30370" y="5037826"/>
            <a:ext cx="7941733" cy="569344"/>
          </a:xfrm>
        </p:spPr>
        <p:txBody>
          <a:bodyPr>
            <a:normAutofit/>
          </a:bodyPr>
          <a:lstStyle/>
          <a:p>
            <a:pPr algn="ctr"/>
            <a:r>
              <a:rPr lang="hu-HU" sz="2400" dirty="0"/>
              <a:t>~ 2024-11-30 ~</a:t>
            </a:r>
            <a:endParaRPr lang="hu-HU" sz="2200" dirty="0"/>
          </a:p>
        </p:txBody>
      </p:sp>
      <p:sp>
        <p:nvSpPr>
          <p:cNvPr id="6" name="AutoShape 2" descr="Gradle vs Maven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1890130" cy="1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" name="AutoShape 4" descr="Gradle vs Maven - Javatpoint"/>
          <p:cNvSpPr>
            <a:spLocks noChangeAspect="1" noChangeArrowheads="1"/>
          </p:cNvSpPr>
          <p:nvPr/>
        </p:nvSpPr>
        <p:spPr bwMode="auto">
          <a:xfrm>
            <a:off x="604461" y="404177"/>
            <a:ext cx="3244331" cy="32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6" name="Picture 2" descr="Pannon Egyetem">
            <a:extLst>
              <a:ext uri="{FF2B5EF4-FFF2-40B4-BE49-F238E27FC236}">
                <a16:creationId xmlns:a16="http://schemas.microsoft.com/office/drawing/2014/main" id="{5A5B6E78-412B-2855-7D39-0608CCF8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69" y="0"/>
            <a:ext cx="5433231" cy="23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5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Készítette:</a:t>
            </a: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510287"/>
            <a:ext cx="8596668" cy="412342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endParaRPr lang="hu-HU" sz="12000" dirty="0">
              <a:latin typeface="Blackadder ITC" panose="04020505051007020D02" pitchFamily="82" charset="0"/>
            </a:endParaRPr>
          </a:p>
          <a:p>
            <a:pPr marL="0" indent="0">
              <a:buNone/>
            </a:pPr>
            <a:endParaRPr lang="hu-HU" sz="12000" dirty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hu-HU" sz="12000" dirty="0">
                <a:latin typeface="Blackadder ITC" panose="04020505051007020D02" pitchFamily="82" charset="0"/>
              </a:rPr>
              <a:t>Vadász Csaba</a:t>
            </a:r>
          </a:p>
          <a:p>
            <a:pPr marL="0" indent="0">
              <a:buNone/>
            </a:pPr>
            <a:r>
              <a:rPr lang="hu-HU" sz="6400" dirty="0"/>
              <a:t>(D18ZGX)</a:t>
            </a:r>
          </a:p>
          <a:p>
            <a:pPr marL="0" indent="0">
              <a:buNone/>
            </a:pPr>
            <a:r>
              <a:rPr lang="hu-HU" sz="6400" dirty="0"/>
              <a:t>Programtervező informatikus mesterképzés</a:t>
            </a:r>
          </a:p>
          <a:p>
            <a:pPr marL="0" indent="0">
              <a:buNone/>
            </a:pPr>
            <a:r>
              <a:rPr lang="hu-HU" sz="6400" dirty="0"/>
              <a:t>Levelező tagozat</a:t>
            </a:r>
          </a:p>
          <a:p>
            <a:pPr marL="0" indent="0">
              <a:buNone/>
            </a:pPr>
            <a:r>
              <a:rPr lang="hu-HU" sz="6600" dirty="0"/>
              <a:t>2024/2025. I. (őszi) félév</a:t>
            </a:r>
            <a:endParaRPr lang="hu-HU" sz="6400" dirty="0"/>
          </a:p>
          <a:p>
            <a:pPr marL="0" indent="0">
              <a:buNone/>
            </a:pPr>
            <a:endParaRPr lang="hu-HU" sz="6400" dirty="0"/>
          </a:p>
          <a:p>
            <a:pPr marL="0" indent="0">
              <a:buNone/>
            </a:pPr>
            <a:endParaRPr lang="hu-HU" sz="6400" dirty="0"/>
          </a:p>
        </p:txBody>
      </p:sp>
      <p:pic>
        <p:nvPicPr>
          <p:cNvPr id="4" name="Picture 2" descr="egyetemi logo - Pannon Egyetem - GTK">
            <a:extLst>
              <a:ext uri="{FF2B5EF4-FFF2-40B4-BE49-F238E27FC236}">
                <a16:creationId xmlns:a16="http://schemas.microsoft.com/office/drawing/2014/main" id="{B5EEC3C3-0B43-E9AB-3345-4A483726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8EDD4F8-79D4-B541-D49B-B3910A10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89" y="304543"/>
            <a:ext cx="502037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y Amazon Owns Voice">
            <a:extLst>
              <a:ext uri="{FF2B5EF4-FFF2-40B4-BE49-F238E27FC236}">
                <a16:creationId xmlns:a16="http://schemas.microsoft.com/office/drawing/2014/main" id="{24C85BB7-CB52-52AD-DB29-809AF45F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99" y="1201964"/>
            <a:ext cx="8309782" cy="47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44B4-E0A7-F6A0-E177-B4D1C85E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09D6B0-D6A3-1491-B97A-1BDECCF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lesz a képből hang?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FF0FC9-D825-9744-EA0A-65066513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45" y="2255479"/>
            <a:ext cx="8596668" cy="3880773"/>
          </a:xfrm>
        </p:spPr>
        <p:txBody>
          <a:bodyPr>
            <a:normAutofit/>
          </a:bodyPr>
          <a:lstStyle/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Képet szöveggé alakítjuk</a:t>
            </a:r>
          </a:p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Szöveget angolról magyarra fordítjuk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Az angol és magyar szövegből egy-egy hangfájlt készítünk</a:t>
            </a:r>
          </a:p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program egymás után mindkét generált file-t felolvassa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 szöveges fájlokat kiírjuk (fejlesztés / tesztelési célból)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Visszaellenőrző lépések terminál ablakon (valós idejű visszajelzés - validáció céljából)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1D6338EE-B55A-419D-DA9A-9A9FE4BF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AI modellek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46345" y="2255479"/>
            <a:ext cx="8596668" cy="3880773"/>
          </a:xfrm>
        </p:spPr>
        <p:txBody>
          <a:bodyPr>
            <a:normAutofit/>
          </a:bodyPr>
          <a:lstStyle/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BLIP – </a:t>
            </a:r>
            <a:r>
              <a:rPr lang="hu-HU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Salesforce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(képből szöveg)</a:t>
            </a:r>
          </a:p>
          <a:p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MarianMTModdel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– opus (fordítás)</a:t>
            </a:r>
          </a:p>
          <a:p>
            <a:r>
              <a:rPr lang="hu-HU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gTTS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Google (szöveg hangfájllá alakítása)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AE733-F0EB-8B9C-4423-713DEB1A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410FE4-D6C5-4A43-8903-B08FD55C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539E5398-C975-6A89-85B3-F617DBD1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ha ne add fel! Rendben, de hogyan ne add fel? | Cvonline.hu">
            <a:extLst>
              <a:ext uri="{FF2B5EF4-FFF2-40B4-BE49-F238E27FC236}">
                <a16:creationId xmlns:a16="http://schemas.microsoft.com/office/drawing/2014/main" id="{CB265BFC-9D63-BF2B-9CB6-95C369B1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01" y="2580555"/>
            <a:ext cx="571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9C38132-DABD-826F-FACC-A75F3E968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73909">
            <a:off x="-114880" y="2026847"/>
            <a:ext cx="4334480" cy="45726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DDEDDAD-6F9F-D5AE-E5B2-B2E4B230A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26110">
            <a:off x="6177780" y="2191704"/>
            <a:ext cx="4791744" cy="53347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30AA069-B9EC-2C30-3B7B-1FBEE0C57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840" y="5802399"/>
            <a:ext cx="3553321" cy="48584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B0C148C-ABA4-B6A2-393E-C7BA80FBD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840" y="1939903"/>
            <a:ext cx="3343742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7D543-71BE-AFCF-C433-829A156D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663CD-CB8F-247B-45E0-7EDA999A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Input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76AB4D12-0802-3522-AA62-25A54173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E5F05F4-8AD1-2E95-3D0D-26F0997D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4" y="1343204"/>
            <a:ext cx="3433404" cy="51568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FA8943-C0F5-E556-AD08-3C61F194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16" y="2667811"/>
            <a:ext cx="6843366" cy="38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AF7E6-09B8-BD5C-BD9F-1EEFF2CD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480BBB-175D-36AD-378F-ECAB310C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Hibátlan a modell? … Felvetődnek kérdések!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7FA91-20A5-96A9-4FB7-DDEB5C2C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45" y="2255479"/>
            <a:ext cx="8596668" cy="3880773"/>
          </a:xfrm>
        </p:spPr>
        <p:txBody>
          <a:bodyPr>
            <a:normAutofit/>
          </a:bodyPr>
          <a:lstStyle/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araffe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couple kissing in front of the 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eiffel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tower in 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paris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szövegesen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rough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couple kissing in front of the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iffel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ower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aris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hu-HU" sz="1800" b="0" i="0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audio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Vélemény?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Fordítás? </a:t>
            </a:r>
          </a:p>
          <a:p>
            <a:r>
              <a:rPr lang="hu-HU" sz="18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Miért lehet ez? 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Hogyan javítható a modell?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8DE67812-C7C7-6DE0-5A9E-402CE647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83D674B-2CB3-1C77-9AFA-5A68DC2D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3082922"/>
            <a:ext cx="6188015" cy="37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4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 dirty="0"/>
              <a:t>Mindig van megoldás!</a:t>
            </a:r>
          </a:p>
          <a:p>
            <a:pPr algn="just"/>
            <a:r>
              <a:rPr lang="hu-HU" sz="2400" dirty="0"/>
              <a:t>Tervezés és újra tervezés</a:t>
            </a:r>
          </a:p>
          <a:p>
            <a:pPr algn="just"/>
            <a:r>
              <a:rPr lang="hu-HU" sz="2400" dirty="0"/>
              <a:t>Google a barátunk</a:t>
            </a:r>
          </a:p>
          <a:p>
            <a:pPr algn="just"/>
            <a:r>
              <a:rPr lang="hu-HU" sz="2400" dirty="0"/>
              <a:t>Élethosszig tartó tanulás (és AI modell tanítás </a:t>
            </a:r>
            <a:r>
              <a:rPr lang="hu-HU" sz="2400" dirty="0">
                <a:sym typeface="Wingdings" panose="05000000000000000000" pitchFamily="2" charset="2"/>
              </a:rPr>
              <a:t>)</a:t>
            </a:r>
            <a:endParaRPr lang="hu-HU" sz="2400" dirty="0"/>
          </a:p>
          <a:p>
            <a:pPr algn="just"/>
            <a:endParaRPr lang="hu-HU" sz="2400" dirty="0"/>
          </a:p>
          <a:p>
            <a:pPr algn="ctr"/>
            <a:endParaRPr lang="hu-HU" sz="24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hu-HU" sz="2600" b="1" dirty="0">
                <a:latin typeface="Algerian" panose="04020705040A02060702" pitchFamily="82" charset="0"/>
              </a:rPr>
              <a:t>Ami egyszerűnek tűnik, gyakran sokkal összetettebb, mint azt elsőre gondolnánk!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Lássuk működés közben …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 dirty="0"/>
              <a:t>GitHub nyilvános URL:</a:t>
            </a:r>
          </a:p>
          <a:p>
            <a:pPr marL="0" indent="0" algn="just">
              <a:buNone/>
            </a:pPr>
            <a:endParaRPr lang="hu-HU" sz="2400" dirty="0"/>
          </a:p>
          <a:p>
            <a:pPr marL="0" indent="0" algn="ctr">
              <a:buNone/>
            </a:pPr>
            <a:r>
              <a:rPr lang="hu-HU" sz="2400" dirty="0">
                <a:hlinkClick r:id="rId2"/>
              </a:rPr>
              <a:t>https://github.com/Csaba79-coder/image-to-text-to-speech</a:t>
            </a:r>
            <a:endParaRPr lang="hu-HU" sz="2400" dirty="0"/>
          </a:p>
          <a:p>
            <a:pPr marL="0" indent="0" algn="ctr">
              <a:buNone/>
            </a:pPr>
            <a:endParaRPr lang="hu-HU" sz="2400" dirty="0"/>
          </a:p>
          <a:p>
            <a:pPr marL="0" indent="0" algn="ctr">
              <a:buNone/>
            </a:pPr>
            <a:endParaRPr lang="hu-HU" sz="2400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in page">
            <a:extLst>
              <a:ext uri="{FF2B5EF4-FFF2-40B4-BE49-F238E27FC236}">
                <a16:creationId xmlns:a16="http://schemas.microsoft.com/office/drawing/2014/main" id="{61B2B093-A887-669A-FCE1-26D7A98D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1" y="4209690"/>
            <a:ext cx="2317270" cy="26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99,800+ Coder Stock Photos, Pictures &amp; Royalty-Free Images - iStock |  Female coder, Medical coder, Computer coder">
            <a:extLst>
              <a:ext uri="{FF2B5EF4-FFF2-40B4-BE49-F238E27FC236}">
                <a16:creationId xmlns:a16="http://schemas.microsoft.com/office/drawing/2014/main" id="{0893557A-C5A4-BF6E-BB45-C999785F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4438696"/>
            <a:ext cx="4304108" cy="24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943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2243</TotalTime>
  <Words>212</Words>
  <Application>Microsoft Office PowerPoint</Application>
  <PresentationFormat>Szélesvásznú</PresentationFormat>
  <Paragraphs>44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Algerian</vt:lpstr>
      <vt:lpstr>Arial</vt:lpstr>
      <vt:lpstr>Blackadder ITC</vt:lpstr>
      <vt:lpstr>Times New Roman</vt:lpstr>
      <vt:lpstr>Trebuchet MS</vt:lpstr>
      <vt:lpstr>Wingdings</vt:lpstr>
      <vt:lpstr>Wingdings 3</vt:lpstr>
      <vt:lpstr>Fazetta</vt:lpstr>
      <vt:lpstr>A képből hangot varázsolunk</vt:lpstr>
      <vt:lpstr>PowerPoint-bemutató</vt:lpstr>
      <vt:lpstr>Hogyan lesz a képből hang?</vt:lpstr>
      <vt:lpstr>Használt AI modellek</vt:lpstr>
      <vt:lpstr>Kihívások</vt:lpstr>
      <vt:lpstr>Input</vt:lpstr>
      <vt:lpstr>Hibátlan a modell? … Felvetődnek kérdések!</vt:lpstr>
      <vt:lpstr>Konklúzió</vt:lpstr>
      <vt:lpstr>Lássuk működés közben …  </vt:lpstr>
      <vt:lpstr>Készítette: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Datamanipultion &amp; structure</dc:title>
  <dc:creator>Computer</dc:creator>
  <cp:lastModifiedBy>Csaba Vadász</cp:lastModifiedBy>
  <cp:revision>85</cp:revision>
  <dcterms:created xsi:type="dcterms:W3CDTF">2022-04-29T06:31:55Z</dcterms:created>
  <dcterms:modified xsi:type="dcterms:W3CDTF">2024-11-24T14:18:39Z</dcterms:modified>
</cp:coreProperties>
</file>