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6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2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81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1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6454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076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1595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1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7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532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13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0FEB65-8FB9-4A97-9DDE-E26469A5B18D}" type="datetimeFigureOut">
              <a:rPr lang="hu-HU" smtClean="0"/>
              <a:t>2024. 04. 26.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EFFAD7-9490-4DA0-9686-AC08C5AF6FF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6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land-szoke" TargetMode="External"/><Relationship Id="rId2" Type="http://schemas.openxmlformats.org/officeDocument/2006/relationships/hyperlink" Target="https://www.linkedin.com/in/perczel-g%C3%A1bor-5559b92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Webler-apartment-reservation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Team Newbies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9829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Csapattagok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1953491"/>
            <a:ext cx="10178322" cy="4713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	</a:t>
            </a:r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smtClean="0"/>
              <a:t>Futó Péter		  Perczel Gábor		Szőke </a:t>
            </a:r>
            <a:r>
              <a:rPr lang="hu-HU" b="1" dirty="0"/>
              <a:t>Roland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				</a:t>
            </a:r>
          </a:p>
          <a:p>
            <a:pPr marL="3657600" lvl="8" indent="0">
              <a:buNone/>
            </a:pPr>
            <a:r>
              <a:rPr lang="hu-HU" dirty="0" smtClean="0"/>
              <a:t>					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48" y="3257119"/>
            <a:ext cx="1831658" cy="183165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68" y="3257119"/>
            <a:ext cx="1916111" cy="183165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56" y="3257119"/>
            <a:ext cx="1593824" cy="18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/>
              <a:t>Név:</a:t>
            </a:r>
            <a:r>
              <a:rPr lang="hu-HU" dirty="0" smtClean="0"/>
              <a:t> Webler-apartment-reservation</a:t>
            </a:r>
          </a:p>
          <a:p>
            <a:endParaRPr lang="hu-HU" dirty="0"/>
          </a:p>
          <a:p>
            <a:r>
              <a:rPr lang="hu-HU" b="1" dirty="0" smtClean="0"/>
              <a:t>Rövid leírás: </a:t>
            </a:r>
            <a:r>
              <a:rPr lang="hu-HU" dirty="0" smtClean="0"/>
              <a:t>Apartman foglaló és nyilvántartó program.</a:t>
            </a:r>
          </a:p>
          <a:p>
            <a:endParaRPr lang="hu-HU" dirty="0"/>
          </a:p>
          <a:p>
            <a:r>
              <a:rPr lang="hu-HU" b="1" dirty="0" smtClean="0"/>
              <a:t>Használt eszközök, nyelvek: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Java 21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err="1" smtClean="0"/>
              <a:t>Maven</a:t>
            </a:r>
            <a:endParaRPr lang="hu-HU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Spring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err="1" smtClean="0"/>
              <a:t>Thymeleaf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66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Adatbáziskapcsolatok:</a:t>
            </a:r>
          </a:p>
          <a:p>
            <a:r>
              <a:rPr lang="hu-HU" dirty="0" smtClean="0"/>
              <a:t>One-To-Many</a:t>
            </a:r>
          </a:p>
          <a:p>
            <a:r>
              <a:rPr lang="hu-HU" dirty="0" smtClean="0"/>
              <a:t>Many-to-Many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89" y="457404"/>
            <a:ext cx="6859097" cy="59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6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Kihívások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Liquibase</a:t>
            </a:r>
            <a:r>
              <a:rPr lang="hu-HU" dirty="0" smtClean="0"/>
              <a:t>!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Front-end</a:t>
            </a:r>
          </a:p>
          <a:p>
            <a:endParaRPr lang="hu-HU" dirty="0"/>
          </a:p>
          <a:p>
            <a:r>
              <a:rPr lang="hu-HU" dirty="0" smtClean="0"/>
              <a:t>Csapatmunka koordinálása(</a:t>
            </a:r>
            <a:r>
              <a:rPr lang="hu-HU" dirty="0" err="1" smtClean="0"/>
              <a:t>Github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19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Tervezz háromszor, kódolj egyszer!!!!</a:t>
            </a:r>
          </a:p>
          <a:p>
            <a:endParaRPr lang="hu-HU" dirty="0" smtClean="0"/>
          </a:p>
          <a:p>
            <a:r>
              <a:rPr lang="hu-HU" dirty="0" smtClean="0"/>
              <a:t>Time management!</a:t>
            </a:r>
          </a:p>
          <a:p>
            <a:endParaRPr lang="hu-HU" dirty="0"/>
          </a:p>
          <a:p>
            <a:r>
              <a:rPr lang="hu-HU" dirty="0" smtClean="0"/>
              <a:t>Érthető, célratörő kommunikáció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36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Jövőbeni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Admin és User jogkör kialakítása</a:t>
            </a:r>
          </a:p>
          <a:p>
            <a:endParaRPr lang="hu-HU" dirty="0" smtClean="0"/>
          </a:p>
          <a:p>
            <a:r>
              <a:rPr lang="hu-HU" dirty="0" smtClean="0"/>
              <a:t>Front-end továbbfejlesztése</a:t>
            </a:r>
          </a:p>
          <a:p>
            <a:endParaRPr lang="hu-HU" dirty="0"/>
          </a:p>
          <a:p>
            <a:r>
              <a:rPr lang="hu-HU" dirty="0" smtClean="0"/>
              <a:t>Extra funkciók: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 smtClean="0"/>
              <a:t> naptárfoglalás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 smtClean="0"/>
              <a:t> email küldés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 smtClean="0"/>
              <a:t> PDF számlázás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66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51678" y="1620983"/>
            <a:ext cx="10178322" cy="5104014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 smtClean="0">
                <a:solidFill>
                  <a:schemeClr val="tx1"/>
                </a:solidFill>
              </a:rPr>
              <a:t>Futó Péter</a:t>
            </a:r>
          </a:p>
          <a:p>
            <a:r>
              <a:rPr lang="hu-HU" dirty="0" smtClean="0"/>
              <a:t>E-mail: </a:t>
            </a:r>
            <a:r>
              <a:rPr lang="hu-HU" dirty="0"/>
              <a:t>futopeter97@gmail.com</a:t>
            </a:r>
            <a:endParaRPr lang="hu-HU" dirty="0" smtClean="0"/>
          </a:p>
          <a:p>
            <a:r>
              <a:rPr lang="hu-HU" dirty="0" smtClean="0"/>
              <a:t>Telefonszám: +36706359530</a:t>
            </a:r>
          </a:p>
          <a:p>
            <a:r>
              <a:rPr lang="hu-HU" dirty="0" err="1" smtClean="0"/>
              <a:t>GitHub</a:t>
            </a:r>
            <a:r>
              <a:rPr lang="hu-HU" dirty="0"/>
              <a:t>: </a:t>
            </a:r>
            <a:r>
              <a:rPr lang="hu-HU" sz="2100" dirty="0"/>
              <a:t>https://github.com/futopeter97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smtClean="0">
                <a:solidFill>
                  <a:schemeClr val="tx1"/>
                </a:solidFill>
              </a:rPr>
              <a:t>Perczel Gábor: </a:t>
            </a:r>
          </a:p>
          <a:p>
            <a:r>
              <a:rPr lang="hu-HU" dirty="0" smtClean="0"/>
              <a:t>E-mail: kapusgabor64@gmail.com</a:t>
            </a:r>
          </a:p>
          <a:p>
            <a:r>
              <a:rPr lang="hu-HU" dirty="0" smtClean="0"/>
              <a:t>Telefonszám: +36302770740</a:t>
            </a:r>
          </a:p>
          <a:p>
            <a:r>
              <a:rPr lang="hu-HU" dirty="0" err="1" smtClean="0"/>
              <a:t>LinkedIn</a:t>
            </a:r>
            <a:r>
              <a:rPr lang="hu-HU" dirty="0" smtClean="0"/>
              <a:t>: </a:t>
            </a:r>
            <a:r>
              <a:rPr lang="hu-HU" dirty="0" smtClean="0">
                <a:hlinkClick r:id="rId2"/>
              </a:rPr>
              <a:t>linkedin.com/in/perczel-gábor-5559b9253</a:t>
            </a:r>
            <a:endParaRPr lang="hu-HU" dirty="0" smtClean="0"/>
          </a:p>
          <a:p>
            <a:r>
              <a:rPr lang="hu-HU" dirty="0" err="1" smtClean="0"/>
              <a:t>GitHub</a:t>
            </a:r>
            <a:r>
              <a:rPr lang="hu-HU" dirty="0"/>
              <a:t>: https://github.com/kapusgabor64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b="1" dirty="0" smtClean="0">
                <a:solidFill>
                  <a:schemeClr val="tx1"/>
                </a:solidFill>
              </a:rPr>
              <a:t>Szőke Roland:</a:t>
            </a:r>
          </a:p>
          <a:p>
            <a:r>
              <a:rPr lang="hu-HU" dirty="0" smtClean="0"/>
              <a:t>E-mail: </a:t>
            </a:r>
            <a:r>
              <a:rPr lang="hu-HU" dirty="0"/>
              <a:t>szokeroland0@gmail.com</a:t>
            </a:r>
            <a:endParaRPr lang="hu-HU" dirty="0" smtClean="0"/>
          </a:p>
          <a:p>
            <a:r>
              <a:rPr lang="hu-HU" dirty="0" smtClean="0"/>
              <a:t>Telefonszám</a:t>
            </a:r>
            <a:r>
              <a:rPr lang="hu-HU" dirty="0"/>
              <a:t>: </a:t>
            </a:r>
            <a:r>
              <a:rPr lang="hu-HU" dirty="0" smtClean="0"/>
              <a:t>+36203456710</a:t>
            </a:r>
          </a:p>
          <a:p>
            <a:r>
              <a:rPr lang="hu-HU" dirty="0" err="1" smtClean="0"/>
              <a:t>LinkedIn</a:t>
            </a:r>
            <a:r>
              <a:rPr lang="hu-HU" dirty="0" smtClean="0"/>
              <a:t>: </a:t>
            </a:r>
            <a:r>
              <a:rPr lang="hu-HU" dirty="0" smtClean="0">
                <a:hlinkClick r:id="rId3"/>
              </a:rPr>
              <a:t>linkedin.com/in/</a:t>
            </a:r>
            <a:r>
              <a:rPr lang="hu-HU" dirty="0" err="1" smtClean="0">
                <a:hlinkClick r:id="rId3"/>
              </a:rPr>
              <a:t>roland-szoke</a:t>
            </a:r>
            <a:endParaRPr lang="hu-HU" dirty="0" smtClean="0"/>
          </a:p>
          <a:p>
            <a:r>
              <a:rPr lang="hu-HU" dirty="0" err="1" smtClean="0"/>
              <a:t>GitHub</a:t>
            </a:r>
            <a:r>
              <a:rPr lang="hu-HU" dirty="0" smtClean="0"/>
              <a:t>: https</a:t>
            </a:r>
            <a:r>
              <a:rPr lang="hu-HU" dirty="0"/>
              <a:t>://github.com/Rol1991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32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179</TotalTime>
  <Words>148</Words>
  <Application>Microsoft Office PowerPoint</Application>
  <PresentationFormat>Szélesvásznú</PresentationFormat>
  <Paragraphs>64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Webler-apartment-reservation </vt:lpstr>
      <vt:lpstr>Csapattagok</vt:lpstr>
      <vt:lpstr>Projekt</vt:lpstr>
      <vt:lpstr>Projekt</vt:lpstr>
      <vt:lpstr>Kihívások</vt:lpstr>
      <vt:lpstr>Tanulságok</vt:lpstr>
      <vt:lpstr>Jövőbeni tervek</vt:lpstr>
      <vt:lpstr>Elérhetőségek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Webler-apartment-reservation</dc:title>
  <dc:creator>Szőke Roland</dc:creator>
  <cp:lastModifiedBy>Gabor</cp:lastModifiedBy>
  <cp:revision>11</cp:revision>
  <dcterms:created xsi:type="dcterms:W3CDTF">2024-04-25T08:41:13Z</dcterms:created>
  <dcterms:modified xsi:type="dcterms:W3CDTF">2024-04-26T08:01:54Z</dcterms:modified>
</cp:coreProperties>
</file>