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271E-E654-4E52-8F72-3270E083763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8810ADE-7380-4F60-8CE7-8659627EF25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42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271E-E654-4E52-8F72-3270E083763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0ADE-7380-4F60-8CE7-8659627EF25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50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271E-E654-4E52-8F72-3270E083763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0ADE-7380-4F60-8CE7-8659627EF25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144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271E-E654-4E52-8F72-3270E083763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0ADE-7380-4F60-8CE7-8659627EF25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81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271E-E654-4E52-8F72-3270E083763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0ADE-7380-4F60-8CE7-8659627EF25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06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271E-E654-4E52-8F72-3270E083763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0ADE-7380-4F60-8CE7-8659627EF25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72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271E-E654-4E52-8F72-3270E083763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0ADE-7380-4F60-8CE7-8659627EF25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51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271E-E654-4E52-8F72-3270E083763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0ADE-7380-4F60-8CE7-8659627EF25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17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271E-E654-4E52-8F72-3270E083763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0ADE-7380-4F60-8CE7-8659627EF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4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271E-E654-4E52-8F72-3270E083763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0ADE-7380-4F60-8CE7-8659627EF25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96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33A271E-E654-4E52-8F72-3270E083763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0ADE-7380-4F60-8CE7-8659627EF25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06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A271E-E654-4E52-8F72-3270E083763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8810ADE-7380-4F60-8CE7-8659627EF25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50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B040A7-09B2-428C-AAB8-A09A62AABB61}"/>
              </a:ext>
            </a:extLst>
          </p:cNvPr>
          <p:cNvSpPr txBox="1"/>
          <p:nvPr/>
        </p:nvSpPr>
        <p:spPr>
          <a:xfrm>
            <a:off x="9455020" y="354563"/>
            <a:ext cx="2332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i="1" dirty="0"/>
              <a:t>Book a table</a:t>
            </a:r>
          </a:p>
          <a:p>
            <a:pPr algn="ctr"/>
            <a:r>
              <a:rPr lang="hu-HU" dirty="0"/>
              <a:t>team „MINDEGY”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A49AAC-DBEB-4D70-A414-B22636517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879" y="1235593"/>
            <a:ext cx="2519423" cy="463731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6E2E36D-9BAE-41BB-92D7-28B8A8BCE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913" y="1837887"/>
            <a:ext cx="4462107" cy="250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EED496-551C-49A9-8295-9AE33BB25A65}"/>
              </a:ext>
            </a:extLst>
          </p:cNvPr>
          <p:cNvSpPr txBox="1"/>
          <p:nvPr/>
        </p:nvSpPr>
        <p:spPr>
          <a:xfrm>
            <a:off x="404327" y="245421"/>
            <a:ext cx="2332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Wireframe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071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B040A7-09B2-428C-AAB8-A09A62AABB61}"/>
              </a:ext>
            </a:extLst>
          </p:cNvPr>
          <p:cNvSpPr txBox="1"/>
          <p:nvPr/>
        </p:nvSpPr>
        <p:spPr>
          <a:xfrm>
            <a:off x="9455020" y="354563"/>
            <a:ext cx="2332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i="1" dirty="0"/>
              <a:t>Book a table</a:t>
            </a:r>
          </a:p>
          <a:p>
            <a:pPr algn="ctr"/>
            <a:r>
              <a:rPr lang="hu-HU" dirty="0"/>
              <a:t>team „MINDEGY”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ED496-551C-49A9-8295-9AE33BB25A65}"/>
              </a:ext>
            </a:extLst>
          </p:cNvPr>
          <p:cNvSpPr txBox="1"/>
          <p:nvPr/>
        </p:nvSpPr>
        <p:spPr>
          <a:xfrm>
            <a:off x="501236" y="252841"/>
            <a:ext cx="2332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Tasks</a:t>
            </a:r>
            <a:endParaRPr lang="en-US" sz="2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6F7A900-04BF-4A8B-BF5D-BAE984F93D14}"/>
              </a:ext>
            </a:extLst>
          </p:cNvPr>
          <p:cNvSpPr/>
          <p:nvPr/>
        </p:nvSpPr>
        <p:spPr>
          <a:xfrm>
            <a:off x="2197917" y="1537629"/>
            <a:ext cx="2877424" cy="489917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920EA2-F1DC-442B-B1DA-92CF6DAB4C0B}"/>
              </a:ext>
            </a:extLst>
          </p:cNvPr>
          <p:cNvSpPr/>
          <p:nvPr/>
        </p:nvSpPr>
        <p:spPr>
          <a:xfrm>
            <a:off x="2387876" y="674718"/>
            <a:ext cx="2439798" cy="57744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Landing page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BDD47B9-0D0B-4BED-8F5A-2827713B9FC8}"/>
              </a:ext>
            </a:extLst>
          </p:cNvPr>
          <p:cNvSpPr/>
          <p:nvPr/>
        </p:nvSpPr>
        <p:spPr>
          <a:xfrm>
            <a:off x="2643491" y="2384221"/>
            <a:ext cx="1987491" cy="32786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1">
                    <a:lumMod val="75000"/>
                  </a:schemeClr>
                </a:solidFill>
              </a:rPr>
              <a:t>Intro img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5ADF14-A470-4EE2-982B-B8B568DDB8FA}"/>
              </a:ext>
            </a:extLst>
          </p:cNvPr>
          <p:cNvSpPr/>
          <p:nvPr/>
        </p:nvSpPr>
        <p:spPr>
          <a:xfrm>
            <a:off x="2643490" y="2807517"/>
            <a:ext cx="1987491" cy="32786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1">
                    <a:lumMod val="75000"/>
                  </a:schemeClr>
                </a:solidFill>
              </a:rPr>
              <a:t>Intro title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88147A9-7811-4C9A-88F2-BA6403E481D0}"/>
              </a:ext>
            </a:extLst>
          </p:cNvPr>
          <p:cNvSpPr/>
          <p:nvPr/>
        </p:nvSpPr>
        <p:spPr>
          <a:xfrm>
            <a:off x="2661831" y="3230813"/>
            <a:ext cx="1987491" cy="32786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1">
                    <a:lumMod val="75000"/>
                  </a:schemeClr>
                </a:solidFill>
              </a:rPr>
              <a:t>Intro paragraph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30C912C-D01C-41F4-BC70-450BDF31C752}"/>
              </a:ext>
            </a:extLst>
          </p:cNvPr>
          <p:cNvSpPr/>
          <p:nvPr/>
        </p:nvSpPr>
        <p:spPr>
          <a:xfrm>
            <a:off x="2435677" y="2247521"/>
            <a:ext cx="2439798" cy="1538357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2FCC6EF-5895-47A2-AE22-E98116BBF829}"/>
              </a:ext>
            </a:extLst>
          </p:cNvPr>
          <p:cNvSpPr/>
          <p:nvPr/>
        </p:nvSpPr>
        <p:spPr>
          <a:xfrm>
            <a:off x="2642883" y="1736303"/>
            <a:ext cx="1987491" cy="32786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1">
                    <a:lumMod val="75000"/>
                  </a:schemeClr>
                </a:solidFill>
              </a:rPr>
              <a:t>Header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606D48B-9F7B-4184-A75B-F4458B00E45B}"/>
              </a:ext>
            </a:extLst>
          </p:cNvPr>
          <p:cNvSpPr/>
          <p:nvPr/>
        </p:nvSpPr>
        <p:spPr>
          <a:xfrm>
            <a:off x="2416729" y="1652477"/>
            <a:ext cx="2439798" cy="495518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44DF997-67E0-470B-86CF-A740977FD3A4}"/>
              </a:ext>
            </a:extLst>
          </p:cNvPr>
          <p:cNvSpPr/>
          <p:nvPr/>
        </p:nvSpPr>
        <p:spPr>
          <a:xfrm>
            <a:off x="2642882" y="3999799"/>
            <a:ext cx="1987491" cy="32786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1">
                    <a:lumMod val="75000"/>
                  </a:schemeClr>
                </a:solidFill>
              </a:rPr>
              <a:t>Menu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2B6B23C-771F-429F-B1F0-37C1D3C3907A}"/>
              </a:ext>
            </a:extLst>
          </p:cNvPr>
          <p:cNvSpPr/>
          <p:nvPr/>
        </p:nvSpPr>
        <p:spPr>
          <a:xfrm>
            <a:off x="2642881" y="4435007"/>
            <a:ext cx="1987491" cy="32786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1">
                    <a:lumMod val="75000"/>
                  </a:schemeClr>
                </a:solidFill>
              </a:rPr>
              <a:t>Topping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975CF82-9DAB-4DEA-ACFD-A9CDE310E012}"/>
              </a:ext>
            </a:extLst>
          </p:cNvPr>
          <p:cNvSpPr/>
          <p:nvPr/>
        </p:nvSpPr>
        <p:spPr>
          <a:xfrm>
            <a:off x="2661831" y="4886323"/>
            <a:ext cx="1987491" cy="32786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1">
                    <a:lumMod val="75000"/>
                  </a:schemeClr>
                </a:solidFill>
              </a:rPr>
              <a:t>Price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3C2420D-7484-4DBE-9AF6-0BBDC48F0891}"/>
              </a:ext>
            </a:extLst>
          </p:cNvPr>
          <p:cNvSpPr/>
          <p:nvPr/>
        </p:nvSpPr>
        <p:spPr>
          <a:xfrm>
            <a:off x="2416727" y="3881308"/>
            <a:ext cx="2439798" cy="1538357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64A56C5-41D4-4F67-8EE6-CC7D7A5E8005}"/>
              </a:ext>
            </a:extLst>
          </p:cNvPr>
          <p:cNvSpPr/>
          <p:nvPr/>
        </p:nvSpPr>
        <p:spPr>
          <a:xfrm>
            <a:off x="2642880" y="5580894"/>
            <a:ext cx="1987491" cy="52962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1">
                    <a:lumMod val="75000"/>
                  </a:schemeClr>
                </a:solidFill>
              </a:rPr>
              <a:t>Book a table button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112147E-25E8-417A-B8A5-391A446CF44A}"/>
              </a:ext>
            </a:extLst>
          </p:cNvPr>
          <p:cNvSpPr/>
          <p:nvPr/>
        </p:nvSpPr>
        <p:spPr>
          <a:xfrm>
            <a:off x="5798890" y="2064169"/>
            <a:ext cx="2775358" cy="341180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C9F75E-017E-4380-909E-E2B28F1B1440}"/>
              </a:ext>
            </a:extLst>
          </p:cNvPr>
          <p:cNvSpPr/>
          <p:nvPr/>
        </p:nvSpPr>
        <p:spPr>
          <a:xfrm>
            <a:off x="5966670" y="650774"/>
            <a:ext cx="2439798" cy="57744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Form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9E133BE-3262-4921-81A5-0C516669A049}"/>
              </a:ext>
            </a:extLst>
          </p:cNvPr>
          <p:cNvSpPr/>
          <p:nvPr/>
        </p:nvSpPr>
        <p:spPr>
          <a:xfrm>
            <a:off x="2416726" y="5500151"/>
            <a:ext cx="2439798" cy="719053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5C0A590-8C18-4BBE-B365-DF83B1D96F64}"/>
              </a:ext>
            </a:extLst>
          </p:cNvPr>
          <p:cNvSpPr/>
          <p:nvPr/>
        </p:nvSpPr>
        <p:spPr>
          <a:xfrm>
            <a:off x="6192827" y="2429587"/>
            <a:ext cx="1987491" cy="32786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F6BAE0A-3321-421E-AE19-6D035D42CDDF}"/>
              </a:ext>
            </a:extLst>
          </p:cNvPr>
          <p:cNvSpPr/>
          <p:nvPr/>
        </p:nvSpPr>
        <p:spPr>
          <a:xfrm>
            <a:off x="6192826" y="2935896"/>
            <a:ext cx="1987491" cy="32786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1">
                    <a:lumMod val="75000"/>
                  </a:schemeClr>
                </a:solidFill>
              </a:rPr>
              <a:t>email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B25CBD1-5252-43AA-9041-439545FE19DF}"/>
              </a:ext>
            </a:extLst>
          </p:cNvPr>
          <p:cNvSpPr/>
          <p:nvPr/>
        </p:nvSpPr>
        <p:spPr>
          <a:xfrm>
            <a:off x="6192825" y="3442205"/>
            <a:ext cx="1987491" cy="32786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1">
                    <a:lumMod val="75000"/>
                  </a:schemeClr>
                </a:solidFill>
              </a:rPr>
              <a:t>date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83B37B2-8E8D-46DA-B92A-FEA53CB6EC6C}"/>
              </a:ext>
            </a:extLst>
          </p:cNvPr>
          <p:cNvSpPr/>
          <p:nvPr/>
        </p:nvSpPr>
        <p:spPr>
          <a:xfrm>
            <a:off x="6192825" y="3848004"/>
            <a:ext cx="1987491" cy="32786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1">
                    <a:lumMod val="75000"/>
                  </a:schemeClr>
                </a:solidFill>
              </a:rPr>
              <a:t>time picking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8CB9D2F-A61A-47B4-84E9-839A3CB71773}"/>
              </a:ext>
            </a:extLst>
          </p:cNvPr>
          <p:cNvSpPr/>
          <p:nvPr/>
        </p:nvSpPr>
        <p:spPr>
          <a:xfrm>
            <a:off x="6192824" y="4319205"/>
            <a:ext cx="1987491" cy="61029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1">
                    <a:lumMod val="75000"/>
                  </a:schemeClr>
                </a:solidFill>
              </a:rPr>
              <a:t>number of persons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1432A40-B8A7-4B78-8F6B-99366A90F2FC}"/>
              </a:ext>
            </a:extLst>
          </p:cNvPr>
          <p:cNvSpPr/>
          <p:nvPr/>
        </p:nvSpPr>
        <p:spPr>
          <a:xfrm>
            <a:off x="5966670" y="2201572"/>
            <a:ext cx="2439798" cy="3058591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19A3A8A-09A9-4123-BE57-36DBC4372C39}"/>
              </a:ext>
            </a:extLst>
          </p:cNvPr>
          <p:cNvSpPr/>
          <p:nvPr/>
        </p:nvSpPr>
        <p:spPr>
          <a:xfrm>
            <a:off x="8896524" y="1678677"/>
            <a:ext cx="2523688" cy="57744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Responsive structure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1261BD3-2974-4024-8225-82FB1DEA968A}"/>
              </a:ext>
            </a:extLst>
          </p:cNvPr>
          <p:cNvSpPr/>
          <p:nvPr/>
        </p:nvSpPr>
        <p:spPr>
          <a:xfrm>
            <a:off x="1003695" y="768036"/>
            <a:ext cx="975405" cy="32786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i="1" dirty="0">
                <a:solidFill>
                  <a:schemeClr val="bg2"/>
                </a:solidFill>
              </a:rPr>
              <a:t>Patrik</a:t>
            </a:r>
            <a:endParaRPr lang="en-US" i="1" dirty="0">
              <a:solidFill>
                <a:schemeClr val="bg2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31D0C4A-AE12-4027-AB0D-572831F8AE62}"/>
              </a:ext>
            </a:extLst>
          </p:cNvPr>
          <p:cNvSpPr/>
          <p:nvPr/>
        </p:nvSpPr>
        <p:spPr>
          <a:xfrm>
            <a:off x="1003696" y="4027936"/>
            <a:ext cx="975405" cy="32786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i="1" dirty="0">
                <a:solidFill>
                  <a:schemeClr val="bg2"/>
                </a:solidFill>
              </a:rPr>
              <a:t>Csabi</a:t>
            </a:r>
            <a:endParaRPr lang="en-US" i="1" dirty="0">
              <a:solidFill>
                <a:schemeClr val="bg2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13ED651-69A5-4A83-82D7-DD3053CF01B5}"/>
              </a:ext>
            </a:extLst>
          </p:cNvPr>
          <p:cNvSpPr/>
          <p:nvPr/>
        </p:nvSpPr>
        <p:spPr>
          <a:xfrm>
            <a:off x="1003695" y="2376717"/>
            <a:ext cx="975405" cy="32786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i="1" dirty="0">
                <a:solidFill>
                  <a:schemeClr val="bg2"/>
                </a:solidFill>
              </a:rPr>
              <a:t>Sarolta</a:t>
            </a:r>
            <a:endParaRPr lang="en-US" i="1" dirty="0">
              <a:solidFill>
                <a:schemeClr val="bg2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B57AE8D-30FA-4387-A465-DF2C0B68E556}"/>
              </a:ext>
            </a:extLst>
          </p:cNvPr>
          <p:cNvSpPr/>
          <p:nvPr/>
        </p:nvSpPr>
        <p:spPr>
          <a:xfrm>
            <a:off x="6698866" y="1514744"/>
            <a:ext cx="975405" cy="32786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i="1" dirty="0">
                <a:solidFill>
                  <a:schemeClr val="bg2"/>
                </a:solidFill>
              </a:rPr>
              <a:t>Robi</a:t>
            </a:r>
            <a:endParaRPr lang="en-US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9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B040A7-09B2-428C-AAB8-A09A62AABB61}"/>
              </a:ext>
            </a:extLst>
          </p:cNvPr>
          <p:cNvSpPr txBox="1"/>
          <p:nvPr/>
        </p:nvSpPr>
        <p:spPr>
          <a:xfrm>
            <a:off x="9455020" y="354563"/>
            <a:ext cx="2332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i="1" dirty="0"/>
              <a:t>Book a table</a:t>
            </a:r>
          </a:p>
          <a:p>
            <a:pPr algn="ctr"/>
            <a:r>
              <a:rPr lang="hu-HU" dirty="0"/>
              <a:t>team „MINDEGY”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ED496-551C-49A9-8295-9AE33BB25A65}"/>
              </a:ext>
            </a:extLst>
          </p:cNvPr>
          <p:cNvSpPr txBox="1"/>
          <p:nvPr/>
        </p:nvSpPr>
        <p:spPr>
          <a:xfrm>
            <a:off x="404327" y="245421"/>
            <a:ext cx="2332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Tasks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361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B040A7-09B2-428C-AAB8-A09A62AABB61}"/>
              </a:ext>
            </a:extLst>
          </p:cNvPr>
          <p:cNvSpPr txBox="1"/>
          <p:nvPr/>
        </p:nvSpPr>
        <p:spPr>
          <a:xfrm>
            <a:off x="9455020" y="354563"/>
            <a:ext cx="2332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i="1" dirty="0"/>
              <a:t>Book a table</a:t>
            </a:r>
          </a:p>
          <a:p>
            <a:pPr algn="ctr"/>
            <a:r>
              <a:rPr lang="hu-HU" dirty="0"/>
              <a:t>team „MINDEGY”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ED496-551C-49A9-8295-9AE33BB25A65}"/>
              </a:ext>
            </a:extLst>
          </p:cNvPr>
          <p:cNvSpPr txBox="1"/>
          <p:nvPr/>
        </p:nvSpPr>
        <p:spPr>
          <a:xfrm>
            <a:off x="404327" y="245421"/>
            <a:ext cx="2332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Tasks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379548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</TotalTime>
  <Words>63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András Mészáros</dc:creator>
  <cp:lastModifiedBy>András Mészáros</cp:lastModifiedBy>
  <cp:revision>1</cp:revision>
  <dcterms:created xsi:type="dcterms:W3CDTF">2022-01-18T17:59:56Z</dcterms:created>
  <dcterms:modified xsi:type="dcterms:W3CDTF">2022-01-18T18:32:15Z</dcterms:modified>
</cp:coreProperties>
</file>