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405A-4E1C-47C6-A73D-D8ED81D16650}" type="datetimeFigureOut">
              <a:rPr lang="hu-HU" smtClean="0"/>
              <a:t>2024. 09. 30.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9C63-5206-493D-BDCD-A42B74F86C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047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405A-4E1C-47C6-A73D-D8ED81D16650}" type="datetimeFigureOut">
              <a:rPr lang="hu-HU" smtClean="0"/>
              <a:t>2024. 09. 30.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9C63-5206-493D-BDCD-A42B74F86C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7227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405A-4E1C-47C6-A73D-D8ED81D16650}" type="datetimeFigureOut">
              <a:rPr lang="hu-HU" smtClean="0"/>
              <a:t>2024. 09. 30.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9C63-5206-493D-BDCD-A42B74F86C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7447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405A-4E1C-47C6-A73D-D8ED81D16650}" type="datetimeFigureOut">
              <a:rPr lang="hu-HU" smtClean="0"/>
              <a:t>2024. 09. 30.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9C63-5206-493D-BDCD-A42B74F86C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2581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405A-4E1C-47C6-A73D-D8ED81D16650}" type="datetimeFigureOut">
              <a:rPr lang="hu-HU" smtClean="0"/>
              <a:t>2024. 09. 30.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9C63-5206-493D-BDCD-A42B74F86C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6316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405A-4E1C-47C6-A73D-D8ED81D16650}" type="datetimeFigureOut">
              <a:rPr lang="hu-HU" smtClean="0"/>
              <a:t>2024. 09. 30.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9C63-5206-493D-BDCD-A42B74F86C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8829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405A-4E1C-47C6-A73D-D8ED81D16650}" type="datetimeFigureOut">
              <a:rPr lang="hu-HU" smtClean="0"/>
              <a:t>2024. 09. 30.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9C63-5206-493D-BDCD-A42B74F86C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57934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405A-4E1C-47C6-A73D-D8ED81D16650}" type="datetimeFigureOut">
              <a:rPr lang="hu-HU" smtClean="0"/>
              <a:t>2024. 09. 30.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9C63-5206-493D-BDCD-A42B74F86C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3358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405A-4E1C-47C6-A73D-D8ED81D16650}" type="datetimeFigureOut">
              <a:rPr lang="hu-HU" smtClean="0"/>
              <a:t>2024. 09. 30.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9C63-5206-493D-BDCD-A42B74F86C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7010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405A-4E1C-47C6-A73D-D8ED81D16650}" type="datetimeFigureOut">
              <a:rPr lang="hu-HU" smtClean="0"/>
              <a:t>2024. 09. 30.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9C63-5206-493D-BDCD-A42B74F86C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2370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405A-4E1C-47C6-A73D-D8ED81D16650}" type="datetimeFigureOut">
              <a:rPr lang="hu-HU" smtClean="0"/>
              <a:t>2024. 09. 30.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9C63-5206-493D-BDCD-A42B74F86C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9972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405A-4E1C-47C6-A73D-D8ED81D16650}" type="datetimeFigureOut">
              <a:rPr lang="hu-HU" smtClean="0"/>
              <a:t>2024. 09. 30.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9C63-5206-493D-BDCD-A42B74F86C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6569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405A-4E1C-47C6-A73D-D8ED81D16650}" type="datetimeFigureOut">
              <a:rPr lang="hu-HU" smtClean="0"/>
              <a:t>2024. 09. 30.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9C63-5206-493D-BDCD-A42B74F86C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4470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405A-4E1C-47C6-A73D-D8ED81D16650}" type="datetimeFigureOut">
              <a:rPr lang="hu-HU" smtClean="0"/>
              <a:t>2024. 09. 30.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9C63-5206-493D-BDCD-A42B74F86C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142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405A-4E1C-47C6-A73D-D8ED81D16650}" type="datetimeFigureOut">
              <a:rPr lang="hu-HU" smtClean="0"/>
              <a:t>2024. 09. 30.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9C63-5206-493D-BDCD-A42B74F86C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781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405A-4E1C-47C6-A73D-D8ED81D16650}" type="datetimeFigureOut">
              <a:rPr lang="hu-HU" smtClean="0"/>
              <a:t>2024. 09. 30.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69C63-5206-493D-BDCD-A42B74F86C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2190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CD6D405A-4E1C-47C6-A73D-D8ED81D16650}" type="datetimeFigureOut">
              <a:rPr lang="hu-HU" smtClean="0"/>
              <a:t>2024. 09. 30.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E969C63-5206-493D-BDCD-A42B74F86C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315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D6D405A-4E1C-47C6-A73D-D8ED81D16650}" type="datetimeFigureOut">
              <a:rPr lang="hu-HU" smtClean="0"/>
              <a:t>2024. 09. 30.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E969C63-5206-493D-BDCD-A42B74F86C0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0410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09C3FAB-2F37-4817-B2F3-C4BEF66AB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889" y="228600"/>
            <a:ext cx="8676222" cy="3200400"/>
          </a:xfrm>
        </p:spPr>
        <p:txBody>
          <a:bodyPr>
            <a:normAutofit/>
          </a:bodyPr>
          <a:lstStyle/>
          <a:p>
            <a:r>
              <a:rPr lang="hu-HU" dirty="0"/>
              <a:t>Az adatbázis-tervezés</a:t>
            </a:r>
            <a:br>
              <a:rPr lang="hu-HU" dirty="0"/>
            </a:br>
            <a:r>
              <a:rPr lang="hu-HU" dirty="0"/>
              <a:t>hat fázisa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29EFA78-DC6D-412E-BD9B-586C7EA2A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889" y="4046220"/>
            <a:ext cx="8676222" cy="1905000"/>
          </a:xfrm>
        </p:spPr>
        <p:txBody>
          <a:bodyPr/>
          <a:lstStyle/>
          <a:p>
            <a:r>
              <a:rPr lang="hu-HU" dirty="0"/>
              <a:t>Balázs Dávid</a:t>
            </a:r>
          </a:p>
          <a:p>
            <a:r>
              <a:rPr lang="hu-HU" dirty="0"/>
              <a:t>Fazekas Csaba</a:t>
            </a:r>
          </a:p>
        </p:txBody>
      </p:sp>
    </p:spTree>
    <p:extLst>
      <p:ext uri="{BB962C8B-B14F-4D97-AF65-F5344CB8AC3E}">
        <p14:creationId xmlns:p14="http://schemas.microsoft.com/office/powerpoint/2010/main" val="2423285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0634C3-78B8-462F-AB4B-B398B1CB8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b="1" i="1" dirty="0"/>
              <a:t>Követelmények elemzése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7A6CCAB-4933-4F9F-AB24-B8143A089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sz="4000" dirty="0"/>
              <a:t>Felhasználói igények feltérképezése</a:t>
            </a:r>
          </a:p>
          <a:p>
            <a:r>
              <a:rPr lang="hu-HU" sz="4000" dirty="0"/>
              <a:t>Funkcionális követelmények</a:t>
            </a:r>
          </a:p>
          <a:p>
            <a:r>
              <a:rPr lang="hu-HU" sz="4000" dirty="0"/>
              <a:t>Nem funkcionális követelmények</a:t>
            </a:r>
          </a:p>
          <a:p>
            <a:r>
              <a:rPr lang="hu-HU" sz="4000" dirty="0"/>
              <a:t>Adatforrások elemzése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50768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A01B879-02DB-4AC8-89D1-F9495038D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b="1" dirty="0">
                <a:effectLst/>
              </a:rPr>
              <a:t>Fogalmi adatmodell készítése </a:t>
            </a:r>
            <a:endParaRPr lang="hu-HU" sz="48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EE674C2-6D88-4A3E-8114-1B8A77422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sz="4000" b="1" dirty="0">
                <a:effectLst/>
              </a:rPr>
              <a:t>Entitások</a:t>
            </a:r>
            <a:endParaRPr lang="hu-HU" sz="4000" dirty="0">
              <a:effectLst/>
            </a:endParaRPr>
          </a:p>
          <a:p>
            <a:r>
              <a:rPr lang="hu-HU" sz="4000" b="1" dirty="0">
                <a:effectLst/>
              </a:rPr>
              <a:t>Kapcsolatok</a:t>
            </a:r>
            <a:endParaRPr lang="hu-HU" sz="4000" dirty="0">
              <a:effectLst/>
            </a:endParaRPr>
          </a:p>
          <a:p>
            <a:r>
              <a:rPr lang="hu-HU" sz="4000" b="1" dirty="0">
                <a:effectLst/>
              </a:rPr>
              <a:t>Attribútumok</a:t>
            </a:r>
            <a:endParaRPr lang="hu-HU" sz="4000" dirty="0">
              <a:effectLst/>
            </a:endParaRPr>
          </a:p>
          <a:p>
            <a:r>
              <a:rPr lang="hu-HU" sz="4000" b="1" dirty="0">
                <a:effectLst/>
              </a:rPr>
              <a:t>ER diagram</a:t>
            </a:r>
            <a:endParaRPr lang="hu-HU" sz="4000" dirty="0">
              <a:effectLst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83515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BE8336-341E-4335-9A5A-E0C8802C2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b="1" dirty="0">
                <a:effectLst/>
              </a:rPr>
              <a:t>Logikai adatmodell készítése </a:t>
            </a:r>
            <a:endParaRPr lang="hu-HU" sz="48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7FDEE50-BE0B-445C-9482-F867D720F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sz="4400" b="1" dirty="0">
                <a:effectLst/>
              </a:rPr>
              <a:t>Relációs modell</a:t>
            </a:r>
            <a:endParaRPr lang="hu-HU" sz="4400" dirty="0">
              <a:effectLst/>
            </a:endParaRPr>
          </a:p>
          <a:p>
            <a:r>
              <a:rPr lang="hu-HU" sz="4400" b="1" dirty="0">
                <a:effectLst/>
              </a:rPr>
              <a:t>Elsődleges kulcsok </a:t>
            </a:r>
            <a:endParaRPr lang="hu-HU" sz="4400" dirty="0">
              <a:effectLst/>
            </a:endParaRPr>
          </a:p>
          <a:p>
            <a:r>
              <a:rPr lang="hu-HU" sz="4400" b="1" dirty="0">
                <a:effectLst/>
              </a:rPr>
              <a:t>Idegen kulcsok </a:t>
            </a:r>
            <a:endParaRPr lang="hu-HU" sz="4400" dirty="0">
              <a:effectLst/>
            </a:endParaRPr>
          </a:p>
          <a:p>
            <a:r>
              <a:rPr lang="hu-HU" sz="4400" b="1" dirty="0">
                <a:effectLst/>
              </a:rPr>
              <a:t>Integritási feltételek</a:t>
            </a:r>
            <a:endParaRPr lang="hu-HU" sz="4400" dirty="0">
              <a:effectLst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69920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7B493EC-8701-4643-8632-BEA0B96EE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b="1" dirty="0">
                <a:effectLst/>
              </a:rPr>
              <a:t>Normalizálás</a:t>
            </a:r>
            <a:r>
              <a:rPr lang="hu-HU" sz="4000" b="1" dirty="0">
                <a:effectLst/>
              </a:rPr>
              <a:t> </a:t>
            </a:r>
            <a:endParaRPr lang="hu-HU" sz="40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CE07170-0A77-4D35-99F8-520794C06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b="1" dirty="0">
                <a:effectLst/>
              </a:rPr>
              <a:t>Első normálforma </a:t>
            </a:r>
            <a:endParaRPr lang="hu-HU" sz="3200" dirty="0">
              <a:effectLst/>
            </a:endParaRPr>
          </a:p>
          <a:p>
            <a:r>
              <a:rPr lang="hu-HU" sz="3200" b="1" dirty="0">
                <a:effectLst/>
              </a:rPr>
              <a:t>Második normálforma </a:t>
            </a:r>
            <a:endParaRPr lang="hu-HU" sz="3200" dirty="0">
              <a:effectLst/>
            </a:endParaRPr>
          </a:p>
          <a:p>
            <a:r>
              <a:rPr lang="hu-HU" sz="3200" b="1" dirty="0">
                <a:effectLst/>
              </a:rPr>
              <a:t>Harmadik normálforma </a:t>
            </a:r>
            <a:endParaRPr lang="hu-HU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18105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340375-7FB0-44AA-9E73-C3EF80118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b="1" dirty="0">
                <a:effectLst/>
              </a:rPr>
              <a:t>Fizikai adatmodell készítése </a:t>
            </a:r>
            <a:endParaRPr lang="hu-HU" sz="48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D304FD8-F7F8-47E8-A9F0-3B3536B35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sz="4000" b="1" dirty="0">
                <a:effectLst/>
              </a:rPr>
              <a:t>Táblák létrehozása</a:t>
            </a:r>
            <a:endParaRPr lang="hu-HU" sz="4000" dirty="0">
              <a:effectLst/>
            </a:endParaRPr>
          </a:p>
          <a:p>
            <a:r>
              <a:rPr lang="hu-HU" sz="4000" b="1" dirty="0">
                <a:effectLst/>
              </a:rPr>
              <a:t>Indexek</a:t>
            </a:r>
            <a:endParaRPr lang="hu-HU" sz="4000" dirty="0">
              <a:effectLst/>
            </a:endParaRPr>
          </a:p>
          <a:p>
            <a:r>
              <a:rPr lang="hu-HU" sz="4000" b="1" dirty="0" err="1">
                <a:effectLst/>
              </a:rPr>
              <a:t>Particionálás</a:t>
            </a:r>
            <a:endParaRPr lang="hu-HU" sz="4000" dirty="0">
              <a:effectLst/>
            </a:endParaRPr>
          </a:p>
          <a:p>
            <a:r>
              <a:rPr lang="hu-HU" sz="4000" b="1" dirty="0">
                <a:effectLst/>
              </a:rPr>
              <a:t>Tárolási stratégia</a:t>
            </a:r>
            <a:endParaRPr lang="hu-HU" sz="4000" dirty="0">
              <a:effectLst/>
            </a:endParaRP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71264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B7D1D0-8557-4A8D-B083-622AF7A8F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894" y="541020"/>
            <a:ext cx="10590211" cy="1905000"/>
          </a:xfrm>
        </p:spPr>
        <p:txBody>
          <a:bodyPr>
            <a:normAutofit/>
          </a:bodyPr>
          <a:lstStyle/>
          <a:p>
            <a:r>
              <a:rPr lang="hu-HU" sz="4800" b="1" dirty="0">
                <a:effectLst/>
              </a:rPr>
              <a:t>Implementáció és karbantartás </a:t>
            </a:r>
            <a:endParaRPr lang="hu-HU" sz="48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370D9D5-F224-46F3-9313-4E66B1648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894" y="2446020"/>
            <a:ext cx="9905998" cy="3124201"/>
          </a:xfrm>
        </p:spPr>
        <p:txBody>
          <a:bodyPr>
            <a:normAutofit/>
          </a:bodyPr>
          <a:lstStyle/>
          <a:p>
            <a:r>
              <a:rPr lang="hu-HU" sz="2400" b="1" dirty="0">
                <a:effectLst/>
              </a:rPr>
              <a:t>Adatbázis telepítése</a:t>
            </a:r>
            <a:endParaRPr lang="hu-HU" sz="2400" dirty="0">
              <a:effectLst/>
            </a:endParaRPr>
          </a:p>
          <a:p>
            <a:r>
              <a:rPr lang="hu-HU" sz="2400" b="1" dirty="0">
                <a:effectLst/>
              </a:rPr>
              <a:t>Adatbevitel és migráció</a:t>
            </a:r>
            <a:endParaRPr lang="hu-HU" sz="2400" dirty="0">
              <a:effectLst/>
            </a:endParaRPr>
          </a:p>
          <a:p>
            <a:r>
              <a:rPr lang="hu-HU" sz="2400" b="1" dirty="0">
                <a:effectLst/>
              </a:rPr>
              <a:t>Optimalizálás</a:t>
            </a:r>
            <a:endParaRPr lang="hu-HU" sz="2400" dirty="0">
              <a:effectLst/>
            </a:endParaRPr>
          </a:p>
          <a:p>
            <a:r>
              <a:rPr lang="hu-HU" sz="2400" b="1" dirty="0">
                <a:effectLst/>
              </a:rPr>
              <a:t>Biztonsági mentés és helyreállítás</a:t>
            </a:r>
            <a:endParaRPr lang="hu-HU" sz="2400" dirty="0">
              <a:effectLst/>
            </a:endParaRPr>
          </a:p>
          <a:p>
            <a:r>
              <a:rPr lang="hu-HU" sz="2400" b="1" dirty="0">
                <a:effectLst/>
              </a:rPr>
              <a:t>Frissítések és módosítások</a:t>
            </a:r>
            <a:endParaRPr lang="hu-HU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66132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DABFDF-43A1-4294-8D35-B5073D83F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7650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hu-HU" sz="4800" dirty="0"/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27475749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zita">
  <a:themeElements>
    <a:clrScheme name="Szit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Szit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zit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TM03457485[[fn=Szita]]</Template>
  <TotalTime>33</TotalTime>
  <Words>76</Words>
  <Application>Microsoft Office PowerPoint</Application>
  <PresentationFormat>Szélesvásznú</PresentationFormat>
  <Paragraphs>34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Szita</vt:lpstr>
      <vt:lpstr>Az adatbázis-tervezés hat fázisa</vt:lpstr>
      <vt:lpstr>Követelmények elemzése </vt:lpstr>
      <vt:lpstr>Fogalmi adatmodell készítése </vt:lpstr>
      <vt:lpstr>Logikai adatmodell készítése </vt:lpstr>
      <vt:lpstr>Normalizálás </vt:lpstr>
      <vt:lpstr>Fizikai adatmodell készítése </vt:lpstr>
      <vt:lpstr>Implementáció és karbantartás 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 adatbázis-tervezés hat fázisa</dc:title>
  <dc:creator>Fazekas Csaba</dc:creator>
  <cp:lastModifiedBy>Fazekas Csaba</cp:lastModifiedBy>
  <cp:revision>5</cp:revision>
  <dcterms:created xsi:type="dcterms:W3CDTF">2024-09-23T12:12:04Z</dcterms:created>
  <dcterms:modified xsi:type="dcterms:W3CDTF">2024-09-30T12:17:50Z</dcterms:modified>
</cp:coreProperties>
</file>