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Ide GIF kell!</a:t>
            </a:r>
            <a:r>
              <a:rPr/>
              <a:t> + Példa leírása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336956-3E3B-7E2B-691B-E2A2192E016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9377271-D693-9157-1CAD-8383540D2CF3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Programozhato UI = pl.: gomb hozzaadasa a ui-hoz, rakattintasnal pedig megjelenik kozepen egy ujabb gomb</a:t>
            </a:r>
            <a:r>
              <a:rPr/>
              <a:t>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D4163E-EEA3-3979-850B-E6FFB740E54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779DC3-A193-F576-BF7C-190317A8F6EA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Elonyei:</a:t>
            </a:r>
            <a:endParaRPr/>
          </a:p>
          <a:p>
            <a:pPr>
              <a:defRPr/>
            </a:pPr>
            <a:r>
              <a:rPr/>
              <a:t>1 – nyilvan</a:t>
            </a:r>
            <a:endParaRPr/>
          </a:p>
          <a:p>
            <a:pPr>
              <a:defRPr/>
            </a:pPr>
            <a:r>
              <a:rPr/>
              <a:t>2 – Algoritmusossag nagyon jo, mivel bonyolult alakzatokat leprogramozni konnyebb, mint ha peldaul egy UI-on kellene osszekattintgatni.</a:t>
            </a:r>
            <a:endParaRPr/>
          </a:p>
          <a:p>
            <a:pPr>
              <a:defRPr/>
            </a:pPr>
            <a:r>
              <a:rPr/>
              <a:t>3 – Nagyon sok konyvtar van alapbol a matlabban, ami megkonnyiti a dolgunkat.</a:t>
            </a:r>
            <a:endParaRPr/>
          </a:p>
          <a:p>
            <a:pPr>
              <a:defRPr/>
            </a:pPr>
            <a:r>
              <a:rPr/>
              <a:t>Hatranyai:</a:t>
            </a:r>
            <a:endParaRPr/>
          </a:p>
          <a:p>
            <a:pPr>
              <a:defRPr/>
            </a:pPr>
            <a:r>
              <a:rPr/>
              <a:t>1 - </a:t>
            </a:r>
            <a:r>
              <a:rPr/>
              <a:t>Mondjuk egerrel nem lehet semmit sem mozgatni</a:t>
            </a:r>
            <a:endParaRPr/>
          </a:p>
          <a:p>
            <a:pPr>
              <a:defRPr/>
            </a:pPr>
            <a:r>
              <a:rPr/>
              <a:t>2 – Ha mondjuk sok objektumunk lenne egy 2D vagy akar 3D-s vilagban is, azokat megtekinteki nehezen lehetne &lt;- kamera hianyossaga</a:t>
            </a:r>
            <a:endParaRPr/>
          </a:p>
          <a:p>
            <a:pPr>
              <a:defRPr/>
            </a:pPr>
            <a:r>
              <a:rPr/>
              <a:t>3 – Abrak folyamatos frissitese lassu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EA112A-3800-6C15-4894-842A7743F12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Elonyei:</a:t>
            </a:r>
            <a:endParaRPr/>
          </a:p>
          <a:p>
            <a:pPr>
              <a:defRPr/>
            </a:pPr>
            <a:r>
              <a:rPr/>
              <a:t>1 – Eger inputra mozogni tudnak az alakzatok</a:t>
            </a:r>
            <a:endParaRPr/>
          </a:p>
          <a:p>
            <a:pPr>
              <a:defRPr/>
            </a:pPr>
            <a:r>
              <a:rPr/>
              <a:t>2 – Kamera</a:t>
            </a:r>
            <a:endParaRPr/>
          </a:p>
          <a:p>
            <a:pPr>
              <a:defRPr/>
            </a:pPr>
            <a:r>
              <a:rPr/>
              <a:t>3 – Meno, hogy csak leiraom az alakzatok kepletet, amiben ha szerepel hivatkozas egy masikra, akkor eszreveszi, es jol frissit mindent.</a:t>
            </a:r>
            <a:r>
              <a:rPr/>
              <a:t> Hintelni arra, hogy a fuggosekeget jo lenne csak leirni, de nem kezelni.</a:t>
            </a:r>
            <a:endParaRPr/>
          </a:p>
          <a:p>
            <a:pPr>
              <a:defRPr/>
            </a:pPr>
            <a:r>
              <a:rPr/>
              <a:t>Hatranyai:</a:t>
            </a:r>
            <a:endParaRPr/>
          </a:p>
          <a:p>
            <a:pPr>
              <a:defRPr/>
            </a:pPr>
            <a:r>
              <a:rPr/>
              <a:t>1 – Ossze kell kattingatni, nincsen egy funkcioteljes programozasi nyelv mogotte</a:t>
            </a:r>
            <a:endParaRPr/>
          </a:p>
          <a:p>
            <a:pPr>
              <a:defRPr/>
            </a:pPr>
            <a:r>
              <a:rPr/>
              <a:t>2 – Szemelyes pelda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93BECD-81F5-F996-6C68-649E5D98865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Linkek, hivatkozasok meg minden meg kell ide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6C742C-B212-5013-D0C1-6F48360A3ECE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Példát mondani a második pontra</a:t>
            </a:r>
            <a:r>
              <a:rPr/>
              <a:t>, hogy mit kellenie csinálni és kódban hogyan kell leírni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Függőségi képletek magyarázása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Képeket beszúrni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F96BBC-E498-AF8F-C841-640C15E4705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Gifet beszúrni mindenképp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3711A0-C14F-F645-B7DB-6D42FBBAC4B8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Beszelni bovebben arrol, hogy a fuggosegi kepletek mindig egy lassu nyelvben maradnanak, vagy c/c++ ami nem a legbaratsagosabb csk plotolo nyelv.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6CE25C-B21F-60B0-F0F6-F653BF33C90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0A06DB-3699-7287-25C0-483734F723C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E572A8-2CB4-9AD3-EB3C-6B836B3BA77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Juliagebra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Témavezető: Bálint Csaba</a:t>
            </a:r>
            <a:endParaRPr lang="en-US"/>
          </a:p>
          <a:p>
            <a:pPr>
              <a:defRPr/>
            </a:pPr>
            <a:r>
              <a:rPr lang="en-US"/>
              <a:t>Készítette: Szabó Levente Zoltán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6467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Juliagebra - </a:t>
            </a:r>
            <a:r>
              <a:rPr/>
              <a:t>Példa</a:t>
            </a:r>
            <a:endParaRPr/>
          </a:p>
        </p:txBody>
      </p:sp>
      <p:sp>
        <p:nvSpPr>
          <p:cNvPr id="11352520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81835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Félév nehézségei</a:t>
            </a:r>
            <a:endParaRPr/>
          </a:p>
        </p:txBody>
      </p:sp>
      <p:sp>
        <p:nvSpPr>
          <p:cNvPr id="20308657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Julia kitanulása.</a:t>
            </a:r>
            <a:endParaRPr/>
          </a:p>
          <a:p>
            <a:pPr>
              <a:defRPr/>
            </a:pPr>
            <a:r>
              <a:rPr/>
              <a:t>Julia és C-s könyvtárak kombinált használata.</a:t>
            </a:r>
            <a:endParaRPr/>
          </a:p>
          <a:p>
            <a:pPr>
              <a:defRPr/>
            </a:pPr>
            <a:r>
              <a:rPr/>
              <a:t>OpenGL-es wrapperek megírásai.</a:t>
            </a:r>
            <a:endParaRPr/>
          </a:p>
          <a:p>
            <a:pPr>
              <a:defRPr/>
            </a:pPr>
            <a:r>
              <a:rPr/>
              <a:t>Alakzatok modell logikájának és megjelenítési logikájának hatékony szétválasztására egy rendszer kitalálása.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65540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További célok</a:t>
            </a:r>
            <a:endParaRPr/>
          </a:p>
        </p:txBody>
      </p:sp>
      <p:sp>
        <p:nvSpPr>
          <p:cNvPr id="2105414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Még több alakzattípus</a:t>
            </a:r>
            <a:r>
              <a:rPr/>
              <a:t>.</a:t>
            </a:r>
            <a:endParaRPr/>
          </a:p>
          <a:p>
            <a:pPr>
              <a:defRPr/>
            </a:pPr>
            <a:r>
              <a:rPr/>
              <a:t>Programozhtató UI.</a:t>
            </a:r>
            <a:endParaRPr/>
          </a:p>
          <a:p>
            <a:pPr>
              <a:defRPr/>
            </a:pPr>
            <a:r>
              <a:rPr/>
              <a:t>Grafikus ablak nem fő szálon futtatása.</a:t>
            </a:r>
            <a:endParaRPr/>
          </a:p>
          <a:p>
            <a:pPr>
              <a:defRPr/>
            </a:pPr>
            <a:r>
              <a:rPr/>
              <a:t>Összekattintgatható alakzatok.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Újraplotolás módosított forráskódból.</a:t>
            </a:r>
            <a:endParaRPr sz="2800"/>
          </a:p>
          <a:p>
            <a:pPr>
              <a:defRPr/>
            </a:pPr>
            <a:r>
              <a:rPr/>
              <a:t>Julia kód -&gt; fragment shader kód.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178770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/>
              <a:t>Köszönöm a figyelmet!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10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Matlab</a:t>
            </a:r>
            <a:endParaRPr/>
          </a:p>
        </p:txBody>
      </p:sp>
      <p:sp>
        <p:nvSpPr>
          <p:cNvPr id="15904227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Előnyei:</a:t>
            </a:r>
            <a:endParaRPr/>
          </a:p>
          <a:p>
            <a:pPr lvl="1">
              <a:defRPr/>
            </a:pPr>
            <a:r>
              <a:rPr/>
              <a:t>Kettő, három dimenzós ábrákat lehet kirajzolni vele.</a:t>
            </a:r>
            <a:endParaRPr/>
          </a:p>
          <a:p>
            <a:pPr lvl="1">
              <a:defRPr/>
            </a:pPr>
            <a:r>
              <a:rPr/>
              <a:t>Algoritmikusan lehet alakzatokat kirajzolni.</a:t>
            </a:r>
            <a:endParaRPr/>
          </a:p>
          <a:p>
            <a:pPr lvl="1">
              <a:defRPr/>
            </a:pPr>
            <a:r>
              <a:rPr/>
              <a:t>Matematikai és numerikus számításokra hatékony.</a:t>
            </a:r>
            <a:endParaRPr/>
          </a:p>
          <a:p>
            <a:pPr lvl="0">
              <a:defRPr/>
            </a:pPr>
            <a:r>
              <a:rPr/>
              <a:t>Hátrányosságai:</a:t>
            </a:r>
            <a:endParaRPr/>
          </a:p>
          <a:p>
            <a:pPr lvl="1">
              <a:defRPr/>
            </a:pPr>
            <a:r>
              <a:rPr/>
              <a:t>Nehezen lehet kirajzolás után is interaktív ábrákat létrehozni.</a:t>
            </a:r>
            <a:endParaRPr/>
          </a:p>
          <a:p>
            <a:pPr lvl="1">
              <a:defRPr/>
            </a:pPr>
            <a:r>
              <a:rPr/>
              <a:t>“Világok” megtekintését nem támogatja.</a:t>
            </a:r>
            <a:endParaRPr/>
          </a:p>
          <a:p>
            <a:pPr lvl="1">
              <a:defRPr/>
            </a:pPr>
            <a:r>
              <a:rPr/>
              <a:t>Nem GPU gyorsitott több helyen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2693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Geogebra</a:t>
            </a:r>
            <a:endParaRPr/>
          </a:p>
        </p:txBody>
      </p:sp>
      <p:sp>
        <p:nvSpPr>
          <p:cNvPr id="17900190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Előnyei:</a:t>
            </a:r>
            <a:endParaRPr/>
          </a:p>
          <a:p>
            <a:pPr lvl="1">
              <a:defRPr/>
            </a:pPr>
            <a:r>
              <a:rPr/>
              <a:t>Interaktív ábrákat lehet benne létrehozni akár 2D, 3D-ben.</a:t>
            </a:r>
            <a:endParaRPr/>
          </a:p>
          <a:p>
            <a:pPr lvl="1">
              <a:defRPr/>
            </a:pPr>
            <a:r>
              <a:rPr/>
              <a:t>Navigálni lehet a világban.</a:t>
            </a:r>
            <a:endParaRPr/>
          </a:p>
          <a:p>
            <a:pPr lvl="1">
              <a:defRPr/>
            </a:pPr>
            <a:r>
              <a:rPr/>
              <a:t>Függőségeket autómatikusan kezeli.</a:t>
            </a:r>
            <a:endParaRPr/>
          </a:p>
          <a:p>
            <a:pPr lvl="0">
              <a:defRPr/>
            </a:pPr>
            <a:r>
              <a:rPr/>
              <a:t>Hátrányai:</a:t>
            </a:r>
            <a:endParaRPr/>
          </a:p>
          <a:p>
            <a:pPr lvl="1">
              <a:defRPr/>
            </a:pPr>
            <a:r>
              <a:rPr/>
              <a:t>Nem teljesen programozható.</a:t>
            </a:r>
            <a:endParaRPr/>
          </a:p>
          <a:p>
            <a:pPr lvl="1">
              <a:defRPr/>
            </a:pPr>
            <a:r>
              <a:rPr/>
              <a:t>Néha belassul, instabil.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0756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Cél: Hatékony keverék</a:t>
            </a:r>
            <a:endParaRPr/>
          </a:p>
        </p:txBody>
      </p:sp>
      <p:sp>
        <p:nvSpPr>
          <p:cNvPr id="11784589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Matlab + Geogebra =</a:t>
            </a:r>
            <a:endParaRPr/>
          </a:p>
          <a:p>
            <a:pPr lvl="1">
              <a:defRPr/>
            </a:pPr>
            <a:r>
              <a:rPr/>
              <a:t>Geomatplot</a:t>
            </a:r>
            <a:endParaRPr/>
          </a:p>
          <a:p>
            <a:pPr lvl="1">
              <a:defRPr/>
            </a:pPr>
            <a:r>
              <a:rPr/>
              <a:t>Geopyplot</a:t>
            </a:r>
            <a:endParaRPr/>
          </a:p>
          <a:p>
            <a:pPr lvl="1">
              <a:defRPr/>
            </a:pPr>
            <a:r>
              <a:rPr/>
              <a:t>Juliagebra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8372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Geomatplot</a:t>
            </a:r>
            <a:endParaRPr/>
          </a:p>
        </p:txBody>
      </p:sp>
      <p:sp>
        <p:nvSpPr>
          <p:cNvPr id="169512929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Matlab nyelvben készült.</a:t>
            </a:r>
            <a:endParaRPr/>
          </a:p>
          <a:p>
            <a:pPr>
              <a:defRPr/>
            </a:pPr>
            <a:r>
              <a:rPr/>
              <a:t>Kirajzolható 2D-s, egérrel </a:t>
            </a:r>
            <a:r>
              <a:rPr b="1"/>
              <a:t>interaktálható objektumokat</a:t>
            </a:r>
            <a:r>
              <a:rPr/>
              <a:t> (pl.: pontok, parametrikus görbék) lehet létrehozni és a közöttük lévő </a:t>
            </a:r>
            <a:r>
              <a:rPr b="1"/>
              <a:t>függésegeket </a:t>
            </a:r>
            <a:r>
              <a:rPr/>
              <a:t>képletekkel megadni.</a:t>
            </a:r>
            <a:endParaRPr/>
          </a:p>
          <a:p>
            <a:pPr>
              <a:defRPr/>
            </a:pPr>
            <a:r>
              <a:rPr/>
              <a:t>Optimalizált függőségi gráf kiértékelés.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89331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Geopyplot</a:t>
            </a:r>
            <a:endParaRPr/>
          </a:p>
        </p:txBody>
      </p:sp>
      <p:sp>
        <p:nvSpPr>
          <p:cNvPr id="136647395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Python nyelvben készült.</a:t>
            </a:r>
            <a:endParaRPr/>
          </a:p>
          <a:p>
            <a:pPr>
              <a:defRPr/>
            </a:pPr>
            <a:r>
              <a:rPr/>
              <a:t>A Geomatplot egy Pythonos elképzelése.</a:t>
            </a:r>
            <a:endParaRPr/>
          </a:p>
          <a:p>
            <a:pPr>
              <a:defRPr/>
            </a:pPr>
            <a:r>
              <a:rPr/>
              <a:t>Még mindig 2D, viszont OpenGL-el gyorsított a rajzolás és egy GLFW-s ablakban jelenik meg a világ.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44623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Juliagebra</a:t>
            </a:r>
            <a:endParaRPr/>
          </a:p>
        </p:txBody>
      </p:sp>
      <p:sp>
        <p:nvSpPr>
          <p:cNvPr id="165627074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Milyen a Julia nyelv?</a:t>
            </a:r>
            <a:endParaRPr/>
          </a:p>
          <a:p>
            <a:pPr lvl="1">
              <a:defRPr/>
            </a:pPr>
            <a:r>
              <a:rPr/>
              <a:t>JIT-es (Just in time compile-olt)</a:t>
            </a:r>
            <a:r>
              <a:rPr/>
              <a:t>.</a:t>
            </a:r>
            <a:endParaRPr/>
          </a:p>
          <a:p>
            <a:pPr lvl="1">
              <a:defRPr/>
            </a:pPr>
            <a:r>
              <a:rPr/>
              <a:t>Szemétgyüjtős.</a:t>
            </a:r>
            <a:endParaRPr/>
          </a:p>
          <a:p>
            <a:pPr lvl="1">
              <a:defRPr/>
            </a:pPr>
            <a:r>
              <a:rPr/>
              <a:t>Dinamikusan típusozott (nem muszály, de </a:t>
            </a:r>
            <a:r>
              <a:rPr b="1"/>
              <a:t>lehet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típusokat megadni</a:t>
            </a:r>
            <a:r>
              <a:rPr/>
              <a:t>).</a:t>
            </a:r>
            <a:endParaRPr/>
          </a:p>
          <a:p>
            <a:pPr lvl="1">
              <a:defRPr/>
            </a:pPr>
            <a:r>
              <a:rPr/>
              <a:t>Multiple-dispatch paradigmával rendelkezik.</a:t>
            </a:r>
            <a:endParaRPr/>
          </a:p>
          <a:p>
            <a:pPr lvl="0">
              <a:defRPr/>
            </a:pPr>
            <a:r>
              <a:rPr/>
              <a:t>Miért Julia?</a:t>
            </a:r>
            <a:endParaRPr/>
          </a:p>
          <a:p>
            <a:pPr lvl="1">
              <a:defRPr/>
            </a:pPr>
            <a:r>
              <a:rPr/>
              <a:t>JIT + tipusozás miatt megfelelően gyors</a:t>
            </a:r>
            <a:r>
              <a:rPr/>
              <a:t>.</a:t>
            </a:r>
            <a:endParaRPr/>
          </a:p>
          <a:p>
            <a:pPr lvl="1">
              <a:defRPr/>
            </a:pPr>
            <a:r>
              <a:rPr/>
              <a:t>Függőségi képleteket </a:t>
            </a:r>
            <a:r>
              <a:rPr/>
              <a:t>eleve egy gyors nyelvben kell megadni.</a:t>
            </a:r>
            <a:endParaRPr/>
          </a:p>
          <a:p>
            <a:pPr lvl="1">
              <a:defRPr/>
            </a:pPr>
            <a:r>
              <a:rPr/>
              <a:t>Matematikai számításokra van optimalizálva a nyelv.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8498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Juliagebra</a:t>
            </a:r>
            <a:endParaRPr/>
          </a:p>
        </p:txBody>
      </p:sp>
      <p:sp>
        <p:nvSpPr>
          <p:cNvPr id="11540207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 a legfőbb célja a Juliagebra-nak a többi változathoz képest?</a:t>
            </a:r>
            <a:endParaRPr/>
          </a:p>
          <a:p>
            <a:pPr lvl="1">
              <a:defRPr/>
            </a:pPr>
            <a:r>
              <a:rPr/>
              <a:t>Ugyanaz a függőségi interaktív rendszer, mint a Geomatplot, Geopyplot-ban, csak mindez 3D-ben méghatékonyabb megjelenítéssel.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9370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Juliagebra</a:t>
            </a:r>
            <a:r>
              <a:rPr/>
              <a:t> – technikai adatok</a:t>
            </a:r>
            <a:endParaRPr/>
          </a:p>
        </p:txBody>
      </p:sp>
      <p:sp>
        <p:nvSpPr>
          <p:cNvPr id="3641575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Julia -&gt; alkalmazáslogika</a:t>
            </a:r>
            <a:r>
              <a:rPr/>
              <a:t>.</a:t>
            </a:r>
            <a:endParaRPr/>
          </a:p>
          <a:p>
            <a:pPr>
              <a:defRPr/>
            </a:pPr>
            <a:r>
              <a:rPr/>
              <a:t>OpenGL -&gt; GPU gyorsítás</a:t>
            </a:r>
            <a:r>
              <a:rPr/>
              <a:t>.</a:t>
            </a:r>
            <a:endParaRPr/>
          </a:p>
          <a:p>
            <a:pPr>
              <a:defRPr/>
            </a:pPr>
            <a:r>
              <a:rPr/>
              <a:t>GLFW -&gt; ablakkezelés</a:t>
            </a:r>
            <a:r>
              <a:rPr/>
              <a:t>.</a:t>
            </a:r>
            <a:endParaRPr/>
          </a:p>
          <a:p>
            <a:pPr>
              <a:defRPr/>
            </a:pPr>
            <a:r>
              <a:rPr/>
              <a:t>ImGui -&gt; UI.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2025-01-21T04:08:52Z</dcterms:modified>
</cp:coreProperties>
</file>