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13922A-99EB-4B34-9D4C-87D46A487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FFA60C8-0AB7-4995-9435-10F33083A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39DED46-E964-4407-9B11-61CA2E32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53BE-28EB-44D7-A1DD-0DFEBE620CF3}" type="datetimeFigureOut">
              <a:rPr lang="hu-HU" smtClean="0"/>
              <a:t>2021. 05. 27.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C727188-76DC-4CE9-BE7D-6B698A4C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A659285-B393-4014-87C5-F7EA1E38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F088-DFD7-43EA-B863-EF6702D27D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434391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80A59B-5EE4-4F99-92EB-619A3B09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F9B1856-FDD9-4DF6-836E-42E69A1A1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4CB257-5693-469C-A68D-D4E10EC4C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53BE-28EB-44D7-A1DD-0DFEBE620CF3}" type="datetimeFigureOut">
              <a:rPr lang="hu-HU" smtClean="0"/>
              <a:t>2021. 05. 27.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5597C44-4C5C-4B02-BEDD-BDDF67C4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FB968B-96B1-45B6-8522-95C17541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F088-DFD7-43EA-B863-EF6702D27D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60332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7657CAA-C482-418A-99AF-80A6BF977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811CC80-AF90-44D0-84C6-74EF93CB6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B06035A-D499-4F09-A6F4-A5667EC8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53BE-28EB-44D7-A1DD-0DFEBE620CF3}" type="datetimeFigureOut">
              <a:rPr lang="hu-HU" smtClean="0"/>
              <a:t>2021. 05. 27.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1C6C99-43D0-473E-9EB4-0EC3B81E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8CD5291-D38E-46FC-A5E3-E9FA80F2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F088-DFD7-43EA-B863-EF6702D27D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013101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2A8AF5-8850-433C-B441-F5A675D47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BCDF2F-8403-4980-9B5F-009ECC611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CF746D-4BF5-4539-8F4F-4F8968E1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53BE-28EB-44D7-A1DD-0DFEBE620CF3}" type="datetimeFigureOut">
              <a:rPr lang="hu-HU" smtClean="0"/>
              <a:t>2021. 05. 27.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825CA87-8E5B-42F7-8C2C-5E9B0BB5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76C445E-405A-46D4-AF62-47013FAA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F088-DFD7-43EA-B863-EF6702D27D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050943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35CADD-C69C-4BED-A2C0-2353F86D7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7C8B44E-0376-4AE0-BD59-51A04F63B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2B6D6CA-A897-44A4-8AC9-7E042C81A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53BE-28EB-44D7-A1DD-0DFEBE620CF3}" type="datetimeFigureOut">
              <a:rPr lang="hu-HU" smtClean="0"/>
              <a:t>2021. 05. 27.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7C38AF-CFA9-4C9A-B035-9D857131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2861B0-B621-4448-AE3C-1AECC5F6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F088-DFD7-43EA-B863-EF6702D27D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563109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D7BBBA-1DB9-462C-85D4-381CC94E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9D2153-3EE5-453B-A176-B789308DC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4A18D27-0216-46CC-981D-19E4EAE55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3F48F62-4045-4C08-90AB-853BA025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53BE-28EB-44D7-A1DD-0DFEBE620CF3}" type="datetimeFigureOut">
              <a:rPr lang="hu-HU" smtClean="0"/>
              <a:t>2021. 05. 27.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DD5B2AC-31B0-4F7A-AE3F-801FAEB1A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9242D1F-1A21-4196-B9B9-5C307151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F088-DFD7-43EA-B863-EF6702D27D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582940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08A430-9EFB-466A-BC61-62573956B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CA99137-9AA9-4F12-9116-0DCA59745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A1A4140-EEC0-4143-A320-B3E10F9FE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5B1B0D3-2586-422D-A0EF-9AA8F4C73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D9F1F49-2896-48D7-9000-2ED6841DC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A02C4E6-5A14-40C0-90A2-3D9C61F8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53BE-28EB-44D7-A1DD-0DFEBE620CF3}" type="datetimeFigureOut">
              <a:rPr lang="hu-HU" smtClean="0"/>
              <a:t>2021. 05. 27.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D59AF19-5B47-446B-86A6-D3BD1875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FD1BBE4-BDE6-4177-8C1B-3FBB7534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F088-DFD7-43EA-B863-EF6702D27D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145840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227A28-0AB4-4AF7-93F1-CFA69305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E453511-A336-48C7-9506-5F1ADC26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53BE-28EB-44D7-A1DD-0DFEBE620CF3}" type="datetimeFigureOut">
              <a:rPr lang="hu-HU" smtClean="0"/>
              <a:t>2021. 05. 27.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EA927D7-9062-4C00-8DDB-BCC3EF7C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8D4B76D-AAD1-4D1B-A88C-F9A9B364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F088-DFD7-43EA-B863-EF6702D27D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888020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EAD7494-0D7A-4C03-9A7D-0B707991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53BE-28EB-44D7-A1DD-0DFEBE620CF3}" type="datetimeFigureOut">
              <a:rPr lang="hu-HU" smtClean="0"/>
              <a:t>2021. 05. 27.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7B0A17C-3D23-42C4-AA30-B011CF3D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37B0166-3C55-4C2B-9286-44661E03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F088-DFD7-43EA-B863-EF6702D27D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103776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C5D540-23BA-4850-A3B9-84D4DDC55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E29137-D208-484A-9D07-9C38B288E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E1B28A8-2812-4564-ACA8-6E21CF8F8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F805256-DBAB-4309-A557-43F7B561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53BE-28EB-44D7-A1DD-0DFEBE620CF3}" type="datetimeFigureOut">
              <a:rPr lang="hu-HU" smtClean="0"/>
              <a:t>2021. 05. 27.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7AD492E-2B75-4A51-82D6-0444C22B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3C236D1-D3F2-487A-AE9D-DCA34E7A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F088-DFD7-43EA-B863-EF6702D27D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676683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284B8B-96A4-48BA-9C03-28A8B6C4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F666C58-367F-4E3F-ABC6-17BED1FB5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7181CF4-25AB-4CA6-BFE1-8DE45A330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202E27F-EAE5-4396-8B21-DA4058B2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53BE-28EB-44D7-A1DD-0DFEBE620CF3}" type="datetimeFigureOut">
              <a:rPr lang="hu-HU" smtClean="0"/>
              <a:t>2021. 05. 27.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CAD6186-09D5-4D1D-B0E8-729BB87F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6A24786-9B23-4EB4-A19E-A5650F83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F088-DFD7-43EA-B863-EF6702D27D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485519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88B8A6F-02A9-4577-9CE0-90B186FE3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1070572-47B7-4B74-9585-29D5E9722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36D3AF9-655C-4D0F-A8A6-1266E807F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653BE-28EB-44D7-A1DD-0DFEBE620CF3}" type="datetimeFigureOut">
              <a:rPr lang="hu-HU" smtClean="0"/>
              <a:t>2021. 05. 27.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EBF1BD4-5492-4E04-8222-2B6D0876B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4D948B2-B28C-416A-84E7-E45C70A1F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4F088-DFD7-43EA-B863-EF6702D27D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890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C402B3-5937-4105-99AF-A06FE8370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hu-HU" sz="5400" dirty="0"/>
              <a:t>Szakdolgozati vázlat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47EDD0A-D21D-42A8-B1CB-54418C87C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hu-HU" sz="2000" dirty="0" err="1"/>
              <a:t>Csanádi</a:t>
            </a:r>
            <a:r>
              <a:rPr lang="hu-HU" sz="2000" dirty="0"/>
              <a:t> Balázs Tóbiás</a:t>
            </a:r>
            <a:br>
              <a:rPr lang="hu-HU" sz="2000" dirty="0"/>
            </a:br>
            <a:r>
              <a:rPr lang="hu-HU" sz="2000" dirty="0"/>
              <a:t>Fügedi Csaba</a:t>
            </a:r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487E0FF6-4BAF-4ED0-8911-E362C279F0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9" r="24753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75325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2B70F51-A8FB-4F4E-B296-E33C5DA59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hu-HU" sz="4200" dirty="0"/>
              <a:t>Alap Tematika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0FF56A1-20F4-4643-AD70-7C8A5F181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200" dirty="0"/>
              <a:t>Az úgynevezett FLSTUDIO nevezetű stúdió programhoz kiegészítő program, </a:t>
            </a:r>
            <a:r>
              <a:rPr lang="hu-HU" sz="2200" dirty="0" err="1"/>
              <a:t>plugin</a:t>
            </a:r>
            <a:r>
              <a:rPr lang="hu-HU" sz="2200" dirty="0"/>
              <a:t>.</a:t>
            </a:r>
            <a:endParaRPr lang="en-US" sz="2200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4F022276-C178-4348-9B1F-5A6D58BC9D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2728997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 descr="A képen szöveg, zongora, elektromos orgona látható&#10;&#10;Automatikusan generált leírás">
            <a:extLst>
              <a:ext uri="{FF2B5EF4-FFF2-40B4-BE49-F238E27FC236}">
                <a16:creationId xmlns:a16="http://schemas.microsoft.com/office/drawing/2014/main" id="{E88F19A7-3311-4461-A9A8-6097821397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8" b="12972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B8ABA61-3776-45A5-96F9-989D1AE1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hu-HU" sz="3600" dirty="0"/>
              <a:t>Mit tud? (alapkoncepció)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669A68D-0B2C-4D18-8706-805E70400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sz="1800" dirty="0"/>
              <a:t>A </a:t>
            </a:r>
            <a:r>
              <a:rPr lang="hu-HU" sz="1800" dirty="0" err="1"/>
              <a:t>pluginunk</a:t>
            </a:r>
            <a:r>
              <a:rPr lang="hu-HU" sz="1800" dirty="0"/>
              <a:t>, külső MIDI-Input jelből digitális jelet állít elő, amely a </a:t>
            </a:r>
            <a:r>
              <a:rPr lang="hu-HU" sz="1800" dirty="0" err="1"/>
              <a:t>stúdiózó</a:t>
            </a:r>
            <a:r>
              <a:rPr lang="hu-HU" sz="1800" dirty="0"/>
              <a:t> programban könnyedén felhasználható.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3177367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BA68D-ACE6-4370-9160-737C07C5A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370227"/>
            <a:ext cx="9144000" cy="1193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/>
              <a:t>Miben</a:t>
            </a:r>
            <a:r>
              <a:rPr lang="en-US" dirty="0"/>
              <a:t> </a:t>
            </a:r>
            <a:r>
              <a:rPr lang="en-US" dirty="0" err="1"/>
              <a:t>történne</a:t>
            </a:r>
            <a:r>
              <a:rPr lang="en-US" dirty="0"/>
              <a:t> a </a:t>
            </a:r>
            <a:r>
              <a:rPr lang="en-US" dirty="0" err="1"/>
              <a:t>fejlesztés</a:t>
            </a:r>
            <a:r>
              <a:rPr lang="en-US" dirty="0"/>
              <a:t>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4C4205-5B9D-4CE9-8AB9-1BA762F44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5636465"/>
            <a:ext cx="9144000" cy="64678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/>
              <a:t>A fejlesztés c++ nyelven történne, a JUCE 6 Keretrendszerrel kiegészítve.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DD42C4B-CA5C-4EB7-873B-741D6FDC0A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6" r="2" b="2"/>
          <a:stretch/>
        </p:blipFill>
        <p:spPr>
          <a:xfrm>
            <a:off x="1690046" y="386205"/>
            <a:ext cx="8903441" cy="376687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9DEBA1F-524E-46A2-9DD4-37C865236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158" y="4005149"/>
            <a:ext cx="1847820" cy="13441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62074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12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6" name="Render">
            <a:hlinkClick r:id="" action="ppaction://media"/>
            <a:extLst>
              <a:ext uri="{FF2B5EF4-FFF2-40B4-BE49-F238E27FC236}">
                <a16:creationId xmlns:a16="http://schemas.microsoft.com/office/drawing/2014/main" id="{0E42771D-02F9-4434-9D65-9057C66B354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67550" y="320040"/>
            <a:ext cx="7653851" cy="4305291"/>
          </a:xfrm>
          <a:prstGeom prst="rect">
            <a:avLst/>
          </a:prstGeom>
        </p:spPr>
      </p:pic>
      <p:sp>
        <p:nvSpPr>
          <p:cNvPr id="44" name="Rectangle 14">
            <a:extLst>
              <a:ext uri="{FF2B5EF4-FFF2-40B4-BE49-F238E27FC236}">
                <a16:creationId xmlns:a16="http://schemas.microsoft.com/office/drawing/2014/main" id="{FA3CD3A3-D3C1-4567-BEC0-3A50E9A3A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3AFDFF0-B834-4464-A2F1-0A2D1BE2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10912"/>
            <a:ext cx="2889504" cy="1344168"/>
          </a:xfrm>
        </p:spPr>
        <p:txBody>
          <a:bodyPr anchor="ctr">
            <a:normAutofit/>
          </a:bodyPr>
          <a:lstStyle/>
          <a:p>
            <a:r>
              <a:rPr lang="hu-HU" sz="2600">
                <a:solidFill>
                  <a:schemeClr val="bg1"/>
                </a:solidFill>
              </a:rPr>
              <a:t>Logo tervezet</a:t>
            </a:r>
          </a:p>
        </p:txBody>
      </p:sp>
      <p:cxnSp>
        <p:nvCxnSpPr>
          <p:cNvPr id="45" name="Straight Connector 16">
            <a:extLst>
              <a:ext uri="{FF2B5EF4-FFF2-40B4-BE49-F238E27FC236}">
                <a16:creationId xmlns:a16="http://schemas.microsoft.com/office/drawing/2014/main" id="{B56D13EF-D431-4D0F-BFFC-1B5A686F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9">
            <a:extLst>
              <a:ext uri="{FF2B5EF4-FFF2-40B4-BE49-F238E27FC236}">
                <a16:creationId xmlns:a16="http://schemas.microsoft.com/office/drawing/2014/main" id="{C9DD8AC9-E32C-46C9-92FE-169949877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10912"/>
            <a:ext cx="6976872" cy="13441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sz="1700" dirty="0">
                <a:solidFill>
                  <a:schemeClr val="bg1"/>
                </a:solidFill>
              </a:rPr>
              <a:t>A </a:t>
            </a:r>
            <a:r>
              <a:rPr lang="hu-HU" sz="1700" dirty="0" err="1">
                <a:solidFill>
                  <a:schemeClr val="bg1"/>
                </a:solidFill>
              </a:rPr>
              <a:t>Pluginak</a:t>
            </a:r>
            <a:r>
              <a:rPr lang="hu-HU" sz="1700" dirty="0">
                <a:solidFill>
                  <a:schemeClr val="bg1"/>
                </a:solidFill>
              </a:rPr>
              <a:t> elsődlegesen a SYNPATYZER nevet szánjuk.</a:t>
            </a: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388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8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4A11C2A-2B8B-4AEA-93D9-52E029EBF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769227"/>
            <a:ext cx="11548872" cy="340691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A3CD3A3-D3C1-4567-BEC0-3A50E9A3A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EF6E070-328E-4ED9-A8FC-06F7D17EE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10912"/>
            <a:ext cx="2889504" cy="1344168"/>
          </a:xfrm>
        </p:spPr>
        <p:txBody>
          <a:bodyPr anchor="ctr">
            <a:normAutofit/>
          </a:bodyPr>
          <a:lstStyle/>
          <a:p>
            <a:r>
              <a:rPr lang="hu-HU" sz="2600">
                <a:solidFill>
                  <a:schemeClr val="bg1"/>
                </a:solidFill>
              </a:rPr>
              <a:t>Design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6D13EF-D431-4D0F-BFFC-1B5A686F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3A22AE-ED5F-4DB2-BB3B-16493119E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10912"/>
            <a:ext cx="6976872" cy="13441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sz="1700" dirty="0">
                <a:solidFill>
                  <a:schemeClr val="bg1"/>
                </a:solidFill>
              </a:rPr>
              <a:t>A programban használt színek eredetileg tervezett színek pedig a következők.</a:t>
            </a: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932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85</Words>
  <Application>Microsoft Office PowerPoint</Application>
  <PresentationFormat>Szélesvásznú</PresentationFormat>
  <Paragraphs>12</Paragraphs>
  <Slides>6</Slides>
  <Notes>0</Notes>
  <HiddenSlides>0</HiddenSlides>
  <MMClips>1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Tw Cen MT</vt:lpstr>
      <vt:lpstr>Office-téma</vt:lpstr>
      <vt:lpstr>Szakdolgozati vázlat</vt:lpstr>
      <vt:lpstr>Alap Tematika</vt:lpstr>
      <vt:lpstr>Mit tud? (alapkoncepció)</vt:lpstr>
      <vt:lpstr>Miben történne a fejlesztés?</vt:lpstr>
      <vt:lpstr>Logo tervezet</vt:lpstr>
      <vt:lpstr>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Szakdolgozati vázlat</dc:title>
  <dc:creator>ofq8ae@std.uni-eszterhazy.hu</dc:creator>
  <cp:lastModifiedBy>ofq8ae@std.uni-eszterhazy.hu</cp:lastModifiedBy>
  <cp:revision>6</cp:revision>
  <dcterms:created xsi:type="dcterms:W3CDTF">2021-05-27T04:33:40Z</dcterms:created>
  <dcterms:modified xsi:type="dcterms:W3CDTF">2021-05-27T10:51:24Z</dcterms:modified>
</cp:coreProperties>
</file>